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5E7"/>
          </a:solidFill>
        </a:fill>
      </a:tcStyle>
    </a:wholeTbl>
    <a:band2H>
      <a:tcTxStyle b="def" i="def"/>
      <a:tcStyle>
        <a:tcBdr/>
        <a:fill>
          <a:solidFill>
            <a:srgbClr val="FFF2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8ED"/>
          </a:solidFill>
        </a:fill>
      </a:tcStyle>
    </a:wholeTbl>
    <a:band2H>
      <a:tcTxStyle b="def" i="def"/>
      <a:tcStyle>
        <a:tcBdr/>
        <a:fill>
          <a:solidFill>
            <a:srgbClr val="F1F4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BEB"/>
          </a:solidFill>
        </a:fill>
      </a:tcStyle>
    </a:wholeTbl>
    <a:band2H>
      <a:tcTxStyle b="def" i="def"/>
      <a:tcStyle>
        <a:tcBdr/>
        <a:fill>
          <a:solidFill>
            <a:srgbClr val="ECF5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 b="def" i="def"/>
      <a:tcStyle>
        <a:tcBdr/>
        <a:fill>
          <a:solidFill>
            <a:srgbClr val="E6E8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Shape 27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51" name="Shape 27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9;p2" descr="Google Shape;9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10;p2" descr="Google Shape;10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نص العنوان"/>
          <p:cNvSpPr txBox="1"/>
          <p:nvPr>
            <p:ph type="title"/>
          </p:nvPr>
        </p:nvSpPr>
        <p:spPr>
          <a:xfrm>
            <a:off x="1625100" y="1153123"/>
            <a:ext cx="5893800" cy="2339401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9" name="مستوى النص الأول…"/>
          <p:cNvSpPr txBox="1"/>
          <p:nvPr>
            <p:ph type="body" sz="quarter" idx="1"/>
          </p:nvPr>
        </p:nvSpPr>
        <p:spPr>
          <a:xfrm>
            <a:off x="1925850" y="3369724"/>
            <a:ext cx="5292300" cy="849901"/>
          </a:xfrm>
          <a:prstGeom prst="rect">
            <a:avLst/>
          </a:prstGeom>
        </p:spPr>
        <p:txBody>
          <a:bodyPr anchor="ctr"/>
          <a:lstStyle>
            <a:lvl1pPr indent="-304800" algn="ctr">
              <a:buSzPts val="1800"/>
              <a:buFont typeface="Helvetica"/>
              <a:buChar char="●"/>
              <a:defRPr sz="1800"/>
            </a:lvl1pPr>
            <a:lvl2pPr marL="1066800" indent="-457200" algn="ctr">
              <a:buSzPts val="1800"/>
              <a:buFont typeface="Helvetica"/>
              <a:buChar char="○"/>
              <a:defRPr sz="1800"/>
            </a:lvl2pPr>
            <a:lvl3pPr marL="1524000" indent="-457200" algn="ctr">
              <a:buSzPts val="1800"/>
              <a:buFont typeface="Helvetica"/>
              <a:buChar char="■"/>
              <a:defRPr sz="1800"/>
            </a:lvl3pPr>
            <a:lvl4pPr marL="1981200" indent="-457200" algn="ctr">
              <a:buSzPts val="1800"/>
              <a:buFont typeface="Helvetica"/>
              <a:buChar char="●"/>
              <a:defRPr sz="1800"/>
            </a:lvl4pPr>
            <a:lvl5pPr marL="2438400" indent="-457200" algn="ctr">
              <a:buSzPts val="1800"/>
              <a:buFont typeface="Helvetica"/>
              <a:buChar char="○"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0" name="Google Shape;13;p2"/>
          <p:cNvSpPr/>
          <p:nvPr/>
        </p:nvSpPr>
        <p:spPr>
          <a:xfrm>
            <a:off x="-244505" y="-161424"/>
            <a:ext cx="1515846" cy="866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793"/>
                </a:moveTo>
                <a:lnTo>
                  <a:pt x="19632" y="0"/>
                </a:lnTo>
                <a:cubicBezTo>
                  <a:pt x="19632" y="0"/>
                  <a:pt x="19203" y="1198"/>
                  <a:pt x="19356" y="1824"/>
                </a:cubicBezTo>
                <a:cubicBezTo>
                  <a:pt x="19510" y="2475"/>
                  <a:pt x="20325" y="2839"/>
                  <a:pt x="20325" y="2839"/>
                </a:cubicBezTo>
                <a:cubicBezTo>
                  <a:pt x="20325" y="2839"/>
                  <a:pt x="19894" y="4169"/>
                  <a:pt x="20124" y="4793"/>
                </a:cubicBezTo>
                <a:cubicBezTo>
                  <a:pt x="20340" y="5236"/>
                  <a:pt x="20602" y="5653"/>
                  <a:pt x="20893" y="5966"/>
                </a:cubicBezTo>
                <a:cubicBezTo>
                  <a:pt x="20893" y="5966"/>
                  <a:pt x="20356" y="8154"/>
                  <a:pt x="21600" y="8884"/>
                </a:cubicBezTo>
                <a:lnTo>
                  <a:pt x="2137" y="21600"/>
                </a:lnTo>
                <a:cubicBezTo>
                  <a:pt x="2137" y="21600"/>
                  <a:pt x="2444" y="20166"/>
                  <a:pt x="2322" y="19646"/>
                </a:cubicBezTo>
                <a:cubicBezTo>
                  <a:pt x="2198" y="19099"/>
                  <a:pt x="1430" y="18655"/>
                  <a:pt x="1430" y="18655"/>
                </a:cubicBezTo>
                <a:cubicBezTo>
                  <a:pt x="1430" y="18655"/>
                  <a:pt x="1860" y="17248"/>
                  <a:pt x="1676" y="16492"/>
                </a:cubicBezTo>
                <a:cubicBezTo>
                  <a:pt x="1491" y="15711"/>
                  <a:pt x="769" y="15398"/>
                  <a:pt x="769" y="15398"/>
                </a:cubicBezTo>
                <a:cubicBezTo>
                  <a:pt x="769" y="15398"/>
                  <a:pt x="1106" y="14564"/>
                  <a:pt x="938" y="13836"/>
                </a:cubicBezTo>
                <a:cubicBezTo>
                  <a:pt x="754" y="13106"/>
                  <a:pt x="0" y="12793"/>
                  <a:pt x="0" y="1279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" name="Google Shape;14;p2"/>
          <p:cNvSpPr/>
          <p:nvPr/>
        </p:nvSpPr>
        <p:spPr>
          <a:xfrm flipH="1">
            <a:off x="7887207" y="-161424"/>
            <a:ext cx="1515847" cy="866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793"/>
                </a:moveTo>
                <a:lnTo>
                  <a:pt x="19632" y="0"/>
                </a:lnTo>
                <a:cubicBezTo>
                  <a:pt x="19632" y="0"/>
                  <a:pt x="19203" y="1198"/>
                  <a:pt x="19356" y="1824"/>
                </a:cubicBezTo>
                <a:cubicBezTo>
                  <a:pt x="19510" y="2475"/>
                  <a:pt x="20325" y="2839"/>
                  <a:pt x="20325" y="2839"/>
                </a:cubicBezTo>
                <a:cubicBezTo>
                  <a:pt x="20325" y="2839"/>
                  <a:pt x="19894" y="4169"/>
                  <a:pt x="20124" y="4793"/>
                </a:cubicBezTo>
                <a:cubicBezTo>
                  <a:pt x="20340" y="5236"/>
                  <a:pt x="20602" y="5653"/>
                  <a:pt x="20893" y="5966"/>
                </a:cubicBezTo>
                <a:cubicBezTo>
                  <a:pt x="20893" y="5966"/>
                  <a:pt x="20356" y="8154"/>
                  <a:pt x="21600" y="8884"/>
                </a:cubicBezTo>
                <a:lnTo>
                  <a:pt x="2137" y="21600"/>
                </a:lnTo>
                <a:cubicBezTo>
                  <a:pt x="2137" y="21600"/>
                  <a:pt x="2444" y="20166"/>
                  <a:pt x="2322" y="19646"/>
                </a:cubicBezTo>
                <a:cubicBezTo>
                  <a:pt x="2198" y="19099"/>
                  <a:pt x="1430" y="18655"/>
                  <a:pt x="1430" y="18655"/>
                </a:cubicBezTo>
                <a:cubicBezTo>
                  <a:pt x="1430" y="18655"/>
                  <a:pt x="1860" y="17248"/>
                  <a:pt x="1676" y="16492"/>
                </a:cubicBezTo>
                <a:cubicBezTo>
                  <a:pt x="1491" y="15711"/>
                  <a:pt x="769" y="15398"/>
                  <a:pt x="769" y="15398"/>
                </a:cubicBezTo>
                <a:cubicBezTo>
                  <a:pt x="769" y="15398"/>
                  <a:pt x="1106" y="14564"/>
                  <a:pt x="938" y="13836"/>
                </a:cubicBezTo>
                <a:cubicBezTo>
                  <a:pt x="754" y="13106"/>
                  <a:pt x="0" y="12793"/>
                  <a:pt x="0" y="1279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42" name="Google Shape;15;p2"/>
          <p:cNvGrpSpPr/>
          <p:nvPr/>
        </p:nvGrpSpPr>
        <p:grpSpPr>
          <a:xfrm>
            <a:off x="-344667" y="790567"/>
            <a:ext cx="2248289" cy="640528"/>
            <a:chOff x="0" y="0"/>
            <a:chExt cx="2248288" cy="640526"/>
          </a:xfrm>
        </p:grpSpPr>
        <p:sp>
          <p:nvSpPr>
            <p:cNvPr id="132" name="Google Shape;16;p2"/>
            <p:cNvSpPr/>
            <p:nvPr/>
          </p:nvSpPr>
          <p:spPr>
            <a:xfrm>
              <a:off x="450454" y="466283"/>
              <a:ext cx="119413" cy="13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17;p2"/>
            <p:cNvSpPr/>
            <p:nvPr/>
          </p:nvSpPr>
          <p:spPr>
            <a:xfrm>
              <a:off x="1868787" y="0"/>
              <a:ext cx="120501" cy="11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18;p2"/>
            <p:cNvSpPr/>
            <p:nvPr/>
          </p:nvSpPr>
          <p:spPr>
            <a:xfrm>
              <a:off x="432785" y="519995"/>
              <a:ext cx="148240" cy="10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19;p2"/>
            <p:cNvSpPr/>
            <p:nvPr/>
          </p:nvSpPr>
          <p:spPr>
            <a:xfrm>
              <a:off x="2082036" y="203511"/>
              <a:ext cx="147744" cy="9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20;p2"/>
            <p:cNvSpPr/>
            <p:nvPr/>
          </p:nvSpPr>
          <p:spPr>
            <a:xfrm>
              <a:off x="367841" y="338113"/>
              <a:ext cx="90847" cy="10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21;p2"/>
            <p:cNvSpPr/>
            <p:nvPr/>
          </p:nvSpPr>
          <p:spPr>
            <a:xfrm>
              <a:off x="1722787" y="259501"/>
              <a:ext cx="108736" cy="8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22;p2"/>
            <p:cNvSpPr/>
            <p:nvPr/>
          </p:nvSpPr>
          <p:spPr>
            <a:xfrm>
              <a:off x="1234040" y="217127"/>
              <a:ext cx="104702" cy="9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23;p2"/>
            <p:cNvSpPr/>
            <p:nvPr/>
          </p:nvSpPr>
          <p:spPr>
            <a:xfrm>
              <a:off x="407641" y="342857"/>
              <a:ext cx="69443" cy="10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24;p2"/>
            <p:cNvSpPr/>
            <p:nvPr/>
          </p:nvSpPr>
          <p:spPr>
            <a:xfrm>
              <a:off x="2090568" y="229456"/>
              <a:ext cx="133772" cy="75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25;p2"/>
            <p:cNvSpPr/>
            <p:nvPr/>
          </p:nvSpPr>
          <p:spPr>
            <a:xfrm>
              <a:off x="1182648" y="482284"/>
              <a:ext cx="76377" cy="10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26;p2"/>
            <p:cNvSpPr/>
            <p:nvPr/>
          </p:nvSpPr>
          <p:spPr>
            <a:xfrm>
              <a:off x="1720302" y="492469"/>
              <a:ext cx="100052" cy="7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27;p2"/>
            <p:cNvSpPr/>
            <p:nvPr/>
          </p:nvSpPr>
          <p:spPr>
            <a:xfrm>
              <a:off x="442723" y="473198"/>
              <a:ext cx="83636" cy="11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28;p2"/>
            <p:cNvSpPr/>
            <p:nvPr/>
          </p:nvSpPr>
          <p:spPr>
            <a:xfrm>
              <a:off x="809036" y="244760"/>
              <a:ext cx="72375" cy="11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29;p2"/>
            <p:cNvSpPr/>
            <p:nvPr/>
          </p:nvSpPr>
          <p:spPr>
            <a:xfrm>
              <a:off x="452908" y="473198"/>
              <a:ext cx="133684" cy="13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30;p2"/>
            <p:cNvSpPr/>
            <p:nvPr/>
          </p:nvSpPr>
          <p:spPr>
            <a:xfrm>
              <a:off x="1881788" y="38407"/>
              <a:ext cx="103903" cy="8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31;p2"/>
            <p:cNvSpPr/>
            <p:nvPr/>
          </p:nvSpPr>
          <p:spPr>
            <a:xfrm>
              <a:off x="851255" y="240043"/>
              <a:ext cx="47640" cy="11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32;p2"/>
            <p:cNvSpPr/>
            <p:nvPr/>
          </p:nvSpPr>
          <p:spPr>
            <a:xfrm>
              <a:off x="69713" y="555857"/>
              <a:ext cx="87886" cy="8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33;p2"/>
            <p:cNvSpPr/>
            <p:nvPr/>
          </p:nvSpPr>
          <p:spPr>
            <a:xfrm>
              <a:off x="905281" y="434012"/>
              <a:ext cx="100792" cy="9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34;p2"/>
            <p:cNvSpPr/>
            <p:nvPr/>
          </p:nvSpPr>
          <p:spPr>
            <a:xfrm>
              <a:off x="532833" y="128544"/>
              <a:ext cx="91405" cy="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35;p2"/>
            <p:cNvSpPr/>
            <p:nvPr/>
          </p:nvSpPr>
          <p:spPr>
            <a:xfrm>
              <a:off x="1216478" y="205065"/>
              <a:ext cx="74833" cy="9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36;p2"/>
            <p:cNvSpPr/>
            <p:nvPr/>
          </p:nvSpPr>
          <p:spPr>
            <a:xfrm>
              <a:off x="33205" y="519673"/>
              <a:ext cx="84740" cy="11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37;p2"/>
            <p:cNvSpPr/>
            <p:nvPr/>
          </p:nvSpPr>
          <p:spPr>
            <a:xfrm>
              <a:off x="1196253" y="512035"/>
              <a:ext cx="83132" cy="8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38;p2"/>
            <p:cNvSpPr/>
            <p:nvPr/>
          </p:nvSpPr>
          <p:spPr>
            <a:xfrm>
              <a:off x="20396" y="231144"/>
              <a:ext cx="64063" cy="10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39;p2"/>
            <p:cNvSpPr/>
            <p:nvPr/>
          </p:nvSpPr>
          <p:spPr>
            <a:xfrm>
              <a:off x="923564" y="415197"/>
              <a:ext cx="80914" cy="6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40;p2"/>
            <p:cNvSpPr/>
            <p:nvPr/>
          </p:nvSpPr>
          <p:spPr>
            <a:xfrm>
              <a:off x="825999" y="238515"/>
              <a:ext cx="40151" cy="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41;p2"/>
            <p:cNvSpPr/>
            <p:nvPr/>
          </p:nvSpPr>
          <p:spPr>
            <a:xfrm>
              <a:off x="1717021" y="289252"/>
              <a:ext cx="105457" cy="8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42;p2"/>
            <p:cNvSpPr/>
            <p:nvPr/>
          </p:nvSpPr>
          <p:spPr>
            <a:xfrm>
              <a:off x="1485279" y="355320"/>
              <a:ext cx="76423" cy="9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43;p2"/>
            <p:cNvSpPr/>
            <p:nvPr/>
          </p:nvSpPr>
          <p:spPr>
            <a:xfrm>
              <a:off x="533620" y="103270"/>
              <a:ext cx="71669" cy="10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44;p2"/>
            <p:cNvSpPr/>
            <p:nvPr/>
          </p:nvSpPr>
          <p:spPr>
            <a:xfrm>
              <a:off x="71792" y="521362"/>
              <a:ext cx="82966" cy="79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45;p2"/>
            <p:cNvSpPr/>
            <p:nvPr/>
          </p:nvSpPr>
          <p:spPr>
            <a:xfrm>
              <a:off x="1466930" y="347119"/>
              <a:ext cx="81156" cy="11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46;p2"/>
            <p:cNvSpPr/>
            <p:nvPr/>
          </p:nvSpPr>
          <p:spPr>
            <a:xfrm>
              <a:off x="796999" y="245323"/>
              <a:ext cx="34681" cy="108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47;p2"/>
            <p:cNvSpPr/>
            <p:nvPr/>
          </p:nvSpPr>
          <p:spPr>
            <a:xfrm>
              <a:off x="908329" y="417475"/>
              <a:ext cx="51436" cy="8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48;p2"/>
            <p:cNvSpPr/>
            <p:nvPr/>
          </p:nvSpPr>
          <p:spPr>
            <a:xfrm>
              <a:off x="0" y="220745"/>
              <a:ext cx="46228" cy="9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49;p2"/>
            <p:cNvSpPr/>
            <p:nvPr/>
          </p:nvSpPr>
          <p:spPr>
            <a:xfrm>
              <a:off x="1848990" y="22540"/>
              <a:ext cx="64146" cy="9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50;p2"/>
            <p:cNvSpPr/>
            <p:nvPr/>
          </p:nvSpPr>
          <p:spPr>
            <a:xfrm>
              <a:off x="896444" y="456178"/>
              <a:ext cx="89326" cy="5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51;p2"/>
            <p:cNvSpPr/>
            <p:nvPr/>
          </p:nvSpPr>
          <p:spPr>
            <a:xfrm>
              <a:off x="1164890" y="487376"/>
              <a:ext cx="59529" cy="6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52;p2"/>
            <p:cNvSpPr/>
            <p:nvPr/>
          </p:nvSpPr>
          <p:spPr>
            <a:xfrm>
              <a:off x="1218655" y="488502"/>
              <a:ext cx="55081" cy="8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53;p2"/>
            <p:cNvSpPr/>
            <p:nvPr/>
          </p:nvSpPr>
          <p:spPr>
            <a:xfrm>
              <a:off x="2096250" y="195309"/>
              <a:ext cx="74957" cy="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54;p2"/>
            <p:cNvSpPr/>
            <p:nvPr/>
          </p:nvSpPr>
          <p:spPr>
            <a:xfrm>
              <a:off x="514856" y="137041"/>
              <a:ext cx="48024" cy="7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55;p2"/>
            <p:cNvSpPr/>
            <p:nvPr/>
          </p:nvSpPr>
          <p:spPr>
            <a:xfrm>
              <a:off x="1743874" y="548834"/>
              <a:ext cx="53073" cy="5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56;p2"/>
            <p:cNvSpPr/>
            <p:nvPr/>
          </p:nvSpPr>
          <p:spPr>
            <a:xfrm>
              <a:off x="1695120" y="573278"/>
              <a:ext cx="57041" cy="3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57;p2"/>
            <p:cNvSpPr/>
            <p:nvPr/>
          </p:nvSpPr>
          <p:spPr>
            <a:xfrm>
              <a:off x="1710776" y="286465"/>
              <a:ext cx="119621" cy="82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58;p2"/>
            <p:cNvSpPr/>
            <p:nvPr/>
          </p:nvSpPr>
          <p:spPr>
            <a:xfrm>
              <a:off x="1454910" y="356982"/>
              <a:ext cx="53390" cy="5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59;p2"/>
            <p:cNvSpPr/>
            <p:nvPr/>
          </p:nvSpPr>
          <p:spPr>
            <a:xfrm>
              <a:off x="1278264" y="198901"/>
              <a:ext cx="51596" cy="5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0;p2"/>
            <p:cNvSpPr/>
            <p:nvPr/>
          </p:nvSpPr>
          <p:spPr>
            <a:xfrm>
              <a:off x="1160162" y="547307"/>
              <a:ext cx="54045" cy="5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1;p2"/>
            <p:cNvSpPr/>
            <p:nvPr/>
          </p:nvSpPr>
          <p:spPr>
            <a:xfrm>
              <a:off x="1725053" y="266845"/>
              <a:ext cx="46055" cy="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2;p2"/>
            <p:cNvSpPr/>
            <p:nvPr/>
          </p:nvSpPr>
          <p:spPr>
            <a:xfrm>
              <a:off x="532481" y="117180"/>
              <a:ext cx="27342" cy="8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3;p2"/>
            <p:cNvSpPr/>
            <p:nvPr/>
          </p:nvSpPr>
          <p:spPr>
            <a:xfrm>
              <a:off x="1688345" y="553471"/>
              <a:ext cx="63253" cy="3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4;p2"/>
            <p:cNvSpPr/>
            <p:nvPr/>
          </p:nvSpPr>
          <p:spPr>
            <a:xfrm>
              <a:off x="1771993" y="512303"/>
              <a:ext cx="43073" cy="4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65;p2"/>
            <p:cNvSpPr/>
            <p:nvPr/>
          </p:nvSpPr>
          <p:spPr>
            <a:xfrm>
              <a:off x="109407" y="533262"/>
              <a:ext cx="49287" cy="4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66;p2"/>
            <p:cNvSpPr/>
            <p:nvPr/>
          </p:nvSpPr>
          <p:spPr>
            <a:xfrm>
              <a:off x="586709" y="103591"/>
              <a:ext cx="35136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67;p2"/>
            <p:cNvSpPr/>
            <p:nvPr/>
          </p:nvSpPr>
          <p:spPr>
            <a:xfrm>
              <a:off x="2171827" y="182391"/>
              <a:ext cx="55823" cy="4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68;p2"/>
            <p:cNvSpPr/>
            <p:nvPr/>
          </p:nvSpPr>
          <p:spPr>
            <a:xfrm>
              <a:off x="1689178" y="322889"/>
              <a:ext cx="43149" cy="4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69;p2"/>
            <p:cNvSpPr/>
            <p:nvPr/>
          </p:nvSpPr>
          <p:spPr>
            <a:xfrm>
              <a:off x="1781642" y="253015"/>
              <a:ext cx="55309" cy="2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70;p2"/>
            <p:cNvSpPr/>
            <p:nvPr/>
          </p:nvSpPr>
          <p:spPr>
            <a:xfrm>
              <a:off x="1757252" y="480274"/>
              <a:ext cx="58967" cy="2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71;p2"/>
            <p:cNvSpPr/>
            <p:nvPr/>
          </p:nvSpPr>
          <p:spPr>
            <a:xfrm>
              <a:off x="2214338" y="163495"/>
              <a:ext cx="33951" cy="4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72;p2"/>
            <p:cNvSpPr/>
            <p:nvPr/>
          </p:nvSpPr>
          <p:spPr>
            <a:xfrm>
              <a:off x="49879" y="596194"/>
              <a:ext cx="55000" cy="4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73;p2"/>
            <p:cNvSpPr/>
            <p:nvPr/>
          </p:nvSpPr>
          <p:spPr>
            <a:xfrm>
              <a:off x="1691933" y="516832"/>
              <a:ext cx="54233" cy="4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74;p2"/>
            <p:cNvSpPr/>
            <p:nvPr/>
          </p:nvSpPr>
          <p:spPr>
            <a:xfrm>
              <a:off x="886394" y="473198"/>
              <a:ext cx="39285" cy="4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75;p2"/>
            <p:cNvSpPr/>
            <p:nvPr/>
          </p:nvSpPr>
          <p:spPr>
            <a:xfrm>
              <a:off x="1239160" y="202224"/>
              <a:ext cx="40231" cy="3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76;p2"/>
            <p:cNvSpPr/>
            <p:nvPr/>
          </p:nvSpPr>
          <p:spPr>
            <a:xfrm>
              <a:off x="1862130" y="77539"/>
              <a:ext cx="39669" cy="5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77;p2"/>
            <p:cNvSpPr/>
            <p:nvPr/>
          </p:nvSpPr>
          <p:spPr>
            <a:xfrm>
              <a:off x="905844" y="430689"/>
              <a:ext cx="30616" cy="3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78;p2"/>
            <p:cNvSpPr/>
            <p:nvPr/>
          </p:nvSpPr>
          <p:spPr>
            <a:xfrm>
              <a:off x="1422939" y="400643"/>
              <a:ext cx="53134" cy="5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" name="Google Shape;79;p2"/>
            <p:cNvSpPr/>
            <p:nvPr/>
          </p:nvSpPr>
          <p:spPr>
            <a:xfrm>
              <a:off x="1433022" y="444492"/>
              <a:ext cx="44788" cy="2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7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80;p2"/>
            <p:cNvSpPr/>
            <p:nvPr/>
          </p:nvSpPr>
          <p:spPr>
            <a:xfrm>
              <a:off x="1299224" y="212999"/>
              <a:ext cx="34603" cy="4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" name="Google Shape;81;p2"/>
            <p:cNvSpPr/>
            <p:nvPr/>
          </p:nvSpPr>
          <p:spPr>
            <a:xfrm>
              <a:off x="1434148" y="387590"/>
              <a:ext cx="28683" cy="3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82;p2"/>
            <p:cNvSpPr/>
            <p:nvPr/>
          </p:nvSpPr>
          <p:spPr>
            <a:xfrm>
              <a:off x="1707373" y="508336"/>
              <a:ext cx="35139" cy="3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83;p2"/>
            <p:cNvSpPr/>
            <p:nvPr/>
          </p:nvSpPr>
          <p:spPr>
            <a:xfrm>
              <a:off x="109407" y="515894"/>
              <a:ext cx="40232" cy="1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84;p2"/>
            <p:cNvSpPr/>
            <p:nvPr/>
          </p:nvSpPr>
          <p:spPr>
            <a:xfrm>
              <a:off x="1711902" y="284991"/>
              <a:ext cx="29694" cy="30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85;p2"/>
            <p:cNvSpPr/>
            <p:nvPr/>
          </p:nvSpPr>
          <p:spPr>
            <a:xfrm>
              <a:off x="2197685" y="174028"/>
              <a:ext cx="27808" cy="2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86;p2"/>
            <p:cNvSpPr/>
            <p:nvPr/>
          </p:nvSpPr>
          <p:spPr>
            <a:xfrm>
              <a:off x="1702280" y="309944"/>
              <a:ext cx="24927" cy="3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87;p2"/>
            <p:cNvSpPr/>
            <p:nvPr/>
          </p:nvSpPr>
          <p:spPr>
            <a:xfrm>
              <a:off x="1498206" y="347065"/>
              <a:ext cx="24954" cy="1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88;p2"/>
            <p:cNvSpPr/>
            <p:nvPr/>
          </p:nvSpPr>
          <p:spPr>
            <a:xfrm>
              <a:off x="2165400" y="183543"/>
              <a:ext cx="24564" cy="2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89;p2"/>
            <p:cNvSpPr/>
            <p:nvPr/>
          </p:nvSpPr>
          <p:spPr>
            <a:xfrm>
              <a:off x="2194883" y="181265"/>
              <a:ext cx="25491" cy="2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90;p2"/>
            <p:cNvSpPr/>
            <p:nvPr/>
          </p:nvSpPr>
          <p:spPr>
            <a:xfrm>
              <a:off x="2204505" y="168212"/>
              <a:ext cx="25597" cy="2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91;p2"/>
            <p:cNvSpPr/>
            <p:nvPr/>
          </p:nvSpPr>
          <p:spPr>
            <a:xfrm>
              <a:off x="1207956" y="262316"/>
              <a:ext cx="12701" cy="17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" name="Google Shape;92;p2"/>
            <p:cNvSpPr/>
            <p:nvPr/>
          </p:nvSpPr>
          <p:spPr>
            <a:xfrm>
              <a:off x="855378" y="237094"/>
              <a:ext cx="15891" cy="1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" name="Google Shape;93;p2"/>
            <p:cNvSpPr/>
            <p:nvPr/>
          </p:nvSpPr>
          <p:spPr>
            <a:xfrm>
              <a:off x="1553958" y="366631"/>
              <a:ext cx="12701" cy="2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" name="Google Shape;94;p2"/>
            <p:cNvSpPr/>
            <p:nvPr/>
          </p:nvSpPr>
          <p:spPr>
            <a:xfrm>
              <a:off x="1155712" y="551407"/>
              <a:ext cx="12701" cy="2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" name="Google Shape;95;p2"/>
            <p:cNvSpPr/>
            <p:nvPr/>
          </p:nvSpPr>
          <p:spPr>
            <a:xfrm>
              <a:off x="429197" y="572957"/>
              <a:ext cx="12701" cy="2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" name="Google Shape;96;p2"/>
            <p:cNvSpPr/>
            <p:nvPr/>
          </p:nvSpPr>
          <p:spPr>
            <a:xfrm>
              <a:off x="458028" y="568427"/>
              <a:ext cx="24189" cy="2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" name="Google Shape;97;p2"/>
            <p:cNvSpPr/>
            <p:nvPr/>
          </p:nvSpPr>
          <p:spPr>
            <a:xfrm>
              <a:off x="1921242" y="13481"/>
              <a:ext cx="43694" cy="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" name="Google Shape;98;p2"/>
            <p:cNvSpPr/>
            <p:nvPr/>
          </p:nvSpPr>
          <p:spPr>
            <a:xfrm>
              <a:off x="1887057" y="21978"/>
              <a:ext cx="34603" cy="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99;p2"/>
            <p:cNvSpPr/>
            <p:nvPr/>
          </p:nvSpPr>
          <p:spPr>
            <a:xfrm>
              <a:off x="1901798" y="94990"/>
              <a:ext cx="198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" name="Google Shape;100;p2"/>
            <p:cNvSpPr/>
            <p:nvPr/>
          </p:nvSpPr>
          <p:spPr>
            <a:xfrm>
              <a:off x="1871752" y="56553"/>
              <a:ext cx="15306" cy="2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" name="Google Shape;101;p2"/>
            <p:cNvSpPr/>
            <p:nvPr/>
          </p:nvSpPr>
          <p:spPr>
            <a:xfrm>
              <a:off x="2132638" y="203377"/>
              <a:ext cx="87735" cy="5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" name="Google Shape;102;p2"/>
            <p:cNvSpPr/>
            <p:nvPr/>
          </p:nvSpPr>
          <p:spPr>
            <a:xfrm>
              <a:off x="394070" y="364380"/>
              <a:ext cx="52805" cy="5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" name="Google Shape;103;p2"/>
            <p:cNvSpPr/>
            <p:nvPr/>
          </p:nvSpPr>
          <p:spPr>
            <a:xfrm>
              <a:off x="1712465" y="314875"/>
              <a:ext cx="39696" cy="4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" name="Google Shape;104;p2"/>
            <p:cNvSpPr/>
            <p:nvPr/>
          </p:nvSpPr>
          <p:spPr>
            <a:xfrm>
              <a:off x="1282637" y="251932"/>
              <a:ext cx="2170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105;p2"/>
            <p:cNvSpPr/>
            <p:nvPr/>
          </p:nvSpPr>
          <p:spPr>
            <a:xfrm>
              <a:off x="1189843" y="512303"/>
              <a:ext cx="30047" cy="3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" name="Google Shape;106;p2"/>
            <p:cNvSpPr/>
            <p:nvPr/>
          </p:nvSpPr>
          <p:spPr>
            <a:xfrm>
              <a:off x="1176071" y="547441"/>
              <a:ext cx="13773" cy="2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" name="Google Shape;107;p2"/>
            <p:cNvSpPr/>
            <p:nvPr/>
          </p:nvSpPr>
          <p:spPr>
            <a:xfrm>
              <a:off x="1738292" y="519914"/>
              <a:ext cx="34908" cy="3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" name="Google Shape;108;p2"/>
            <p:cNvSpPr/>
            <p:nvPr/>
          </p:nvSpPr>
          <p:spPr>
            <a:xfrm>
              <a:off x="841223" y="322407"/>
              <a:ext cx="19835" cy="3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109;p2"/>
            <p:cNvSpPr/>
            <p:nvPr/>
          </p:nvSpPr>
          <p:spPr>
            <a:xfrm>
              <a:off x="870305" y="288394"/>
              <a:ext cx="12701" cy="2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" name="Google Shape;110;p2"/>
            <p:cNvSpPr/>
            <p:nvPr/>
          </p:nvSpPr>
          <p:spPr>
            <a:xfrm>
              <a:off x="869293" y="257786"/>
              <a:ext cx="12701" cy="1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" name="Google Shape;111;p2"/>
            <p:cNvSpPr/>
            <p:nvPr/>
          </p:nvSpPr>
          <p:spPr>
            <a:xfrm>
              <a:off x="100238" y="576923"/>
              <a:ext cx="24475" cy="2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12;p2"/>
            <p:cNvSpPr/>
            <p:nvPr/>
          </p:nvSpPr>
          <p:spPr>
            <a:xfrm>
              <a:off x="567435" y="180139"/>
              <a:ext cx="30020" cy="22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113;p2"/>
            <p:cNvSpPr/>
            <p:nvPr/>
          </p:nvSpPr>
          <p:spPr>
            <a:xfrm>
              <a:off x="1246919" y="224336"/>
              <a:ext cx="50974" cy="62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114;p2"/>
            <p:cNvSpPr/>
            <p:nvPr/>
          </p:nvSpPr>
          <p:spPr>
            <a:xfrm>
              <a:off x="1240907" y="244974"/>
              <a:ext cx="43603" cy="43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115;p2"/>
            <p:cNvSpPr/>
            <p:nvPr/>
          </p:nvSpPr>
          <p:spPr>
            <a:xfrm>
              <a:off x="55195" y="533289"/>
              <a:ext cx="74610" cy="7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116;p2"/>
            <p:cNvSpPr/>
            <p:nvPr/>
          </p:nvSpPr>
          <p:spPr>
            <a:xfrm>
              <a:off x="1528251" y="358697"/>
              <a:ext cx="18140" cy="4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117;p2"/>
            <p:cNvSpPr/>
            <p:nvPr/>
          </p:nvSpPr>
          <p:spPr>
            <a:xfrm>
              <a:off x="543045" y="113776"/>
              <a:ext cx="51065" cy="86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118;p2"/>
            <p:cNvSpPr/>
            <p:nvPr/>
          </p:nvSpPr>
          <p:spPr>
            <a:xfrm>
              <a:off x="1434579" y="391959"/>
              <a:ext cx="74991" cy="5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119;p2"/>
            <p:cNvSpPr/>
            <p:nvPr/>
          </p:nvSpPr>
          <p:spPr>
            <a:xfrm>
              <a:off x="1477407" y="373868"/>
              <a:ext cx="55883" cy="6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120;p2"/>
            <p:cNvSpPr/>
            <p:nvPr/>
          </p:nvSpPr>
          <p:spPr>
            <a:xfrm>
              <a:off x="1498206" y="378987"/>
              <a:ext cx="27455" cy="2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8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121;p2"/>
            <p:cNvSpPr/>
            <p:nvPr/>
          </p:nvSpPr>
          <p:spPr>
            <a:xfrm>
              <a:off x="5092" y="255508"/>
              <a:ext cx="32724" cy="4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122;p2"/>
            <p:cNvSpPr/>
            <p:nvPr/>
          </p:nvSpPr>
          <p:spPr>
            <a:xfrm>
              <a:off x="535" y="248727"/>
              <a:ext cx="12701" cy="3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123;p2"/>
            <p:cNvSpPr/>
            <p:nvPr/>
          </p:nvSpPr>
          <p:spPr>
            <a:xfrm>
              <a:off x="1713820" y="564514"/>
              <a:ext cx="24195" cy="1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124;p2"/>
            <p:cNvSpPr/>
            <p:nvPr/>
          </p:nvSpPr>
          <p:spPr>
            <a:xfrm>
              <a:off x="1473253" y="390085"/>
              <a:ext cx="1986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125;p2"/>
            <p:cNvSpPr/>
            <p:nvPr/>
          </p:nvSpPr>
          <p:spPr>
            <a:xfrm>
              <a:off x="538750" y="163120"/>
              <a:ext cx="12701" cy="2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11" name="Google Shape;126;p2"/>
          <p:cNvGrpSpPr/>
          <p:nvPr/>
        </p:nvGrpSpPr>
        <p:grpSpPr>
          <a:xfrm>
            <a:off x="7642045" y="4386406"/>
            <a:ext cx="1761191" cy="563778"/>
            <a:chOff x="0" y="0"/>
            <a:chExt cx="1761189" cy="563776"/>
          </a:xfrm>
        </p:grpSpPr>
        <p:sp>
          <p:nvSpPr>
            <p:cNvPr id="243" name="Google Shape;127;p2"/>
            <p:cNvSpPr/>
            <p:nvPr/>
          </p:nvSpPr>
          <p:spPr>
            <a:xfrm>
              <a:off x="9696" y="237730"/>
              <a:ext cx="71241" cy="12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28;p2"/>
            <p:cNvSpPr/>
            <p:nvPr/>
          </p:nvSpPr>
          <p:spPr>
            <a:xfrm>
              <a:off x="637958" y="165880"/>
              <a:ext cx="89526" cy="12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129;p2"/>
            <p:cNvSpPr/>
            <p:nvPr/>
          </p:nvSpPr>
          <p:spPr>
            <a:xfrm>
              <a:off x="942190" y="63562"/>
              <a:ext cx="104235" cy="11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130;p2"/>
            <p:cNvSpPr/>
            <p:nvPr/>
          </p:nvSpPr>
          <p:spPr>
            <a:xfrm>
              <a:off x="789683" y="320494"/>
              <a:ext cx="119739" cy="11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131;p2"/>
            <p:cNvSpPr/>
            <p:nvPr/>
          </p:nvSpPr>
          <p:spPr>
            <a:xfrm>
              <a:off x="1133476" y="208372"/>
              <a:ext cx="68677" cy="9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32;p2"/>
            <p:cNvSpPr/>
            <p:nvPr/>
          </p:nvSpPr>
          <p:spPr>
            <a:xfrm>
              <a:off x="1432899" y="211649"/>
              <a:ext cx="87033" cy="10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33;p2"/>
            <p:cNvSpPr/>
            <p:nvPr/>
          </p:nvSpPr>
          <p:spPr>
            <a:xfrm>
              <a:off x="1119588" y="217960"/>
              <a:ext cx="88691" cy="102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134;p2"/>
            <p:cNvSpPr/>
            <p:nvPr/>
          </p:nvSpPr>
          <p:spPr>
            <a:xfrm>
              <a:off x="1450264" y="201656"/>
              <a:ext cx="85466" cy="9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135;p2"/>
            <p:cNvSpPr/>
            <p:nvPr/>
          </p:nvSpPr>
          <p:spPr>
            <a:xfrm>
              <a:off x="429815" y="455094"/>
              <a:ext cx="82105" cy="1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136;p2"/>
            <p:cNvSpPr/>
            <p:nvPr/>
          </p:nvSpPr>
          <p:spPr>
            <a:xfrm>
              <a:off x="1159475" y="221697"/>
              <a:ext cx="59655" cy="10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137;p2"/>
            <p:cNvSpPr/>
            <p:nvPr/>
          </p:nvSpPr>
          <p:spPr>
            <a:xfrm>
              <a:off x="1681511" y="0"/>
              <a:ext cx="79679" cy="111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138;p2"/>
            <p:cNvSpPr/>
            <p:nvPr/>
          </p:nvSpPr>
          <p:spPr>
            <a:xfrm>
              <a:off x="329640" y="253329"/>
              <a:ext cx="58154" cy="118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139;p2"/>
            <p:cNvSpPr/>
            <p:nvPr/>
          </p:nvSpPr>
          <p:spPr>
            <a:xfrm>
              <a:off x="787358" y="308767"/>
              <a:ext cx="118648" cy="10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140;p2"/>
            <p:cNvSpPr/>
            <p:nvPr/>
          </p:nvSpPr>
          <p:spPr>
            <a:xfrm>
              <a:off x="1274300" y="4035"/>
              <a:ext cx="79137" cy="88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141;p2"/>
            <p:cNvSpPr/>
            <p:nvPr/>
          </p:nvSpPr>
          <p:spPr>
            <a:xfrm>
              <a:off x="369410" y="268089"/>
              <a:ext cx="33171" cy="10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142;p2"/>
            <p:cNvSpPr/>
            <p:nvPr/>
          </p:nvSpPr>
          <p:spPr>
            <a:xfrm>
              <a:off x="975905" y="94545"/>
              <a:ext cx="75215" cy="8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143;p2"/>
            <p:cNvSpPr/>
            <p:nvPr/>
          </p:nvSpPr>
          <p:spPr>
            <a:xfrm>
              <a:off x="1668049" y="3466"/>
              <a:ext cx="43498" cy="9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144;p2"/>
            <p:cNvSpPr/>
            <p:nvPr/>
          </p:nvSpPr>
          <p:spPr>
            <a:xfrm>
              <a:off x="773300" y="329377"/>
              <a:ext cx="69200" cy="9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145;p2"/>
            <p:cNvSpPr/>
            <p:nvPr/>
          </p:nvSpPr>
          <p:spPr>
            <a:xfrm>
              <a:off x="57738" y="260967"/>
              <a:ext cx="45745" cy="8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146;p2"/>
            <p:cNvSpPr/>
            <p:nvPr/>
          </p:nvSpPr>
          <p:spPr>
            <a:xfrm>
              <a:off x="614413" y="171026"/>
              <a:ext cx="53321" cy="8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147;p2"/>
            <p:cNvSpPr/>
            <p:nvPr/>
          </p:nvSpPr>
          <p:spPr>
            <a:xfrm>
              <a:off x="1482145" y="199923"/>
              <a:ext cx="46487" cy="6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148;p2"/>
            <p:cNvSpPr/>
            <p:nvPr/>
          </p:nvSpPr>
          <p:spPr>
            <a:xfrm>
              <a:off x="395206" y="436407"/>
              <a:ext cx="64998" cy="127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149;p2"/>
            <p:cNvSpPr/>
            <p:nvPr/>
          </p:nvSpPr>
          <p:spPr>
            <a:xfrm>
              <a:off x="0" y="262673"/>
              <a:ext cx="30307" cy="8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150;p2"/>
            <p:cNvSpPr/>
            <p:nvPr/>
          </p:nvSpPr>
          <p:spPr>
            <a:xfrm>
              <a:off x="1336459" y="41517"/>
              <a:ext cx="54595" cy="6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151;p2"/>
            <p:cNvSpPr/>
            <p:nvPr/>
          </p:nvSpPr>
          <p:spPr>
            <a:xfrm>
              <a:off x="1506249" y="232638"/>
              <a:ext cx="45519" cy="6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152;p2"/>
            <p:cNvSpPr/>
            <p:nvPr/>
          </p:nvSpPr>
          <p:spPr>
            <a:xfrm>
              <a:off x="1115375" y="216551"/>
              <a:ext cx="37515" cy="8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153;p2"/>
            <p:cNvSpPr/>
            <p:nvPr/>
          </p:nvSpPr>
          <p:spPr>
            <a:xfrm>
              <a:off x="824267" y="308171"/>
              <a:ext cx="50828" cy="7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154;p2"/>
            <p:cNvSpPr/>
            <p:nvPr/>
          </p:nvSpPr>
          <p:spPr>
            <a:xfrm>
              <a:off x="60597" y="245746"/>
              <a:ext cx="34938" cy="8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155;p2"/>
            <p:cNvSpPr/>
            <p:nvPr/>
          </p:nvSpPr>
          <p:spPr>
            <a:xfrm>
              <a:off x="1312703" y="46961"/>
              <a:ext cx="65865" cy="6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156;p2"/>
            <p:cNvSpPr/>
            <p:nvPr/>
          </p:nvSpPr>
          <p:spPr>
            <a:xfrm>
              <a:off x="615457" y="242307"/>
              <a:ext cx="54010" cy="4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157;p2"/>
            <p:cNvSpPr/>
            <p:nvPr/>
          </p:nvSpPr>
          <p:spPr>
            <a:xfrm>
              <a:off x="319773" y="333385"/>
              <a:ext cx="61591" cy="4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158;p2"/>
            <p:cNvSpPr/>
            <p:nvPr/>
          </p:nvSpPr>
          <p:spPr>
            <a:xfrm>
              <a:off x="304087" y="268089"/>
              <a:ext cx="28777" cy="65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159;p2"/>
            <p:cNvSpPr/>
            <p:nvPr/>
          </p:nvSpPr>
          <p:spPr>
            <a:xfrm>
              <a:off x="451804" y="434105"/>
              <a:ext cx="57281" cy="2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160;p2"/>
            <p:cNvSpPr/>
            <p:nvPr/>
          </p:nvSpPr>
          <p:spPr>
            <a:xfrm>
              <a:off x="11903" y="245827"/>
              <a:ext cx="27376" cy="5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161;p2"/>
            <p:cNvSpPr/>
            <p:nvPr/>
          </p:nvSpPr>
          <p:spPr>
            <a:xfrm>
              <a:off x="1518860" y="204500"/>
              <a:ext cx="32102" cy="6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162;p2"/>
            <p:cNvSpPr/>
            <p:nvPr/>
          </p:nvSpPr>
          <p:spPr>
            <a:xfrm>
              <a:off x="307454" y="307603"/>
              <a:ext cx="29377" cy="6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163;p2"/>
            <p:cNvSpPr/>
            <p:nvPr/>
          </p:nvSpPr>
          <p:spPr>
            <a:xfrm>
              <a:off x="50444" y="328808"/>
              <a:ext cx="34204" cy="3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164;p2"/>
            <p:cNvSpPr/>
            <p:nvPr/>
          </p:nvSpPr>
          <p:spPr>
            <a:xfrm>
              <a:off x="408283" y="459400"/>
              <a:ext cx="28977" cy="47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165;p2"/>
            <p:cNvSpPr/>
            <p:nvPr/>
          </p:nvSpPr>
          <p:spPr>
            <a:xfrm>
              <a:off x="1269451" y="68193"/>
              <a:ext cx="45822" cy="4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166;p2"/>
            <p:cNvSpPr/>
            <p:nvPr/>
          </p:nvSpPr>
          <p:spPr>
            <a:xfrm>
              <a:off x="654002" y="163253"/>
              <a:ext cx="52974" cy="4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3" name="Google Shape;167;p2"/>
            <p:cNvSpPr/>
            <p:nvPr/>
          </p:nvSpPr>
          <p:spPr>
            <a:xfrm>
              <a:off x="1301570" y="94545"/>
              <a:ext cx="31743" cy="2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4" name="Google Shape;168;p2"/>
            <p:cNvSpPr/>
            <p:nvPr/>
          </p:nvSpPr>
          <p:spPr>
            <a:xfrm>
              <a:off x="321781" y="257717"/>
              <a:ext cx="26601" cy="4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169;p2"/>
            <p:cNvSpPr/>
            <p:nvPr/>
          </p:nvSpPr>
          <p:spPr>
            <a:xfrm>
              <a:off x="864247" y="303297"/>
              <a:ext cx="37182" cy="25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6" name="Google Shape;170;p2"/>
            <p:cNvSpPr/>
            <p:nvPr/>
          </p:nvSpPr>
          <p:spPr>
            <a:xfrm>
              <a:off x="1353353" y="16953"/>
              <a:ext cx="37768" cy="3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7" name="Google Shape;171;p2"/>
            <p:cNvSpPr/>
            <p:nvPr/>
          </p:nvSpPr>
          <p:spPr>
            <a:xfrm>
              <a:off x="1351647" y="7528"/>
              <a:ext cx="31498" cy="1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172;p2"/>
            <p:cNvSpPr/>
            <p:nvPr/>
          </p:nvSpPr>
          <p:spPr>
            <a:xfrm>
              <a:off x="1483376" y="199273"/>
              <a:ext cx="3093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173;p2"/>
            <p:cNvSpPr/>
            <p:nvPr/>
          </p:nvSpPr>
          <p:spPr>
            <a:xfrm>
              <a:off x="834426" y="324800"/>
              <a:ext cx="14920" cy="2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" name="Google Shape;174;p2"/>
            <p:cNvSpPr/>
            <p:nvPr/>
          </p:nvSpPr>
          <p:spPr>
            <a:xfrm>
              <a:off x="1278091" y="60177"/>
              <a:ext cx="12757" cy="1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175;p2"/>
            <p:cNvSpPr/>
            <p:nvPr/>
          </p:nvSpPr>
          <p:spPr>
            <a:xfrm>
              <a:off x="1288057" y="103698"/>
              <a:ext cx="20042" cy="1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" name="Google Shape;176;p2"/>
            <p:cNvSpPr/>
            <p:nvPr/>
          </p:nvSpPr>
          <p:spPr>
            <a:xfrm>
              <a:off x="1478231" y="207939"/>
              <a:ext cx="18295" cy="1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177;p2"/>
            <p:cNvSpPr/>
            <p:nvPr/>
          </p:nvSpPr>
          <p:spPr>
            <a:xfrm>
              <a:off x="662226" y="207722"/>
              <a:ext cx="32428" cy="4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178;p2"/>
            <p:cNvSpPr/>
            <p:nvPr/>
          </p:nvSpPr>
          <p:spPr>
            <a:xfrm>
              <a:off x="961927" y="84903"/>
              <a:ext cx="68902" cy="7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179;p2"/>
            <p:cNvSpPr/>
            <p:nvPr/>
          </p:nvSpPr>
          <p:spPr>
            <a:xfrm>
              <a:off x="991369" y="81030"/>
              <a:ext cx="45874" cy="6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180;p2"/>
            <p:cNvSpPr/>
            <p:nvPr/>
          </p:nvSpPr>
          <p:spPr>
            <a:xfrm>
              <a:off x="427159" y="438763"/>
              <a:ext cx="81926" cy="9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181;p2"/>
            <p:cNvSpPr/>
            <p:nvPr/>
          </p:nvSpPr>
          <p:spPr>
            <a:xfrm>
              <a:off x="440497" y="460538"/>
              <a:ext cx="62846" cy="7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182;p2"/>
            <p:cNvSpPr/>
            <p:nvPr/>
          </p:nvSpPr>
          <p:spPr>
            <a:xfrm>
              <a:off x="412363" y="529273"/>
              <a:ext cx="30678" cy="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183;p2"/>
            <p:cNvSpPr/>
            <p:nvPr/>
          </p:nvSpPr>
          <p:spPr>
            <a:xfrm>
              <a:off x="327911" y="271122"/>
              <a:ext cx="39731" cy="8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" name="Google Shape;184;p2"/>
            <p:cNvSpPr/>
            <p:nvPr/>
          </p:nvSpPr>
          <p:spPr>
            <a:xfrm>
              <a:off x="843732" y="309878"/>
              <a:ext cx="56559" cy="5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185;p2"/>
            <p:cNvSpPr/>
            <p:nvPr/>
          </p:nvSpPr>
          <p:spPr>
            <a:xfrm>
              <a:off x="805205" y="369459"/>
              <a:ext cx="40322" cy="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" name="Google Shape;186;p2"/>
            <p:cNvSpPr/>
            <p:nvPr/>
          </p:nvSpPr>
          <p:spPr>
            <a:xfrm>
              <a:off x="1293858" y="7474"/>
              <a:ext cx="86648" cy="9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4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" name="Google Shape;187;p2"/>
            <p:cNvSpPr/>
            <p:nvPr/>
          </p:nvSpPr>
          <p:spPr>
            <a:xfrm>
              <a:off x="643684" y="185027"/>
              <a:ext cx="46011" cy="7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188;p2"/>
            <p:cNvSpPr/>
            <p:nvPr/>
          </p:nvSpPr>
          <p:spPr>
            <a:xfrm>
              <a:off x="663725" y="181588"/>
              <a:ext cx="32309" cy="3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" name="Google Shape;189;p2"/>
            <p:cNvSpPr/>
            <p:nvPr/>
          </p:nvSpPr>
          <p:spPr>
            <a:xfrm>
              <a:off x="640307" y="194777"/>
              <a:ext cx="16756" cy="4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6" name="Google Shape;190;p2"/>
            <p:cNvSpPr/>
            <p:nvPr/>
          </p:nvSpPr>
          <p:spPr>
            <a:xfrm>
              <a:off x="648304" y="194777"/>
              <a:ext cx="14555" cy="3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7" name="Google Shape;191;p2"/>
            <p:cNvSpPr/>
            <p:nvPr/>
          </p:nvSpPr>
          <p:spPr>
            <a:xfrm>
              <a:off x="416698" y="512103"/>
              <a:ext cx="12701" cy="1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" name="Google Shape;192;p2"/>
            <p:cNvSpPr/>
            <p:nvPr/>
          </p:nvSpPr>
          <p:spPr>
            <a:xfrm>
              <a:off x="322350" y="303026"/>
              <a:ext cx="14896" cy="5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193;p2"/>
            <p:cNvSpPr/>
            <p:nvPr/>
          </p:nvSpPr>
          <p:spPr>
            <a:xfrm>
              <a:off x="971869" y="122602"/>
              <a:ext cx="33828" cy="2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" name="Google Shape;194;p2"/>
            <p:cNvSpPr/>
            <p:nvPr/>
          </p:nvSpPr>
          <p:spPr>
            <a:xfrm>
              <a:off x="417326" y="512455"/>
              <a:ext cx="25374" cy="3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12" name="IMG_1531.png" descr="IMG_15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8139" y="3953009"/>
            <a:ext cx="1754888" cy="1761936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Google Shape;3190;p20" descr="Google Shape;3190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6" name="مستوى النص الأول…"/>
          <p:cNvSpPr txBox="1"/>
          <p:nvPr>
            <p:ph type="body" sz="quarter" idx="1"/>
          </p:nvPr>
        </p:nvSpPr>
        <p:spPr>
          <a:xfrm>
            <a:off x="3767775" y="1926659"/>
            <a:ext cx="1584601" cy="643501"/>
          </a:xfrm>
          <a:prstGeom prst="rect">
            <a:avLst/>
          </a:prstGeom>
        </p:spPr>
        <p:txBody>
          <a:bodyPr anchor="ctr"/>
          <a:lstStyle>
            <a:lvl1pPr marL="323850" indent="-190500">
              <a:buClrTx/>
              <a:buSzTx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marL="323850" indent="266700">
              <a:buClrTx/>
              <a:buSzTx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2pPr>
            <a:lvl3pPr marL="323850" indent="723900">
              <a:buClrTx/>
              <a:buSzTx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3pPr>
            <a:lvl4pPr marL="323850" indent="1181100">
              <a:buClrTx/>
              <a:buSzTx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4pPr>
            <a:lvl5pPr marL="323850" indent="1638300">
              <a:buClrTx/>
              <a:buSzTx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87" name="Google Shape;3197;p20"/>
          <p:cNvGrpSpPr/>
          <p:nvPr/>
        </p:nvGrpSpPr>
        <p:grpSpPr>
          <a:xfrm>
            <a:off x="8022125" y="4467138"/>
            <a:ext cx="2097089" cy="597451"/>
            <a:chOff x="0" y="0"/>
            <a:chExt cx="2097088" cy="597450"/>
          </a:xfrm>
        </p:grpSpPr>
        <p:sp>
          <p:nvSpPr>
            <p:cNvPr id="1577" name="Google Shape;3198;p20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8" name="Google Shape;3199;p20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3200;p20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3201;p20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3202;p20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3203;p20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3204;p20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3205;p20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3206;p20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3207;p20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3208;p20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3209;p20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3210;p20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3211;p20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3212;p20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3213;p20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3214;p20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4" name="Google Shape;3215;p20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5" name="Google Shape;3216;p20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6" name="Google Shape;3217;p20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7" name="Google Shape;3218;p20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3219;p20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3220;p20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3221;p20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3222;p20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3223;p20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3224;p20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3225;p20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3226;p20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3227;p20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3228;p20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3229;p20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3230;p20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3231;p20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3232;p20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3233;p20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3234;p20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3235;p20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3236;p20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3237;p20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3238;p20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3239;p20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3240;p20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3241;p20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3242;p20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3243;p20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3244;p20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3245;p20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3246;p20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3247;p20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3248;p20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3249;p20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3250;p20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3251;p20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3252;p20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3253;p20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3254;p20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3255;p20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3256;p20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3257;p20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3258;p20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3259;p20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3260;p20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3261;p20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3262;p20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3263;p20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3264;p20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3265;p20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3266;p20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3267;p20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3268;p20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3269;p20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3270;p20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3271;p20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3272;p20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3273;p20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3274;p20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3275;p20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3276;p20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3277;p20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3278;p20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3279;p20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3280;p20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3281;p20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3282;p20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3283;p20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3284;p20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3285;p20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3286;p20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3287;p20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3288;p20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3289;p20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3290;p20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3291;p20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3292;p20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3293;p20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3294;p20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3295;p20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3296;p20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3297;p20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3298;p20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3299;p20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3300;p20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3301;p20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3302;p20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3303;p20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3304;p20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3305;p20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3306;p20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3307;p20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688" name="Google Shape;3308;p20" descr="Google Shape;3308;p20"/>
          <p:cNvPicPr>
            <a:picLocks noChangeAspect="1"/>
          </p:cNvPicPr>
          <p:nvPr/>
        </p:nvPicPr>
        <p:blipFill>
          <a:blip r:embed="rId3">
            <a:alphaModFix amt="70000"/>
            <a:extLst/>
          </a:blip>
          <a:stretch>
            <a:fillRect/>
          </a:stretch>
        </p:blipFill>
        <p:spPr>
          <a:xfrm>
            <a:off x="8020525" y="604319"/>
            <a:ext cx="2620000" cy="465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9" name="Google Shape;3309;p20" descr="Google Shape;3309;p20"/>
          <p:cNvPicPr>
            <a:picLocks noChangeAspect="1"/>
          </p:cNvPicPr>
          <p:nvPr/>
        </p:nvPicPr>
        <p:blipFill>
          <a:blip r:embed="rId4">
            <a:alphaModFix amt="68000"/>
            <a:extLst/>
          </a:blip>
          <a:stretch>
            <a:fillRect/>
          </a:stretch>
        </p:blipFill>
        <p:spPr>
          <a:xfrm>
            <a:off x="265841" y="4353123"/>
            <a:ext cx="2620000" cy="4654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0" name="Google Shape;3310;p20"/>
          <p:cNvGrpSpPr/>
          <p:nvPr/>
        </p:nvGrpSpPr>
        <p:grpSpPr>
          <a:xfrm>
            <a:off x="-528575" y="538312"/>
            <a:ext cx="2097089" cy="597451"/>
            <a:chOff x="0" y="0"/>
            <a:chExt cx="2097088" cy="597450"/>
          </a:xfrm>
        </p:grpSpPr>
        <p:sp>
          <p:nvSpPr>
            <p:cNvPr id="1690" name="Google Shape;3311;p20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3312;p20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3313;p20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3314;p20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3315;p20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3316;p20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3317;p20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3318;p20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3319;p20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3320;p20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3321;p20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3322;p20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3323;p20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3324;p20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3325;p20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3326;p20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3327;p20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3328;p20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3329;p20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3330;p20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3331;p20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3332;p20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3333;p20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3334;p20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3335;p20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3336;p20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3337;p20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3338;p20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3339;p20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3340;p20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3341;p20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3342;p20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3343;p20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3344;p20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3345;p20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3346;p20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3347;p20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3348;p20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3349;p20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3350;p20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3351;p20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3352;p20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3353;p20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3354;p20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3355;p20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3356;p20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3357;p20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3358;p20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3359;p20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3360;p20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3361;p20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3362;p20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3363;p20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3364;p20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3365;p20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3366;p20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3367;p20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3368;p20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3369;p20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3370;p20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3371;p20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3372;p20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3373;p20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3374;p20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3375;p20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3376;p20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3377;p20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3378;p20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3379;p20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3380;p20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3381;p20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3382;p20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3383;p20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3384;p20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3385;p20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3386;p20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3387;p20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3388;p20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3389;p20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3390;p20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3391;p20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3392;p20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3393;p20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3394;p20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3395;p20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3396;p20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3397;p20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3398;p20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3399;p20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3400;p20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3401;p20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3402;p20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3403;p20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3404;p20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3405;p20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3406;p20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3407;p20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3408;p20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3409;p20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3410;p20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3411;p20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3412;p20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3413;p20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3414;p20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3415;p20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3416;p20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3417;p20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3418;p20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3419;p20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3420;p20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0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1802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76405" y="3957191"/>
            <a:ext cx="1610875" cy="1617344"/>
          </a:xfrm>
          <a:prstGeom prst="rect">
            <a:avLst/>
          </a:prstGeom>
          <a:ln w="12700">
            <a:miter lim="400000"/>
          </a:ln>
        </p:spPr>
      </p:pic>
      <p:sp>
        <p:nvSpPr>
          <p:cNvPr id="18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0" name="Google Shape;6325;p35" descr="Google Shape;6325;p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1" name="Google Shape;6326;p35"/>
          <p:cNvGrpSpPr/>
          <p:nvPr/>
        </p:nvGrpSpPr>
        <p:grpSpPr>
          <a:xfrm>
            <a:off x="8022125" y="4467138"/>
            <a:ext cx="2097089" cy="597451"/>
            <a:chOff x="0" y="0"/>
            <a:chExt cx="2097088" cy="597450"/>
          </a:xfrm>
        </p:grpSpPr>
        <p:sp>
          <p:nvSpPr>
            <p:cNvPr id="1811" name="Google Shape;6327;p35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6328;p35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6329;p35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6330;p35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6331;p35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6332;p35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6333;p35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6334;p35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6335;p35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6336;p35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6337;p35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6338;p35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6339;p35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6340;p35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6341;p35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6342;p35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6343;p35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6344;p35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6345;p35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6346;p35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6347;p35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6348;p35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6349;p35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6350;p35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6351;p35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6352;p35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6353;p35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6354;p35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6355;p35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6356;p35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6357;p35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6358;p35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6359;p35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6360;p35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6361;p35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6362;p35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6363;p35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6364;p35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6365;p35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6366;p35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6367;p35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6368;p35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6369;p35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6370;p35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6371;p35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6372;p35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6373;p35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6374;p35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6375;p35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6376;p35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6377;p35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6378;p35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6379;p35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6380;p35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6381;p35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6382;p35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6383;p35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6384;p35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6385;p35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6386;p35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6387;p35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6388;p35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6389;p35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6390;p35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6391;p35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6392;p35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6393;p35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6394;p35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6395;p35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6396;p35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6397;p35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6398;p35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6399;p35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6400;p35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6401;p35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6402;p35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6403;p35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6404;p35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6405;p35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6406;p35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6407;p35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6408;p35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6409;p35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6410;p35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6411;p35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6412;p35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6413;p35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6414;p35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6415;p35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6416;p35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6417;p35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6418;p35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6419;p35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6420;p35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6421;p35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6422;p35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6423;p35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6424;p35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6425;p35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6426;p35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6427;p35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6428;p35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6429;p35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6430;p35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6431;p35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6432;p35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6433;p35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6434;p35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6435;p35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6436;p35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922" name="Google Shape;6437;p35" descr="Google Shape;6437;p35"/>
          <p:cNvPicPr>
            <a:picLocks noChangeAspect="1"/>
          </p:cNvPicPr>
          <p:nvPr/>
        </p:nvPicPr>
        <p:blipFill>
          <a:blip r:embed="rId3">
            <a:alphaModFix amt="82000"/>
            <a:extLst/>
          </a:blip>
          <a:stretch>
            <a:fillRect/>
          </a:stretch>
        </p:blipFill>
        <p:spPr>
          <a:xfrm>
            <a:off x="7120776" y="649069"/>
            <a:ext cx="2620000" cy="465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3" name="Google Shape;6438;p35" descr="Google Shape;6438;p35"/>
          <p:cNvPicPr>
            <a:picLocks noChangeAspect="1"/>
          </p:cNvPicPr>
          <p:nvPr/>
        </p:nvPicPr>
        <p:blipFill>
          <a:blip r:embed="rId4">
            <a:alphaModFix amt="82000"/>
            <a:extLst/>
          </a:blip>
          <a:stretch>
            <a:fillRect/>
          </a:stretch>
        </p:blipFill>
        <p:spPr>
          <a:xfrm>
            <a:off x="-1043674" y="4533143"/>
            <a:ext cx="2620000" cy="4654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4" name="Google Shape;6439;p35"/>
          <p:cNvGrpSpPr/>
          <p:nvPr/>
        </p:nvGrpSpPr>
        <p:grpSpPr>
          <a:xfrm>
            <a:off x="-528575" y="538312"/>
            <a:ext cx="2097089" cy="597451"/>
            <a:chOff x="0" y="0"/>
            <a:chExt cx="2097088" cy="597450"/>
          </a:xfrm>
        </p:grpSpPr>
        <p:sp>
          <p:nvSpPr>
            <p:cNvPr id="1924" name="Google Shape;6440;p35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6441;p35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6442;p35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6443;p35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6444;p35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6445;p35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6446;p35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6447;p35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6448;p35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6449;p35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6450;p35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6451;p35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6452;p35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6453;p35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6454;p35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6455;p35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6456;p35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6457;p35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6458;p35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6459;p35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6460;p35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6461;p35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6462;p35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6463;p35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6464;p35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6465;p35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6466;p35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6467;p35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6468;p35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6469;p35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6470;p35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6471;p35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6472;p35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6473;p35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6474;p35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6475;p35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6476;p35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6477;p35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6478;p35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6479;p35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6480;p35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6481;p35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6482;p35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6483;p35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6484;p35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6485;p35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6486;p35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6487;p35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6488;p35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6489;p35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6490;p35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6491;p35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6492;p35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6493;p35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6494;p35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6495;p35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6496;p35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6497;p35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6498;p35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6499;p35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6500;p35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6501;p35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6502;p35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6503;p35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6504;p35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6505;p35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6506;p35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6507;p35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6508;p35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6509;p35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6510;p35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6511;p35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6512;p35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6513;p35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6514;p35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6515;p35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6516;p35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6517;p35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6518;p35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6519;p35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6520;p35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6521;p35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6522;p35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6523;p35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6524;p35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6525;p35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6526;p35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6527;p35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6528;p35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6529;p35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6530;p35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6531;p35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6532;p35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6533;p35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6534;p35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6535;p35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6536;p35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6537;p35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6538;p35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6539;p35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6540;p35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6541;p35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6542;p35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6543;p35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6544;p35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6545;p35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6546;p35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6547;p35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6548;p35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6549;p35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035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12709" y="3858286"/>
            <a:ext cx="1807894" cy="1815154"/>
          </a:xfrm>
          <a:prstGeom prst="rect">
            <a:avLst/>
          </a:prstGeom>
          <a:ln w="12700">
            <a:miter lim="400000"/>
          </a:ln>
        </p:spPr>
      </p:pic>
      <p:sp>
        <p:nvSpPr>
          <p:cNvPr id="20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3" name="Google Shape;6551;p36" descr="Google Shape;6551;p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4" name="Google Shape;6552;p36"/>
          <p:cNvGrpSpPr/>
          <p:nvPr/>
        </p:nvGrpSpPr>
        <p:grpSpPr>
          <a:xfrm>
            <a:off x="1600" y="4603525"/>
            <a:ext cx="2097089" cy="597451"/>
            <a:chOff x="0" y="0"/>
            <a:chExt cx="2097088" cy="597450"/>
          </a:xfrm>
        </p:grpSpPr>
        <p:sp>
          <p:nvSpPr>
            <p:cNvPr id="2044" name="Google Shape;6553;p36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6554;p36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6555;p36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6556;p36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6557;p36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6558;p36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6559;p36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6560;p36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6561;p36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6562;p36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6563;p36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6564;p36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6565;p36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6566;p36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6567;p36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6568;p36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6569;p36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6570;p36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6571;p36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6572;p36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6573;p36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6574;p36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6575;p36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6576;p36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6577;p36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6578;p36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6579;p36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6580;p36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6581;p36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6582;p36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6583;p36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6584;p36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6585;p36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6586;p36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6587;p36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6588;p36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6589;p36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6590;p36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6591;p36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6592;p36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6593;p36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6594;p36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6595;p36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6596;p36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6597;p36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6598;p36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6599;p36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6600;p36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6601;p36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6602;p36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6603;p36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6604;p36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6605;p36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6606;p36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6607;p36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6608;p36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6609;p36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6610;p36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6611;p36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6612;p36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6613;p36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6614;p36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6615;p36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6616;p36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6617;p36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6618;p36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6619;p36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6620;p36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6621;p36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6622;p36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6623;p36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6624;p36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6625;p36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6626;p36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6627;p36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6628;p36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6629;p36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6630;p36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6631;p36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6632;p36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6633;p36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6634;p36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6635;p36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6636;p36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6637;p36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6638;p36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6639;p36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6640;p36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6641;p36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6642;p36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6643;p36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6644;p36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6645;p36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6646;p36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6647;p36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6648;p36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6649;p36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6650;p36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6651;p36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6652;p36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6653;p36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6654;p36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6655;p36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6656;p36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6657;p36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6658;p36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6659;p36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6660;p36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6661;p36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6662;p36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65" name="Google Shape;6663;p36"/>
          <p:cNvGrpSpPr/>
          <p:nvPr/>
        </p:nvGrpSpPr>
        <p:grpSpPr>
          <a:xfrm>
            <a:off x="7704011" y="550625"/>
            <a:ext cx="2097089" cy="597451"/>
            <a:chOff x="0" y="0"/>
            <a:chExt cx="2097088" cy="597450"/>
          </a:xfrm>
        </p:grpSpPr>
        <p:sp>
          <p:nvSpPr>
            <p:cNvPr id="2155" name="Google Shape;6664;p36"/>
            <p:cNvSpPr/>
            <p:nvPr/>
          </p:nvSpPr>
          <p:spPr>
            <a:xfrm flipH="1">
              <a:off x="1565545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6665;p36"/>
            <p:cNvSpPr/>
            <p:nvPr/>
          </p:nvSpPr>
          <p:spPr>
            <a:xfrm flipH="1">
              <a:off x="241583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6666;p36"/>
            <p:cNvSpPr/>
            <p:nvPr/>
          </p:nvSpPr>
          <p:spPr>
            <a:xfrm flipH="1">
              <a:off x="1555138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6667;p36"/>
            <p:cNvSpPr/>
            <p:nvPr/>
          </p:nvSpPr>
          <p:spPr>
            <a:xfrm flipH="1">
              <a:off x="17264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6668;p36"/>
            <p:cNvSpPr/>
            <p:nvPr/>
          </p:nvSpPr>
          <p:spPr>
            <a:xfrm flipH="1">
              <a:off x="1669248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6669;p36"/>
            <p:cNvSpPr/>
            <p:nvPr/>
          </p:nvSpPr>
          <p:spPr>
            <a:xfrm flipH="1">
              <a:off x="388738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6670;p36"/>
            <p:cNvSpPr/>
            <p:nvPr/>
          </p:nvSpPr>
          <p:spPr>
            <a:xfrm flipH="1">
              <a:off x="848378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6671;p36"/>
            <p:cNvSpPr/>
            <p:nvPr/>
          </p:nvSpPr>
          <p:spPr>
            <a:xfrm flipH="1">
              <a:off x="1652089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6672;p36"/>
            <p:cNvSpPr/>
            <p:nvPr/>
          </p:nvSpPr>
          <p:spPr>
            <a:xfrm flipH="1">
              <a:off x="22338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6673;p36"/>
            <p:cNvSpPr/>
            <p:nvPr/>
          </p:nvSpPr>
          <p:spPr>
            <a:xfrm flipH="1">
              <a:off x="92273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6674;p36"/>
            <p:cNvSpPr/>
            <p:nvPr/>
          </p:nvSpPr>
          <p:spPr>
            <a:xfrm flipH="1">
              <a:off x="399155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6675;p36"/>
            <p:cNvSpPr/>
            <p:nvPr/>
          </p:nvSpPr>
          <p:spPr>
            <a:xfrm flipH="1">
              <a:off x="1606127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6676;p36"/>
            <p:cNvSpPr/>
            <p:nvPr/>
          </p:nvSpPr>
          <p:spPr>
            <a:xfrm flipH="1">
              <a:off x="1274953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6677;p36"/>
            <p:cNvSpPr/>
            <p:nvPr/>
          </p:nvSpPr>
          <p:spPr>
            <a:xfrm flipH="1">
              <a:off x="1549945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6678;p36"/>
            <p:cNvSpPr/>
            <p:nvPr/>
          </p:nvSpPr>
          <p:spPr>
            <a:xfrm flipH="1">
              <a:off x="244938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6679;p36"/>
            <p:cNvSpPr/>
            <p:nvPr/>
          </p:nvSpPr>
          <p:spPr>
            <a:xfrm flipH="1">
              <a:off x="1258645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6680;p36"/>
            <p:cNvSpPr/>
            <p:nvPr/>
          </p:nvSpPr>
          <p:spPr>
            <a:xfrm flipH="1">
              <a:off x="1950088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6681;p36"/>
            <p:cNvSpPr/>
            <p:nvPr/>
          </p:nvSpPr>
          <p:spPr>
            <a:xfrm flipH="1">
              <a:off x="1158675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6682;p36"/>
            <p:cNvSpPr/>
            <p:nvPr/>
          </p:nvSpPr>
          <p:spPr>
            <a:xfrm flipH="1">
              <a:off x="1514831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6683;p36"/>
            <p:cNvSpPr/>
            <p:nvPr/>
          </p:nvSpPr>
          <p:spPr>
            <a:xfrm flipH="1">
              <a:off x="892620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6684;p36"/>
            <p:cNvSpPr/>
            <p:nvPr/>
          </p:nvSpPr>
          <p:spPr>
            <a:xfrm flipH="1">
              <a:off x="1987075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6685;p36"/>
            <p:cNvSpPr/>
            <p:nvPr/>
          </p:nvSpPr>
          <p:spPr>
            <a:xfrm flipH="1">
              <a:off x="90374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6686;p36"/>
            <p:cNvSpPr/>
            <p:nvPr/>
          </p:nvSpPr>
          <p:spPr>
            <a:xfrm flipH="1">
              <a:off x="2018309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6687;p36"/>
            <p:cNvSpPr/>
            <p:nvPr/>
          </p:nvSpPr>
          <p:spPr>
            <a:xfrm flipH="1">
              <a:off x="116016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6688;p36"/>
            <p:cNvSpPr/>
            <p:nvPr/>
          </p:nvSpPr>
          <p:spPr>
            <a:xfrm flipH="1">
              <a:off x="1289188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6689;p36"/>
            <p:cNvSpPr/>
            <p:nvPr/>
          </p:nvSpPr>
          <p:spPr>
            <a:xfrm flipH="1">
              <a:off x="397174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6690;p36"/>
            <p:cNvSpPr/>
            <p:nvPr/>
          </p:nvSpPr>
          <p:spPr>
            <a:xfrm flipH="1">
              <a:off x="640413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6691;p36"/>
            <p:cNvSpPr/>
            <p:nvPr/>
          </p:nvSpPr>
          <p:spPr>
            <a:xfrm flipH="1">
              <a:off x="1532506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6692;p36"/>
            <p:cNvSpPr/>
            <p:nvPr/>
          </p:nvSpPr>
          <p:spPr>
            <a:xfrm flipH="1">
              <a:off x="1952737" y="486300"/>
              <a:ext cx="77387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6693;p36"/>
            <p:cNvSpPr/>
            <p:nvPr/>
          </p:nvSpPr>
          <p:spPr>
            <a:xfrm flipH="1">
              <a:off x="653113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6694;p36"/>
            <p:cNvSpPr/>
            <p:nvPr/>
          </p:nvSpPr>
          <p:spPr>
            <a:xfrm flipH="1">
              <a:off x="132133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6695;p36"/>
            <p:cNvSpPr/>
            <p:nvPr/>
          </p:nvSpPr>
          <p:spPr>
            <a:xfrm flipH="1">
              <a:off x="1201868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6696;p36"/>
            <p:cNvSpPr/>
            <p:nvPr/>
          </p:nvSpPr>
          <p:spPr>
            <a:xfrm flipH="1">
              <a:off x="2053969" y="205900"/>
              <a:ext cx="43120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6697;p36"/>
            <p:cNvSpPr/>
            <p:nvPr/>
          </p:nvSpPr>
          <p:spPr>
            <a:xfrm flipH="1">
              <a:off x="31261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6698;p36"/>
            <p:cNvSpPr/>
            <p:nvPr/>
          </p:nvSpPr>
          <p:spPr>
            <a:xfrm flipH="1">
              <a:off x="1177613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6699;p36"/>
            <p:cNvSpPr/>
            <p:nvPr/>
          </p:nvSpPr>
          <p:spPr>
            <a:xfrm flipH="1">
              <a:off x="955013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6700;p36"/>
            <p:cNvSpPr/>
            <p:nvPr/>
          </p:nvSpPr>
          <p:spPr>
            <a:xfrm flipH="1">
              <a:off x="909013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6701;p36"/>
            <p:cNvSpPr/>
            <p:nvPr/>
          </p:nvSpPr>
          <p:spPr>
            <a:xfrm flipH="1">
              <a:off x="71898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6702;p36"/>
            <p:cNvSpPr/>
            <p:nvPr/>
          </p:nvSpPr>
          <p:spPr>
            <a:xfrm flipH="1">
              <a:off x="1572063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6703;p36"/>
            <p:cNvSpPr/>
            <p:nvPr/>
          </p:nvSpPr>
          <p:spPr>
            <a:xfrm flipH="1">
              <a:off x="420988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6704;p36"/>
            <p:cNvSpPr/>
            <p:nvPr/>
          </p:nvSpPr>
          <p:spPr>
            <a:xfrm flipH="1">
              <a:off x="462763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6705;p36"/>
            <p:cNvSpPr/>
            <p:nvPr/>
          </p:nvSpPr>
          <p:spPr>
            <a:xfrm flipH="1">
              <a:off x="389788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6706;p36"/>
            <p:cNvSpPr/>
            <p:nvPr/>
          </p:nvSpPr>
          <p:spPr>
            <a:xfrm flipH="1">
              <a:off x="690223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6707;p36"/>
            <p:cNvSpPr/>
            <p:nvPr/>
          </p:nvSpPr>
          <p:spPr>
            <a:xfrm flipH="1">
              <a:off x="856663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6708;p36"/>
            <p:cNvSpPr/>
            <p:nvPr/>
          </p:nvSpPr>
          <p:spPr>
            <a:xfrm flipH="1">
              <a:off x="964538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6709;p36"/>
            <p:cNvSpPr/>
            <p:nvPr/>
          </p:nvSpPr>
          <p:spPr>
            <a:xfrm flipH="1">
              <a:off x="445089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6710;p36"/>
            <p:cNvSpPr/>
            <p:nvPr/>
          </p:nvSpPr>
          <p:spPr>
            <a:xfrm flipH="1">
              <a:off x="1574914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6711;p36"/>
            <p:cNvSpPr/>
            <p:nvPr/>
          </p:nvSpPr>
          <p:spPr>
            <a:xfrm flipH="1">
              <a:off x="463288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6712;p36"/>
            <p:cNvSpPr/>
            <p:nvPr/>
          </p:nvSpPr>
          <p:spPr>
            <a:xfrm flipH="1">
              <a:off x="404088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6713;p36"/>
            <p:cNvSpPr/>
            <p:nvPr/>
          </p:nvSpPr>
          <p:spPr>
            <a:xfrm flipH="1">
              <a:off x="1949066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6714;p36"/>
            <p:cNvSpPr/>
            <p:nvPr/>
          </p:nvSpPr>
          <p:spPr>
            <a:xfrm flipH="1">
              <a:off x="1517063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6715;p36"/>
            <p:cNvSpPr/>
            <p:nvPr/>
          </p:nvSpPr>
          <p:spPr>
            <a:xfrm flipH="1">
              <a:off x="19250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6716;p36"/>
            <p:cNvSpPr/>
            <p:nvPr/>
          </p:nvSpPr>
          <p:spPr>
            <a:xfrm flipH="1">
              <a:off x="481263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6717;p36"/>
            <p:cNvSpPr/>
            <p:nvPr/>
          </p:nvSpPr>
          <p:spPr>
            <a:xfrm flipH="1">
              <a:off x="38367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6718;p36"/>
            <p:cNvSpPr/>
            <p:nvPr/>
          </p:nvSpPr>
          <p:spPr>
            <a:xfrm flipH="1">
              <a:off x="403013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6719;p36"/>
            <p:cNvSpPr/>
            <p:nvPr/>
          </p:nvSpPr>
          <p:spPr>
            <a:xfrm flipH="1">
              <a:off x="-1" y="152500"/>
              <a:ext cx="31669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6720;p36"/>
            <p:cNvSpPr/>
            <p:nvPr/>
          </p:nvSpPr>
          <p:spPr>
            <a:xfrm flipH="1">
              <a:off x="1999263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6721;p36"/>
            <p:cNvSpPr/>
            <p:nvPr/>
          </p:nvSpPr>
          <p:spPr>
            <a:xfrm flipH="1">
              <a:off x="468354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6722;p36"/>
            <p:cNvSpPr/>
            <p:nvPr/>
          </p:nvSpPr>
          <p:spPr>
            <a:xfrm flipH="1">
              <a:off x="123366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6723;p36"/>
            <p:cNvSpPr/>
            <p:nvPr/>
          </p:nvSpPr>
          <p:spPr>
            <a:xfrm flipH="1">
              <a:off x="903738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6724;p36"/>
            <p:cNvSpPr/>
            <p:nvPr/>
          </p:nvSpPr>
          <p:spPr>
            <a:xfrm flipH="1">
              <a:off x="323188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6725;p36"/>
            <p:cNvSpPr/>
            <p:nvPr/>
          </p:nvSpPr>
          <p:spPr>
            <a:xfrm flipH="1">
              <a:off x="1223606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6726;p36"/>
            <p:cNvSpPr/>
            <p:nvPr/>
          </p:nvSpPr>
          <p:spPr>
            <a:xfrm flipH="1">
              <a:off x="720283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6727;p36"/>
            <p:cNvSpPr/>
            <p:nvPr/>
          </p:nvSpPr>
          <p:spPr>
            <a:xfrm flipH="1">
              <a:off x="718663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6728;p36"/>
            <p:cNvSpPr/>
            <p:nvPr/>
          </p:nvSpPr>
          <p:spPr>
            <a:xfrm flipH="1">
              <a:off x="852963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6729;p36"/>
            <p:cNvSpPr/>
            <p:nvPr/>
          </p:nvSpPr>
          <p:spPr>
            <a:xfrm flipH="1">
              <a:off x="732634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6730;p36"/>
            <p:cNvSpPr/>
            <p:nvPr/>
          </p:nvSpPr>
          <p:spPr>
            <a:xfrm flipH="1">
              <a:off x="471763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6731;p36"/>
            <p:cNvSpPr/>
            <p:nvPr/>
          </p:nvSpPr>
          <p:spPr>
            <a:xfrm flipH="1">
              <a:off x="1957513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6732;p36"/>
            <p:cNvSpPr/>
            <p:nvPr/>
          </p:nvSpPr>
          <p:spPr>
            <a:xfrm flipH="1">
              <a:off x="472617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6733;p36"/>
            <p:cNvSpPr/>
            <p:nvPr/>
          </p:nvSpPr>
          <p:spPr>
            <a:xfrm flipH="1">
              <a:off x="21263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6734;p36"/>
            <p:cNvSpPr/>
            <p:nvPr/>
          </p:nvSpPr>
          <p:spPr>
            <a:xfrm flipH="1">
              <a:off x="486038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6735;p36"/>
            <p:cNvSpPr/>
            <p:nvPr/>
          </p:nvSpPr>
          <p:spPr>
            <a:xfrm flipH="1">
              <a:off x="676363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6736;p36"/>
            <p:cNvSpPr/>
            <p:nvPr/>
          </p:nvSpPr>
          <p:spPr>
            <a:xfrm flipH="1">
              <a:off x="54402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6737;p36"/>
            <p:cNvSpPr/>
            <p:nvPr/>
          </p:nvSpPr>
          <p:spPr>
            <a:xfrm flipH="1">
              <a:off x="26038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6738;p36"/>
            <p:cNvSpPr/>
            <p:nvPr/>
          </p:nvSpPr>
          <p:spPr>
            <a:xfrm flipH="1">
              <a:off x="16963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0" name="Google Shape;6739;p36"/>
            <p:cNvSpPr/>
            <p:nvPr/>
          </p:nvSpPr>
          <p:spPr>
            <a:xfrm flipH="1">
              <a:off x="958095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6740;p36"/>
            <p:cNvSpPr/>
            <p:nvPr/>
          </p:nvSpPr>
          <p:spPr>
            <a:xfrm flipH="1">
              <a:off x="128441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6741;p36"/>
            <p:cNvSpPr/>
            <p:nvPr/>
          </p:nvSpPr>
          <p:spPr>
            <a:xfrm flipH="1">
              <a:off x="635362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6742;p36"/>
            <p:cNvSpPr/>
            <p:nvPr/>
          </p:nvSpPr>
          <p:spPr>
            <a:xfrm flipH="1">
              <a:off x="1006825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6743;p36"/>
            <p:cNvSpPr/>
            <p:nvPr/>
          </p:nvSpPr>
          <p:spPr>
            <a:xfrm flipH="1">
              <a:off x="1684481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5" name="Google Shape;6744;p36"/>
            <p:cNvSpPr/>
            <p:nvPr/>
          </p:nvSpPr>
          <p:spPr>
            <a:xfrm flipH="1">
              <a:off x="1647301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6745;p36"/>
            <p:cNvSpPr/>
            <p:nvPr/>
          </p:nvSpPr>
          <p:spPr>
            <a:xfrm flipH="1">
              <a:off x="264297" y="12575"/>
              <a:ext cx="40755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7" name="Google Shape;6746;p36"/>
            <p:cNvSpPr/>
            <p:nvPr/>
          </p:nvSpPr>
          <p:spPr>
            <a:xfrm flipH="1">
              <a:off x="304663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8" name="Google Shape;6747;p36"/>
            <p:cNvSpPr/>
            <p:nvPr/>
          </p:nvSpPr>
          <p:spPr>
            <a:xfrm flipH="1">
              <a:off x="304663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6748;p36"/>
            <p:cNvSpPr/>
            <p:nvPr/>
          </p:nvSpPr>
          <p:spPr>
            <a:xfrm flipH="1">
              <a:off x="336938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6749;p36"/>
            <p:cNvSpPr/>
            <p:nvPr/>
          </p:nvSpPr>
          <p:spPr>
            <a:xfrm flipH="1">
              <a:off x="26038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6750;p36"/>
            <p:cNvSpPr/>
            <p:nvPr/>
          </p:nvSpPr>
          <p:spPr>
            <a:xfrm flipH="1">
              <a:off x="1680266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6751;p36"/>
            <p:cNvSpPr/>
            <p:nvPr/>
          </p:nvSpPr>
          <p:spPr>
            <a:xfrm flipH="1">
              <a:off x="462763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6752;p36"/>
            <p:cNvSpPr/>
            <p:nvPr/>
          </p:nvSpPr>
          <p:spPr>
            <a:xfrm flipH="1">
              <a:off x="880463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6753;p36"/>
            <p:cNvSpPr/>
            <p:nvPr/>
          </p:nvSpPr>
          <p:spPr>
            <a:xfrm flipH="1">
              <a:off x="959238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6754;p36"/>
            <p:cNvSpPr/>
            <p:nvPr/>
          </p:nvSpPr>
          <p:spPr>
            <a:xfrm flipH="1">
              <a:off x="987263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6755;p36"/>
            <p:cNvSpPr/>
            <p:nvPr/>
          </p:nvSpPr>
          <p:spPr>
            <a:xfrm flipH="1">
              <a:off x="443138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6756;p36"/>
            <p:cNvSpPr/>
            <p:nvPr/>
          </p:nvSpPr>
          <p:spPr>
            <a:xfrm flipH="1">
              <a:off x="1293938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6757;p36"/>
            <p:cNvSpPr/>
            <p:nvPr/>
          </p:nvSpPr>
          <p:spPr>
            <a:xfrm flipH="1">
              <a:off x="1273038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6758;p36"/>
            <p:cNvSpPr/>
            <p:nvPr/>
          </p:nvSpPr>
          <p:spPr>
            <a:xfrm flipH="1">
              <a:off x="1273982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6759;p36"/>
            <p:cNvSpPr/>
            <p:nvPr/>
          </p:nvSpPr>
          <p:spPr>
            <a:xfrm flipH="1">
              <a:off x="1980763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6760;p36"/>
            <p:cNvSpPr/>
            <p:nvPr/>
          </p:nvSpPr>
          <p:spPr>
            <a:xfrm flipH="1">
              <a:off x="1539813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6761;p36"/>
            <p:cNvSpPr/>
            <p:nvPr/>
          </p:nvSpPr>
          <p:spPr>
            <a:xfrm flipH="1">
              <a:off x="886480" y="209249"/>
              <a:ext cx="47546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6762;p36"/>
            <p:cNvSpPr/>
            <p:nvPr/>
          </p:nvSpPr>
          <p:spPr>
            <a:xfrm flipH="1">
              <a:off x="898963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6763;p36"/>
            <p:cNvSpPr/>
            <p:nvPr/>
          </p:nvSpPr>
          <p:spPr>
            <a:xfrm flipH="1">
              <a:off x="197601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6764;p36"/>
            <p:cNvSpPr/>
            <p:nvPr/>
          </p:nvSpPr>
          <p:spPr>
            <a:xfrm flipH="1">
              <a:off x="65469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6765;p36"/>
            <p:cNvSpPr/>
            <p:nvPr/>
          </p:nvSpPr>
          <p:spPr>
            <a:xfrm flipH="1">
              <a:off x="1542932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6766;p36"/>
            <p:cNvSpPr/>
            <p:nvPr/>
          </p:nvSpPr>
          <p:spPr>
            <a:xfrm flipH="1">
              <a:off x="689039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6767;p36"/>
            <p:cNvSpPr/>
            <p:nvPr/>
          </p:nvSpPr>
          <p:spPr>
            <a:xfrm flipH="1">
              <a:off x="666914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6768;p36"/>
            <p:cNvSpPr/>
            <p:nvPr/>
          </p:nvSpPr>
          <p:spPr>
            <a:xfrm flipH="1">
              <a:off x="674030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6769;p36"/>
            <p:cNvSpPr/>
            <p:nvPr/>
          </p:nvSpPr>
          <p:spPr>
            <a:xfrm flipH="1">
              <a:off x="2061815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6770;p36"/>
            <p:cNvSpPr/>
            <p:nvPr/>
          </p:nvSpPr>
          <p:spPr>
            <a:xfrm flipH="1">
              <a:off x="2084315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6771;p36"/>
            <p:cNvSpPr/>
            <p:nvPr/>
          </p:nvSpPr>
          <p:spPr>
            <a:xfrm flipH="1">
              <a:off x="475957" y="526550"/>
              <a:ext cx="22568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6772;p36"/>
            <p:cNvSpPr/>
            <p:nvPr/>
          </p:nvSpPr>
          <p:spPr>
            <a:xfrm flipH="1">
              <a:off x="704388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6773;p36"/>
            <p:cNvSpPr/>
            <p:nvPr/>
          </p:nvSpPr>
          <p:spPr>
            <a:xfrm flipH="1">
              <a:off x="1582296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266" name="Google Shape;6774;p36" descr="Google Shape;6774;p36"/>
          <p:cNvPicPr>
            <a:picLocks noChangeAspect="1"/>
          </p:cNvPicPr>
          <p:nvPr/>
        </p:nvPicPr>
        <p:blipFill>
          <a:blip r:embed="rId3">
            <a:alphaModFix amt="64000"/>
            <a:extLst/>
          </a:blip>
          <a:stretch>
            <a:fillRect/>
          </a:stretch>
        </p:blipFill>
        <p:spPr>
          <a:xfrm rot="3318290">
            <a:off x="-431439" y="-1270594"/>
            <a:ext cx="1956101" cy="296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7" name="Google Shape;6775;p36" descr="Google Shape;6775;p36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rot="18899989">
            <a:off x="6742810" y="3651282"/>
            <a:ext cx="3372625" cy="221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8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48637" y="3713548"/>
            <a:ext cx="2078329" cy="2086675"/>
          </a:xfrm>
          <a:prstGeom prst="rect">
            <a:avLst/>
          </a:prstGeom>
          <a:ln w="12700">
            <a:miter lim="400000"/>
          </a:ln>
        </p:spPr>
      </p:pic>
      <p:sp>
        <p:nvSpPr>
          <p:cNvPr id="22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6" name="Google Shape;6777;p37" descr="Google Shape;6777;p3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7" name="Google Shape;6778;p37"/>
          <p:cNvGrpSpPr/>
          <p:nvPr/>
        </p:nvGrpSpPr>
        <p:grpSpPr>
          <a:xfrm>
            <a:off x="-1183537" y="840950"/>
            <a:ext cx="2097089" cy="597451"/>
            <a:chOff x="0" y="0"/>
            <a:chExt cx="2097088" cy="597450"/>
          </a:xfrm>
        </p:grpSpPr>
        <p:sp>
          <p:nvSpPr>
            <p:cNvPr id="2277" name="Google Shape;6779;p37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6780;p37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6781;p37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6782;p37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6783;p37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6784;p37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6785;p37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6786;p37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6787;p37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6788;p37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6789;p37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6790;p37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6791;p37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6792;p37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6793;p37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6794;p37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6795;p37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6796;p37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6797;p37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6798;p37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6799;p37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6800;p37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6801;p37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6802;p37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6803;p37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6804;p37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6805;p37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6806;p37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6807;p37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6808;p37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6809;p37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6810;p37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6811;p37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6812;p37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6813;p37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6814;p37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6815;p37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6816;p37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6817;p37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6818;p37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6819;p37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6820;p37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6821;p37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6822;p37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6823;p37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6824;p37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6825;p37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6826;p37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6827;p37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6828;p37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6829;p37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6830;p37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6831;p37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6832;p37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1" name="Google Shape;6833;p37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6834;p37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3" name="Google Shape;6835;p37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4" name="Google Shape;6836;p37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6837;p37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6838;p37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6839;p37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8" name="Google Shape;6840;p37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6841;p37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6842;p37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6843;p37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6844;p37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6845;p37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6846;p37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6847;p37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6848;p37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6849;p37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6850;p37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6851;p37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6852;p37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6853;p37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6854;p37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6855;p37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6856;p37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6857;p37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6858;p37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6859;p37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6860;p37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6861;p37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6862;p37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6863;p37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6864;p37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6865;p37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6866;p37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6867;p37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6868;p37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6869;p37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6870;p37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6871;p37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6872;p37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6873;p37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6874;p37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6875;p37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6876;p37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6877;p37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6878;p37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6879;p37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6880;p37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6881;p37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6882;p37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6883;p37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6884;p37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6885;p37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6886;p37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6887;p37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6888;p37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56" name="Google Shape;6889;p37"/>
          <p:cNvGrpSpPr/>
          <p:nvPr/>
        </p:nvGrpSpPr>
        <p:grpSpPr>
          <a:xfrm>
            <a:off x="7750224" y="4489300"/>
            <a:ext cx="1625764" cy="520426"/>
            <a:chOff x="0" y="0"/>
            <a:chExt cx="1625763" cy="520425"/>
          </a:xfrm>
        </p:grpSpPr>
        <p:sp>
          <p:nvSpPr>
            <p:cNvPr id="2388" name="Google Shape;6890;p37"/>
            <p:cNvSpPr/>
            <p:nvPr/>
          </p:nvSpPr>
          <p:spPr>
            <a:xfrm>
              <a:off x="8950" y="219450"/>
              <a:ext cx="65763" cy="1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6891;p37"/>
            <p:cNvSpPr/>
            <p:nvPr/>
          </p:nvSpPr>
          <p:spPr>
            <a:xfrm>
              <a:off x="588902" y="153125"/>
              <a:ext cx="82643" cy="1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6892;p37"/>
            <p:cNvSpPr/>
            <p:nvPr/>
          </p:nvSpPr>
          <p:spPr>
            <a:xfrm>
              <a:off x="869741" y="58675"/>
              <a:ext cx="96220" cy="10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6893;p37"/>
            <p:cNvSpPr/>
            <p:nvPr/>
          </p:nvSpPr>
          <p:spPr>
            <a:xfrm>
              <a:off x="728960" y="295850"/>
              <a:ext cx="110532" cy="10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6894;p37"/>
            <p:cNvSpPr/>
            <p:nvPr/>
          </p:nvSpPr>
          <p:spPr>
            <a:xfrm>
              <a:off x="1046318" y="192349"/>
              <a:ext cx="6339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6895;p37"/>
            <p:cNvSpPr/>
            <p:nvPr/>
          </p:nvSpPr>
          <p:spPr>
            <a:xfrm>
              <a:off x="1322717" y="195375"/>
              <a:ext cx="80341" cy="9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6896;p37"/>
            <p:cNvSpPr/>
            <p:nvPr/>
          </p:nvSpPr>
          <p:spPr>
            <a:xfrm>
              <a:off x="1033498" y="201200"/>
              <a:ext cx="81871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6897;p37"/>
            <p:cNvSpPr/>
            <p:nvPr/>
          </p:nvSpPr>
          <p:spPr>
            <a:xfrm>
              <a:off x="1338747" y="186149"/>
              <a:ext cx="78894" cy="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6898;p37"/>
            <p:cNvSpPr/>
            <p:nvPr/>
          </p:nvSpPr>
          <p:spPr>
            <a:xfrm>
              <a:off x="396764" y="420099"/>
              <a:ext cx="75792" cy="1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6899;p37"/>
            <p:cNvSpPr/>
            <p:nvPr/>
          </p:nvSpPr>
          <p:spPr>
            <a:xfrm>
              <a:off x="1070318" y="204650"/>
              <a:ext cx="55067" cy="9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6900;p37"/>
            <p:cNvSpPr/>
            <p:nvPr/>
          </p:nvSpPr>
          <p:spPr>
            <a:xfrm>
              <a:off x="1552212" y="0"/>
              <a:ext cx="73552" cy="10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6901;p37"/>
            <p:cNvSpPr/>
            <p:nvPr/>
          </p:nvSpPr>
          <p:spPr>
            <a:xfrm>
              <a:off x="304293" y="233849"/>
              <a:ext cx="53682" cy="109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6902;p37"/>
            <p:cNvSpPr/>
            <p:nvPr/>
          </p:nvSpPr>
          <p:spPr>
            <a:xfrm>
              <a:off x="726814" y="285024"/>
              <a:ext cx="109525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6903;p37"/>
            <p:cNvSpPr/>
            <p:nvPr/>
          </p:nvSpPr>
          <p:spPr>
            <a:xfrm>
              <a:off x="1176313" y="3724"/>
              <a:ext cx="73052" cy="8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6904;p37"/>
            <p:cNvSpPr/>
            <p:nvPr/>
          </p:nvSpPr>
          <p:spPr>
            <a:xfrm>
              <a:off x="341005" y="247475"/>
              <a:ext cx="30620" cy="9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6905;p37"/>
            <p:cNvSpPr/>
            <p:nvPr/>
          </p:nvSpPr>
          <p:spPr>
            <a:xfrm>
              <a:off x="900863" y="87275"/>
              <a:ext cx="69432" cy="7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6906;p37"/>
            <p:cNvSpPr/>
            <p:nvPr/>
          </p:nvSpPr>
          <p:spPr>
            <a:xfrm>
              <a:off x="1539785" y="3200"/>
              <a:ext cx="40154" cy="9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6907;p37"/>
            <p:cNvSpPr/>
            <p:nvPr/>
          </p:nvSpPr>
          <p:spPr>
            <a:xfrm>
              <a:off x="713837" y="304049"/>
              <a:ext cx="63880" cy="8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6908;p37"/>
            <p:cNvSpPr/>
            <p:nvPr/>
          </p:nvSpPr>
          <p:spPr>
            <a:xfrm>
              <a:off x="53299" y="240900"/>
              <a:ext cx="42227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6909;p37"/>
            <p:cNvSpPr/>
            <p:nvPr/>
          </p:nvSpPr>
          <p:spPr>
            <a:xfrm>
              <a:off x="567168" y="157875"/>
              <a:ext cx="49221" cy="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6910;p37"/>
            <p:cNvSpPr/>
            <p:nvPr/>
          </p:nvSpPr>
          <p:spPr>
            <a:xfrm>
              <a:off x="1368176" y="184549"/>
              <a:ext cx="42913" cy="5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6911;p37"/>
            <p:cNvSpPr/>
            <p:nvPr/>
          </p:nvSpPr>
          <p:spPr>
            <a:xfrm>
              <a:off x="364817" y="402849"/>
              <a:ext cx="60000" cy="11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6912;p37"/>
            <p:cNvSpPr/>
            <p:nvPr/>
          </p:nvSpPr>
          <p:spPr>
            <a:xfrm>
              <a:off x="-1" y="242475"/>
              <a:ext cx="27978" cy="7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6913;p37"/>
            <p:cNvSpPr/>
            <p:nvPr/>
          </p:nvSpPr>
          <p:spPr>
            <a:xfrm>
              <a:off x="1233692" y="38324"/>
              <a:ext cx="50398" cy="5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6914;p37"/>
            <p:cNvSpPr/>
            <p:nvPr/>
          </p:nvSpPr>
          <p:spPr>
            <a:xfrm>
              <a:off x="1390427" y="214749"/>
              <a:ext cx="42018" cy="6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6915;p37"/>
            <p:cNvSpPr/>
            <p:nvPr/>
          </p:nvSpPr>
          <p:spPr>
            <a:xfrm>
              <a:off x="1029609" y="199900"/>
              <a:ext cx="34630" cy="7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6916;p37"/>
            <p:cNvSpPr/>
            <p:nvPr/>
          </p:nvSpPr>
          <p:spPr>
            <a:xfrm>
              <a:off x="760885" y="284475"/>
              <a:ext cx="46920" cy="7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6917;p37"/>
            <p:cNvSpPr/>
            <p:nvPr/>
          </p:nvSpPr>
          <p:spPr>
            <a:xfrm>
              <a:off x="55938" y="226850"/>
              <a:ext cx="32251" cy="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6918;p37"/>
            <p:cNvSpPr/>
            <p:nvPr/>
          </p:nvSpPr>
          <p:spPr>
            <a:xfrm>
              <a:off x="1211763" y="43350"/>
              <a:ext cx="60801" cy="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6919;p37"/>
            <p:cNvSpPr/>
            <p:nvPr/>
          </p:nvSpPr>
          <p:spPr>
            <a:xfrm>
              <a:off x="568131" y="223675"/>
              <a:ext cx="49858" cy="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6920;p37"/>
            <p:cNvSpPr/>
            <p:nvPr/>
          </p:nvSpPr>
          <p:spPr>
            <a:xfrm>
              <a:off x="295185" y="307750"/>
              <a:ext cx="56854" cy="4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6921;p37"/>
            <p:cNvSpPr/>
            <p:nvPr/>
          </p:nvSpPr>
          <p:spPr>
            <a:xfrm>
              <a:off x="280704" y="247475"/>
              <a:ext cx="26565" cy="6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6922;p37"/>
            <p:cNvSpPr/>
            <p:nvPr/>
          </p:nvSpPr>
          <p:spPr>
            <a:xfrm>
              <a:off x="417063" y="400725"/>
              <a:ext cx="52876" cy="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6923;p37"/>
            <p:cNvSpPr/>
            <p:nvPr/>
          </p:nvSpPr>
          <p:spPr>
            <a:xfrm>
              <a:off x="10988" y="226925"/>
              <a:ext cx="25270" cy="4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6924;p37"/>
            <p:cNvSpPr/>
            <p:nvPr/>
          </p:nvSpPr>
          <p:spPr>
            <a:xfrm>
              <a:off x="1402068" y="188774"/>
              <a:ext cx="29634" cy="5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6925;p37"/>
            <p:cNvSpPr/>
            <p:nvPr/>
          </p:nvSpPr>
          <p:spPr>
            <a:xfrm>
              <a:off x="283813" y="283950"/>
              <a:ext cx="27118" cy="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6926;p37"/>
            <p:cNvSpPr/>
            <p:nvPr/>
          </p:nvSpPr>
          <p:spPr>
            <a:xfrm>
              <a:off x="46565" y="303525"/>
              <a:ext cx="31574" cy="3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6927;p37"/>
            <p:cNvSpPr/>
            <p:nvPr/>
          </p:nvSpPr>
          <p:spPr>
            <a:xfrm>
              <a:off x="376888" y="424074"/>
              <a:ext cx="26749" cy="4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6928;p37"/>
            <p:cNvSpPr/>
            <p:nvPr/>
          </p:nvSpPr>
          <p:spPr>
            <a:xfrm>
              <a:off x="1171837" y="62950"/>
              <a:ext cx="42299" cy="4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6929;p37"/>
            <p:cNvSpPr/>
            <p:nvPr/>
          </p:nvSpPr>
          <p:spPr>
            <a:xfrm>
              <a:off x="603713" y="150700"/>
              <a:ext cx="48900" cy="4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6930;p37"/>
            <p:cNvSpPr/>
            <p:nvPr/>
          </p:nvSpPr>
          <p:spPr>
            <a:xfrm>
              <a:off x="1201486" y="87275"/>
              <a:ext cx="29303" cy="2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6931;p37"/>
            <p:cNvSpPr/>
            <p:nvPr/>
          </p:nvSpPr>
          <p:spPr>
            <a:xfrm>
              <a:off x="297038" y="237900"/>
              <a:ext cx="24555" cy="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6932;p37"/>
            <p:cNvSpPr/>
            <p:nvPr/>
          </p:nvSpPr>
          <p:spPr>
            <a:xfrm>
              <a:off x="797791" y="279975"/>
              <a:ext cx="34323" cy="2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6933;p37"/>
            <p:cNvSpPr/>
            <p:nvPr/>
          </p:nvSpPr>
          <p:spPr>
            <a:xfrm>
              <a:off x="1249288" y="15650"/>
              <a:ext cx="34864" cy="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6934;p37"/>
            <p:cNvSpPr/>
            <p:nvPr/>
          </p:nvSpPr>
          <p:spPr>
            <a:xfrm>
              <a:off x="1247713" y="6950"/>
              <a:ext cx="29076" cy="1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6935;p37"/>
            <p:cNvSpPr/>
            <p:nvPr/>
          </p:nvSpPr>
          <p:spPr>
            <a:xfrm>
              <a:off x="1369313" y="183462"/>
              <a:ext cx="28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6936;p37"/>
            <p:cNvSpPr/>
            <p:nvPr/>
          </p:nvSpPr>
          <p:spPr>
            <a:xfrm>
              <a:off x="770263" y="299825"/>
              <a:ext cx="13773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6937;p37"/>
            <p:cNvSpPr/>
            <p:nvPr/>
          </p:nvSpPr>
          <p:spPr>
            <a:xfrm>
              <a:off x="1179350" y="55550"/>
              <a:ext cx="12701" cy="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6" name="Google Shape;6938;p37"/>
            <p:cNvSpPr/>
            <p:nvPr/>
          </p:nvSpPr>
          <p:spPr>
            <a:xfrm>
              <a:off x="1189013" y="95725"/>
              <a:ext cx="18501" cy="1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6939;p37"/>
            <p:cNvSpPr/>
            <p:nvPr/>
          </p:nvSpPr>
          <p:spPr>
            <a:xfrm>
              <a:off x="1364563" y="191950"/>
              <a:ext cx="16888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6940;p37"/>
            <p:cNvSpPr/>
            <p:nvPr/>
          </p:nvSpPr>
          <p:spPr>
            <a:xfrm>
              <a:off x="611304" y="191750"/>
              <a:ext cx="29935" cy="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6941;p37"/>
            <p:cNvSpPr/>
            <p:nvPr/>
          </p:nvSpPr>
          <p:spPr>
            <a:xfrm>
              <a:off x="887960" y="78375"/>
              <a:ext cx="63604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6942;p37"/>
            <p:cNvSpPr/>
            <p:nvPr/>
          </p:nvSpPr>
          <p:spPr>
            <a:xfrm>
              <a:off x="915138" y="74800"/>
              <a:ext cx="42347" cy="6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6943;p37"/>
            <p:cNvSpPr/>
            <p:nvPr/>
          </p:nvSpPr>
          <p:spPr>
            <a:xfrm>
              <a:off x="394313" y="405025"/>
              <a:ext cx="75626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6944;p37"/>
            <p:cNvSpPr/>
            <p:nvPr/>
          </p:nvSpPr>
          <p:spPr>
            <a:xfrm>
              <a:off x="406625" y="425125"/>
              <a:ext cx="5801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6945;p37"/>
            <p:cNvSpPr/>
            <p:nvPr/>
          </p:nvSpPr>
          <p:spPr>
            <a:xfrm>
              <a:off x="380655" y="488575"/>
              <a:ext cx="28319" cy="2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6946;p37"/>
            <p:cNvSpPr/>
            <p:nvPr/>
          </p:nvSpPr>
          <p:spPr>
            <a:xfrm>
              <a:off x="302696" y="250275"/>
              <a:ext cx="36676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6947;p37"/>
            <p:cNvSpPr/>
            <p:nvPr/>
          </p:nvSpPr>
          <p:spPr>
            <a:xfrm>
              <a:off x="778853" y="286050"/>
              <a:ext cx="52211" cy="5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6948;p37"/>
            <p:cNvSpPr/>
            <p:nvPr/>
          </p:nvSpPr>
          <p:spPr>
            <a:xfrm>
              <a:off x="743289" y="341050"/>
              <a:ext cx="37222" cy="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7" name="Google Shape;6949;p37"/>
            <p:cNvSpPr/>
            <p:nvPr/>
          </p:nvSpPr>
          <p:spPr>
            <a:xfrm>
              <a:off x="1194368" y="6900"/>
              <a:ext cx="79984" cy="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8" name="Google Shape;6950;p37"/>
            <p:cNvSpPr/>
            <p:nvPr/>
          </p:nvSpPr>
          <p:spPr>
            <a:xfrm>
              <a:off x="594188" y="170800"/>
              <a:ext cx="42473" cy="6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6951;p37"/>
            <p:cNvSpPr/>
            <p:nvPr/>
          </p:nvSpPr>
          <p:spPr>
            <a:xfrm>
              <a:off x="612688" y="167625"/>
              <a:ext cx="29825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0" name="Google Shape;6952;p37"/>
            <p:cNvSpPr/>
            <p:nvPr/>
          </p:nvSpPr>
          <p:spPr>
            <a:xfrm>
              <a:off x="591071" y="179799"/>
              <a:ext cx="15468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1" name="Google Shape;6953;p37"/>
            <p:cNvSpPr/>
            <p:nvPr/>
          </p:nvSpPr>
          <p:spPr>
            <a:xfrm>
              <a:off x="598453" y="179799"/>
              <a:ext cx="13436" cy="3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6954;p37"/>
            <p:cNvSpPr/>
            <p:nvPr/>
          </p:nvSpPr>
          <p:spPr>
            <a:xfrm>
              <a:off x="384168" y="472725"/>
              <a:ext cx="12701" cy="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6955;p37"/>
            <p:cNvSpPr/>
            <p:nvPr/>
          </p:nvSpPr>
          <p:spPr>
            <a:xfrm>
              <a:off x="297563" y="279725"/>
              <a:ext cx="13751" cy="4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6956;p37"/>
            <p:cNvSpPr/>
            <p:nvPr/>
          </p:nvSpPr>
          <p:spPr>
            <a:xfrm>
              <a:off x="897138" y="113174"/>
              <a:ext cx="31227" cy="2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6957;p37"/>
            <p:cNvSpPr/>
            <p:nvPr/>
          </p:nvSpPr>
          <p:spPr>
            <a:xfrm>
              <a:off x="385236" y="473050"/>
              <a:ext cx="23422" cy="3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457" name="Google Shape;6958;p37" descr="Google Shape;6958;p37"/>
          <p:cNvPicPr>
            <a:picLocks noChangeAspect="1"/>
          </p:cNvPicPr>
          <p:nvPr/>
        </p:nvPicPr>
        <p:blipFill>
          <a:blip r:embed="rId3">
            <a:alphaModFix amt="67000"/>
            <a:extLst/>
          </a:blip>
          <a:stretch>
            <a:fillRect/>
          </a:stretch>
        </p:blipFill>
        <p:spPr>
          <a:xfrm>
            <a:off x="6785837" y="562625"/>
            <a:ext cx="3543301" cy="733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8" name="Google Shape;6959;p37" descr="Google Shape;6959;p37"/>
          <p:cNvPicPr>
            <a:picLocks noChangeAspect="1"/>
          </p:cNvPicPr>
          <p:nvPr/>
        </p:nvPicPr>
        <p:blipFill>
          <a:blip r:embed="rId4">
            <a:alphaModFix amt="67000"/>
            <a:extLst/>
          </a:blip>
          <a:stretch>
            <a:fillRect/>
          </a:stretch>
        </p:blipFill>
        <p:spPr>
          <a:xfrm>
            <a:off x="-731576" y="4507036"/>
            <a:ext cx="3793027" cy="67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9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40435" y="3747232"/>
            <a:ext cx="1996543" cy="2004561"/>
          </a:xfrm>
          <a:prstGeom prst="rect">
            <a:avLst/>
          </a:prstGeom>
          <a:ln w="12700">
            <a:miter lim="400000"/>
          </a:ln>
        </p:spPr>
      </p:pic>
      <p:sp>
        <p:nvSpPr>
          <p:cNvPr id="24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" name="Google Shape;6961;p38" descr="Google Shape;6961;p3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8" name="Google Shape;6962;p38"/>
          <p:cNvGrpSpPr/>
          <p:nvPr/>
        </p:nvGrpSpPr>
        <p:grpSpPr>
          <a:xfrm>
            <a:off x="-784725" y="840950"/>
            <a:ext cx="2097089" cy="597451"/>
            <a:chOff x="0" y="0"/>
            <a:chExt cx="2097088" cy="597450"/>
          </a:xfrm>
        </p:grpSpPr>
        <p:sp>
          <p:nvSpPr>
            <p:cNvPr id="2468" name="Google Shape;6963;p38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6964;p38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6965;p38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6966;p38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6967;p38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6968;p38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6969;p38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6970;p38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6971;p38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6972;p38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6973;p38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6974;p38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6975;p38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6976;p38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6977;p38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6978;p38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6979;p38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6980;p38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6981;p38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6982;p38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6983;p38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6984;p38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6985;p38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6986;p38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6987;p38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6988;p38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6989;p38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6990;p38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6991;p38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6992;p38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6993;p38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6994;p38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6995;p38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6996;p38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6997;p38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6998;p38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6999;p38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7000;p38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7001;p38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7002;p38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7003;p38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7004;p38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7005;p38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7006;p38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7007;p38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7008;p38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7009;p38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7010;p38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7011;p38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7012;p38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7013;p38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7014;p38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7015;p38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7016;p38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7017;p38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7018;p38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7019;p38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7020;p38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7021;p38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7022;p38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7023;p38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7024;p38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7025;p38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7026;p38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7027;p38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7028;p38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7029;p38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7030;p38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7031;p38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7032;p38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7033;p38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7034;p38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7035;p38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7036;p38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7037;p38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7038;p38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7039;p38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7040;p38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7041;p38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7042;p38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7043;p38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7044;p38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7045;p38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7046;p38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7047;p38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7048;p38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7049;p38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7050;p38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7051;p38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7052;p38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7053;p38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7054;p38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7055;p38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7056;p38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7057;p38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7058;p38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7059;p38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7060;p38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7061;p38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7062;p38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7063;p38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7064;p38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7065;p38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7066;p38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7067;p38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7068;p38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7069;p38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7070;p38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7071;p38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7072;p38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47" name="Google Shape;7073;p38"/>
          <p:cNvGrpSpPr/>
          <p:nvPr/>
        </p:nvGrpSpPr>
        <p:grpSpPr>
          <a:xfrm>
            <a:off x="8149036" y="4489300"/>
            <a:ext cx="1625765" cy="520426"/>
            <a:chOff x="0" y="0"/>
            <a:chExt cx="1625763" cy="520425"/>
          </a:xfrm>
        </p:grpSpPr>
        <p:sp>
          <p:nvSpPr>
            <p:cNvPr id="2579" name="Google Shape;7074;p38"/>
            <p:cNvSpPr/>
            <p:nvPr/>
          </p:nvSpPr>
          <p:spPr>
            <a:xfrm>
              <a:off x="8950" y="219450"/>
              <a:ext cx="65763" cy="1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7075;p38"/>
            <p:cNvSpPr/>
            <p:nvPr/>
          </p:nvSpPr>
          <p:spPr>
            <a:xfrm>
              <a:off x="588902" y="153125"/>
              <a:ext cx="82643" cy="1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7076;p38"/>
            <p:cNvSpPr/>
            <p:nvPr/>
          </p:nvSpPr>
          <p:spPr>
            <a:xfrm>
              <a:off x="869741" y="58675"/>
              <a:ext cx="96220" cy="10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7077;p38"/>
            <p:cNvSpPr/>
            <p:nvPr/>
          </p:nvSpPr>
          <p:spPr>
            <a:xfrm>
              <a:off x="728960" y="295850"/>
              <a:ext cx="110532" cy="10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7078;p38"/>
            <p:cNvSpPr/>
            <p:nvPr/>
          </p:nvSpPr>
          <p:spPr>
            <a:xfrm>
              <a:off x="1046318" y="192349"/>
              <a:ext cx="6339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7079;p38"/>
            <p:cNvSpPr/>
            <p:nvPr/>
          </p:nvSpPr>
          <p:spPr>
            <a:xfrm>
              <a:off x="1322717" y="195375"/>
              <a:ext cx="80341" cy="9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7080;p38"/>
            <p:cNvSpPr/>
            <p:nvPr/>
          </p:nvSpPr>
          <p:spPr>
            <a:xfrm>
              <a:off x="1033498" y="201200"/>
              <a:ext cx="81871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7081;p38"/>
            <p:cNvSpPr/>
            <p:nvPr/>
          </p:nvSpPr>
          <p:spPr>
            <a:xfrm>
              <a:off x="1338747" y="186149"/>
              <a:ext cx="78894" cy="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7082;p38"/>
            <p:cNvSpPr/>
            <p:nvPr/>
          </p:nvSpPr>
          <p:spPr>
            <a:xfrm>
              <a:off x="396764" y="420099"/>
              <a:ext cx="75792" cy="1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7083;p38"/>
            <p:cNvSpPr/>
            <p:nvPr/>
          </p:nvSpPr>
          <p:spPr>
            <a:xfrm>
              <a:off x="1070318" y="204650"/>
              <a:ext cx="55067" cy="9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7084;p38"/>
            <p:cNvSpPr/>
            <p:nvPr/>
          </p:nvSpPr>
          <p:spPr>
            <a:xfrm>
              <a:off x="1552212" y="0"/>
              <a:ext cx="73552" cy="10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7085;p38"/>
            <p:cNvSpPr/>
            <p:nvPr/>
          </p:nvSpPr>
          <p:spPr>
            <a:xfrm>
              <a:off x="304293" y="233849"/>
              <a:ext cx="53682" cy="109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7086;p38"/>
            <p:cNvSpPr/>
            <p:nvPr/>
          </p:nvSpPr>
          <p:spPr>
            <a:xfrm>
              <a:off x="726814" y="285024"/>
              <a:ext cx="109525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7087;p38"/>
            <p:cNvSpPr/>
            <p:nvPr/>
          </p:nvSpPr>
          <p:spPr>
            <a:xfrm>
              <a:off x="1176313" y="3724"/>
              <a:ext cx="73052" cy="8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7088;p38"/>
            <p:cNvSpPr/>
            <p:nvPr/>
          </p:nvSpPr>
          <p:spPr>
            <a:xfrm>
              <a:off x="341005" y="247475"/>
              <a:ext cx="30620" cy="9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7089;p38"/>
            <p:cNvSpPr/>
            <p:nvPr/>
          </p:nvSpPr>
          <p:spPr>
            <a:xfrm>
              <a:off x="900863" y="87275"/>
              <a:ext cx="69432" cy="7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7090;p38"/>
            <p:cNvSpPr/>
            <p:nvPr/>
          </p:nvSpPr>
          <p:spPr>
            <a:xfrm>
              <a:off x="1539785" y="3200"/>
              <a:ext cx="40154" cy="9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7091;p38"/>
            <p:cNvSpPr/>
            <p:nvPr/>
          </p:nvSpPr>
          <p:spPr>
            <a:xfrm>
              <a:off x="713837" y="304049"/>
              <a:ext cx="63880" cy="8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7092;p38"/>
            <p:cNvSpPr/>
            <p:nvPr/>
          </p:nvSpPr>
          <p:spPr>
            <a:xfrm>
              <a:off x="53299" y="240900"/>
              <a:ext cx="42227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7093;p38"/>
            <p:cNvSpPr/>
            <p:nvPr/>
          </p:nvSpPr>
          <p:spPr>
            <a:xfrm>
              <a:off x="567168" y="157875"/>
              <a:ext cx="49221" cy="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7094;p38"/>
            <p:cNvSpPr/>
            <p:nvPr/>
          </p:nvSpPr>
          <p:spPr>
            <a:xfrm>
              <a:off x="1368176" y="184549"/>
              <a:ext cx="42913" cy="5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7095;p38"/>
            <p:cNvSpPr/>
            <p:nvPr/>
          </p:nvSpPr>
          <p:spPr>
            <a:xfrm>
              <a:off x="364817" y="402849"/>
              <a:ext cx="60000" cy="11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7096;p38"/>
            <p:cNvSpPr/>
            <p:nvPr/>
          </p:nvSpPr>
          <p:spPr>
            <a:xfrm>
              <a:off x="-1" y="242475"/>
              <a:ext cx="27978" cy="7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7097;p38"/>
            <p:cNvSpPr/>
            <p:nvPr/>
          </p:nvSpPr>
          <p:spPr>
            <a:xfrm>
              <a:off x="1233692" y="38324"/>
              <a:ext cx="50398" cy="5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7098;p38"/>
            <p:cNvSpPr/>
            <p:nvPr/>
          </p:nvSpPr>
          <p:spPr>
            <a:xfrm>
              <a:off x="1390427" y="214749"/>
              <a:ext cx="42018" cy="6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7099;p38"/>
            <p:cNvSpPr/>
            <p:nvPr/>
          </p:nvSpPr>
          <p:spPr>
            <a:xfrm>
              <a:off x="1029609" y="199900"/>
              <a:ext cx="34630" cy="7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7100;p38"/>
            <p:cNvSpPr/>
            <p:nvPr/>
          </p:nvSpPr>
          <p:spPr>
            <a:xfrm>
              <a:off x="760885" y="284475"/>
              <a:ext cx="46920" cy="7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7101;p38"/>
            <p:cNvSpPr/>
            <p:nvPr/>
          </p:nvSpPr>
          <p:spPr>
            <a:xfrm>
              <a:off x="55938" y="226850"/>
              <a:ext cx="32251" cy="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7102;p38"/>
            <p:cNvSpPr/>
            <p:nvPr/>
          </p:nvSpPr>
          <p:spPr>
            <a:xfrm>
              <a:off x="1211763" y="43350"/>
              <a:ext cx="60801" cy="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7103;p38"/>
            <p:cNvSpPr/>
            <p:nvPr/>
          </p:nvSpPr>
          <p:spPr>
            <a:xfrm>
              <a:off x="568131" y="223675"/>
              <a:ext cx="49858" cy="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7104;p38"/>
            <p:cNvSpPr/>
            <p:nvPr/>
          </p:nvSpPr>
          <p:spPr>
            <a:xfrm>
              <a:off x="295185" y="307750"/>
              <a:ext cx="56854" cy="4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7105;p38"/>
            <p:cNvSpPr/>
            <p:nvPr/>
          </p:nvSpPr>
          <p:spPr>
            <a:xfrm>
              <a:off x="280704" y="247475"/>
              <a:ext cx="26565" cy="6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7106;p38"/>
            <p:cNvSpPr/>
            <p:nvPr/>
          </p:nvSpPr>
          <p:spPr>
            <a:xfrm>
              <a:off x="417063" y="400725"/>
              <a:ext cx="52876" cy="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7107;p38"/>
            <p:cNvSpPr/>
            <p:nvPr/>
          </p:nvSpPr>
          <p:spPr>
            <a:xfrm>
              <a:off x="10988" y="226925"/>
              <a:ext cx="25270" cy="4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7108;p38"/>
            <p:cNvSpPr/>
            <p:nvPr/>
          </p:nvSpPr>
          <p:spPr>
            <a:xfrm>
              <a:off x="1402068" y="188774"/>
              <a:ext cx="29634" cy="5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7109;p38"/>
            <p:cNvSpPr/>
            <p:nvPr/>
          </p:nvSpPr>
          <p:spPr>
            <a:xfrm>
              <a:off x="283813" y="283950"/>
              <a:ext cx="27118" cy="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7110;p38"/>
            <p:cNvSpPr/>
            <p:nvPr/>
          </p:nvSpPr>
          <p:spPr>
            <a:xfrm>
              <a:off x="46565" y="303525"/>
              <a:ext cx="31574" cy="3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7111;p38"/>
            <p:cNvSpPr/>
            <p:nvPr/>
          </p:nvSpPr>
          <p:spPr>
            <a:xfrm>
              <a:off x="376888" y="424074"/>
              <a:ext cx="26749" cy="4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7112;p38"/>
            <p:cNvSpPr/>
            <p:nvPr/>
          </p:nvSpPr>
          <p:spPr>
            <a:xfrm>
              <a:off x="1171837" y="62950"/>
              <a:ext cx="42299" cy="4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7113;p38"/>
            <p:cNvSpPr/>
            <p:nvPr/>
          </p:nvSpPr>
          <p:spPr>
            <a:xfrm>
              <a:off x="603713" y="150700"/>
              <a:ext cx="48900" cy="4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7114;p38"/>
            <p:cNvSpPr/>
            <p:nvPr/>
          </p:nvSpPr>
          <p:spPr>
            <a:xfrm>
              <a:off x="1201486" y="87275"/>
              <a:ext cx="29303" cy="2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7115;p38"/>
            <p:cNvSpPr/>
            <p:nvPr/>
          </p:nvSpPr>
          <p:spPr>
            <a:xfrm>
              <a:off x="297038" y="237900"/>
              <a:ext cx="24555" cy="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7116;p38"/>
            <p:cNvSpPr/>
            <p:nvPr/>
          </p:nvSpPr>
          <p:spPr>
            <a:xfrm>
              <a:off x="797791" y="279975"/>
              <a:ext cx="34323" cy="2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7117;p38"/>
            <p:cNvSpPr/>
            <p:nvPr/>
          </p:nvSpPr>
          <p:spPr>
            <a:xfrm>
              <a:off x="1249288" y="15650"/>
              <a:ext cx="34864" cy="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7118;p38"/>
            <p:cNvSpPr/>
            <p:nvPr/>
          </p:nvSpPr>
          <p:spPr>
            <a:xfrm>
              <a:off x="1247713" y="6950"/>
              <a:ext cx="29076" cy="1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7119;p38"/>
            <p:cNvSpPr/>
            <p:nvPr/>
          </p:nvSpPr>
          <p:spPr>
            <a:xfrm>
              <a:off x="1369313" y="183462"/>
              <a:ext cx="28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7120;p38"/>
            <p:cNvSpPr/>
            <p:nvPr/>
          </p:nvSpPr>
          <p:spPr>
            <a:xfrm>
              <a:off x="770263" y="299825"/>
              <a:ext cx="13773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7121;p38"/>
            <p:cNvSpPr/>
            <p:nvPr/>
          </p:nvSpPr>
          <p:spPr>
            <a:xfrm>
              <a:off x="1179350" y="55550"/>
              <a:ext cx="12701" cy="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7122;p38"/>
            <p:cNvSpPr/>
            <p:nvPr/>
          </p:nvSpPr>
          <p:spPr>
            <a:xfrm>
              <a:off x="1189013" y="95725"/>
              <a:ext cx="18501" cy="1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7123;p38"/>
            <p:cNvSpPr/>
            <p:nvPr/>
          </p:nvSpPr>
          <p:spPr>
            <a:xfrm>
              <a:off x="1364563" y="191950"/>
              <a:ext cx="16888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7124;p38"/>
            <p:cNvSpPr/>
            <p:nvPr/>
          </p:nvSpPr>
          <p:spPr>
            <a:xfrm>
              <a:off x="611304" y="191750"/>
              <a:ext cx="29935" cy="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7125;p38"/>
            <p:cNvSpPr/>
            <p:nvPr/>
          </p:nvSpPr>
          <p:spPr>
            <a:xfrm>
              <a:off x="887960" y="78375"/>
              <a:ext cx="63604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7126;p38"/>
            <p:cNvSpPr/>
            <p:nvPr/>
          </p:nvSpPr>
          <p:spPr>
            <a:xfrm>
              <a:off x="915138" y="74800"/>
              <a:ext cx="42347" cy="6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7127;p38"/>
            <p:cNvSpPr/>
            <p:nvPr/>
          </p:nvSpPr>
          <p:spPr>
            <a:xfrm>
              <a:off x="394313" y="405025"/>
              <a:ext cx="75626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7128;p38"/>
            <p:cNvSpPr/>
            <p:nvPr/>
          </p:nvSpPr>
          <p:spPr>
            <a:xfrm>
              <a:off x="406625" y="425125"/>
              <a:ext cx="5801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7129;p38"/>
            <p:cNvSpPr/>
            <p:nvPr/>
          </p:nvSpPr>
          <p:spPr>
            <a:xfrm>
              <a:off x="380655" y="488575"/>
              <a:ext cx="28319" cy="2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7130;p38"/>
            <p:cNvSpPr/>
            <p:nvPr/>
          </p:nvSpPr>
          <p:spPr>
            <a:xfrm>
              <a:off x="302696" y="250275"/>
              <a:ext cx="36676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7131;p38"/>
            <p:cNvSpPr/>
            <p:nvPr/>
          </p:nvSpPr>
          <p:spPr>
            <a:xfrm>
              <a:off x="778853" y="286050"/>
              <a:ext cx="52211" cy="5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7132;p38"/>
            <p:cNvSpPr/>
            <p:nvPr/>
          </p:nvSpPr>
          <p:spPr>
            <a:xfrm>
              <a:off x="743289" y="341050"/>
              <a:ext cx="37222" cy="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7133;p38"/>
            <p:cNvSpPr/>
            <p:nvPr/>
          </p:nvSpPr>
          <p:spPr>
            <a:xfrm>
              <a:off x="1194368" y="6900"/>
              <a:ext cx="79984" cy="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7134;p38"/>
            <p:cNvSpPr/>
            <p:nvPr/>
          </p:nvSpPr>
          <p:spPr>
            <a:xfrm>
              <a:off x="594188" y="170800"/>
              <a:ext cx="42473" cy="6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7135;p38"/>
            <p:cNvSpPr/>
            <p:nvPr/>
          </p:nvSpPr>
          <p:spPr>
            <a:xfrm>
              <a:off x="612688" y="167625"/>
              <a:ext cx="29825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7136;p38"/>
            <p:cNvSpPr/>
            <p:nvPr/>
          </p:nvSpPr>
          <p:spPr>
            <a:xfrm>
              <a:off x="591071" y="179799"/>
              <a:ext cx="15468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7137;p38"/>
            <p:cNvSpPr/>
            <p:nvPr/>
          </p:nvSpPr>
          <p:spPr>
            <a:xfrm>
              <a:off x="598453" y="179799"/>
              <a:ext cx="13436" cy="3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7138;p38"/>
            <p:cNvSpPr/>
            <p:nvPr/>
          </p:nvSpPr>
          <p:spPr>
            <a:xfrm>
              <a:off x="384168" y="472725"/>
              <a:ext cx="12701" cy="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7139;p38"/>
            <p:cNvSpPr/>
            <p:nvPr/>
          </p:nvSpPr>
          <p:spPr>
            <a:xfrm>
              <a:off x="297563" y="279725"/>
              <a:ext cx="13751" cy="4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7140;p38"/>
            <p:cNvSpPr/>
            <p:nvPr/>
          </p:nvSpPr>
          <p:spPr>
            <a:xfrm>
              <a:off x="897138" y="113174"/>
              <a:ext cx="31227" cy="2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6" name="Google Shape;7141;p38"/>
            <p:cNvSpPr/>
            <p:nvPr/>
          </p:nvSpPr>
          <p:spPr>
            <a:xfrm>
              <a:off x="385236" y="473050"/>
              <a:ext cx="23422" cy="3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648" name="Google Shape;7142;p38" descr="Google Shape;7142;p38"/>
          <p:cNvPicPr>
            <a:picLocks noChangeAspect="1"/>
          </p:cNvPicPr>
          <p:nvPr/>
        </p:nvPicPr>
        <p:blipFill>
          <a:blip r:embed="rId3">
            <a:alphaModFix amt="78000"/>
            <a:extLst/>
          </a:blip>
          <a:stretch>
            <a:fillRect/>
          </a:stretch>
        </p:blipFill>
        <p:spPr>
          <a:xfrm rot="4087982">
            <a:off x="-1035714" y="2978796"/>
            <a:ext cx="2995600" cy="1964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9" name="Google Shape;7143;p38" descr="Google Shape;7143;p38"/>
          <p:cNvPicPr>
            <a:picLocks noChangeAspect="1"/>
          </p:cNvPicPr>
          <p:nvPr/>
        </p:nvPicPr>
        <p:blipFill>
          <a:blip r:embed="rId4">
            <a:alphaModFix amt="72000"/>
            <a:extLst/>
          </a:blip>
          <a:stretch>
            <a:fillRect/>
          </a:stretch>
        </p:blipFill>
        <p:spPr>
          <a:xfrm rot="13732127">
            <a:off x="6954277" y="-481791"/>
            <a:ext cx="3426522" cy="2246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0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73241" y="3917735"/>
            <a:ext cx="1945227" cy="1953039"/>
          </a:xfrm>
          <a:prstGeom prst="rect">
            <a:avLst/>
          </a:prstGeom>
          <a:ln w="12700">
            <a:miter lim="400000"/>
          </a:ln>
        </p:spPr>
      </p:pic>
      <p:sp>
        <p:nvSpPr>
          <p:cNvPr id="26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9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0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663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2661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2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7CE9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66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2664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DE0B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69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2667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D0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72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2670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AACA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75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2673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D0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78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676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DE0B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679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E0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0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1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2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3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4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5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6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7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8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9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0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1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2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3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4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5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6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7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8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9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0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1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2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3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4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5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6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7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8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9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0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1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2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3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4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5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6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7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8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9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0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1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2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3" name="نص العنوان"/>
          <p:cNvSpPr txBox="1"/>
          <p:nvPr>
            <p:ph type="title"/>
          </p:nvPr>
        </p:nvSpPr>
        <p:spPr>
          <a:xfrm>
            <a:off x="1091335" y="514275"/>
            <a:ext cx="7691402" cy="57270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2800">
                <a:solidFill>
                  <a:srgbClr val="668A80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grpSp>
        <p:nvGrpSpPr>
          <p:cNvPr id="2734" name="Google Shape;481;p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2724" name="Google Shape;482;p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483;p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484;p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485;p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486;p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487;p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488;p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489;p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490;p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rgbClr val="6AACA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491;p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rgbClr val="F1D0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35" name="Google Shape;492;p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rgbClr val="9DE0B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738" name="Google Shape;493;p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2736" name="Google Shape;494;p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rgbClr val="9DE0B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495;p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rgbClr val="668A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39" name="Google Shape;496;p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rgbClr val="F1D04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40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2741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742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3" name="IMG_1584.png" descr="IMG_158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4147" y="933838"/>
            <a:ext cx="5122927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7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196;p3" descr="Google Shape;196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مستوى النص الأول…"/>
          <p:cNvSpPr txBox="1"/>
          <p:nvPr>
            <p:ph type="body" sz="quarter" idx="1"/>
          </p:nvPr>
        </p:nvSpPr>
        <p:spPr>
          <a:xfrm>
            <a:off x="3140316" y="3410225"/>
            <a:ext cx="2864101" cy="682201"/>
          </a:xfrm>
          <a:prstGeom prst="rect">
            <a:avLst/>
          </a:prstGeom>
        </p:spPr>
        <p:txBody>
          <a:bodyPr anchor="ctr"/>
          <a:lstStyle>
            <a:lvl1pPr marL="323850" indent="-190500" algn="ctr">
              <a:buClrTx/>
              <a:buSzTx/>
              <a:buNone/>
              <a:defRPr sz="1500"/>
            </a:lvl1pPr>
            <a:lvl2pPr marL="323850" indent="266700" algn="ctr">
              <a:buClrTx/>
              <a:buSzTx/>
              <a:buNone/>
              <a:defRPr sz="1500"/>
            </a:lvl2pPr>
            <a:lvl3pPr marL="323850" indent="723900" algn="ctr">
              <a:buClrTx/>
              <a:buSzTx/>
              <a:buNone/>
              <a:defRPr sz="1500"/>
            </a:lvl3pPr>
            <a:lvl4pPr marL="323850" indent="1181100" algn="ctr">
              <a:buClrTx/>
              <a:buSzTx/>
              <a:buNone/>
              <a:defRPr sz="1500"/>
            </a:lvl4pPr>
            <a:lvl5pPr marL="323850" indent="1638300" algn="ctr">
              <a:buClrTx/>
              <a:buSzTx/>
              <a:buNone/>
              <a:defRPr sz="1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2" name="نص العنوان"/>
          <p:cNvSpPr txBox="1"/>
          <p:nvPr>
            <p:ph type="title"/>
          </p:nvPr>
        </p:nvSpPr>
        <p:spPr>
          <a:xfrm>
            <a:off x="3104615" y="2197021"/>
            <a:ext cx="2935502" cy="14823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54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433" name="Google Shape;200;p3"/>
          <p:cNvGrpSpPr/>
          <p:nvPr/>
        </p:nvGrpSpPr>
        <p:grpSpPr>
          <a:xfrm>
            <a:off x="-1183537" y="840950"/>
            <a:ext cx="2097089" cy="597451"/>
            <a:chOff x="0" y="0"/>
            <a:chExt cx="2097088" cy="597450"/>
          </a:xfrm>
        </p:grpSpPr>
        <p:sp>
          <p:nvSpPr>
            <p:cNvPr id="323" name="Google Shape;201;p3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202;p3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203;p3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204;p3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205;p3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206;p3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207;p3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208;p3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209;p3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210;p3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211;p3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212;p3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213;p3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214;p3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215;p3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216;p3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217;p3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218;p3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219;p3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220;p3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221;p3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222;p3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223;p3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224;p3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225;p3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226;p3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227;p3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228;p3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229;p3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230;p3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231;p3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232;p3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233;p3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234;p3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235;p3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236;p3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237;p3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238;p3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239;p3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240;p3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241;p3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242;p3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243;p3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244;p3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245;p3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246;p3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247;p3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248;p3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249;p3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250;p3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251;p3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252;p3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253;p3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254;p3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255;p3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256;p3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257;p3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258;p3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259;p3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260;p3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261;p3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262;p3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263;p3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264;p3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265;p3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266;p3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267;p3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268;p3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269;p3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270;p3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271;p3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272;p3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273;p3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274;p3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275;p3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276;p3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277;p3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278;p3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279;p3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280;p3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281;p3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282;p3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283;p3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284;p3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285;p3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286;p3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287;p3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288;p3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289;p3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290;p3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291;p3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292;p3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293;p3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294;p3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295;p3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296;p3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297;p3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298;p3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299;p3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300;p3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301;p3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302;p3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303;p3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304;p3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305;p3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306;p3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307;p3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308;p3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309;p3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310;p3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02" name="Google Shape;311;p3"/>
          <p:cNvGrpSpPr/>
          <p:nvPr/>
        </p:nvGrpSpPr>
        <p:grpSpPr>
          <a:xfrm>
            <a:off x="7750224" y="4489300"/>
            <a:ext cx="1625764" cy="520426"/>
            <a:chOff x="0" y="0"/>
            <a:chExt cx="1625763" cy="520425"/>
          </a:xfrm>
        </p:grpSpPr>
        <p:sp>
          <p:nvSpPr>
            <p:cNvPr id="434" name="Google Shape;312;p3"/>
            <p:cNvSpPr/>
            <p:nvPr/>
          </p:nvSpPr>
          <p:spPr>
            <a:xfrm>
              <a:off x="8950" y="219450"/>
              <a:ext cx="65763" cy="1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313;p3"/>
            <p:cNvSpPr/>
            <p:nvPr/>
          </p:nvSpPr>
          <p:spPr>
            <a:xfrm>
              <a:off x="588902" y="153125"/>
              <a:ext cx="82643" cy="1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314;p3"/>
            <p:cNvSpPr/>
            <p:nvPr/>
          </p:nvSpPr>
          <p:spPr>
            <a:xfrm>
              <a:off x="869741" y="58675"/>
              <a:ext cx="96220" cy="10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315;p3"/>
            <p:cNvSpPr/>
            <p:nvPr/>
          </p:nvSpPr>
          <p:spPr>
            <a:xfrm>
              <a:off x="728960" y="295850"/>
              <a:ext cx="110532" cy="10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316;p3"/>
            <p:cNvSpPr/>
            <p:nvPr/>
          </p:nvSpPr>
          <p:spPr>
            <a:xfrm>
              <a:off x="1046318" y="192349"/>
              <a:ext cx="6339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317;p3"/>
            <p:cNvSpPr/>
            <p:nvPr/>
          </p:nvSpPr>
          <p:spPr>
            <a:xfrm>
              <a:off x="1322717" y="195375"/>
              <a:ext cx="80341" cy="9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318;p3"/>
            <p:cNvSpPr/>
            <p:nvPr/>
          </p:nvSpPr>
          <p:spPr>
            <a:xfrm>
              <a:off x="1033498" y="201200"/>
              <a:ext cx="81871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319;p3"/>
            <p:cNvSpPr/>
            <p:nvPr/>
          </p:nvSpPr>
          <p:spPr>
            <a:xfrm>
              <a:off x="1338747" y="186149"/>
              <a:ext cx="78894" cy="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320;p3"/>
            <p:cNvSpPr/>
            <p:nvPr/>
          </p:nvSpPr>
          <p:spPr>
            <a:xfrm>
              <a:off x="396764" y="420099"/>
              <a:ext cx="75792" cy="1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321;p3"/>
            <p:cNvSpPr/>
            <p:nvPr/>
          </p:nvSpPr>
          <p:spPr>
            <a:xfrm>
              <a:off x="1070318" y="204650"/>
              <a:ext cx="55067" cy="9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322;p3"/>
            <p:cNvSpPr/>
            <p:nvPr/>
          </p:nvSpPr>
          <p:spPr>
            <a:xfrm>
              <a:off x="1552212" y="0"/>
              <a:ext cx="73552" cy="10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323;p3"/>
            <p:cNvSpPr/>
            <p:nvPr/>
          </p:nvSpPr>
          <p:spPr>
            <a:xfrm>
              <a:off x="304293" y="233849"/>
              <a:ext cx="53682" cy="109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324;p3"/>
            <p:cNvSpPr/>
            <p:nvPr/>
          </p:nvSpPr>
          <p:spPr>
            <a:xfrm>
              <a:off x="726814" y="285024"/>
              <a:ext cx="109525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325;p3"/>
            <p:cNvSpPr/>
            <p:nvPr/>
          </p:nvSpPr>
          <p:spPr>
            <a:xfrm>
              <a:off x="1176313" y="3724"/>
              <a:ext cx="73052" cy="8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326;p3"/>
            <p:cNvSpPr/>
            <p:nvPr/>
          </p:nvSpPr>
          <p:spPr>
            <a:xfrm>
              <a:off x="341005" y="247475"/>
              <a:ext cx="30620" cy="9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327;p3"/>
            <p:cNvSpPr/>
            <p:nvPr/>
          </p:nvSpPr>
          <p:spPr>
            <a:xfrm>
              <a:off x="900863" y="87275"/>
              <a:ext cx="69432" cy="7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328;p3"/>
            <p:cNvSpPr/>
            <p:nvPr/>
          </p:nvSpPr>
          <p:spPr>
            <a:xfrm>
              <a:off x="1539785" y="3200"/>
              <a:ext cx="40154" cy="9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329;p3"/>
            <p:cNvSpPr/>
            <p:nvPr/>
          </p:nvSpPr>
          <p:spPr>
            <a:xfrm>
              <a:off x="713837" y="304049"/>
              <a:ext cx="63880" cy="8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330;p3"/>
            <p:cNvSpPr/>
            <p:nvPr/>
          </p:nvSpPr>
          <p:spPr>
            <a:xfrm>
              <a:off x="53299" y="240900"/>
              <a:ext cx="42227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331;p3"/>
            <p:cNvSpPr/>
            <p:nvPr/>
          </p:nvSpPr>
          <p:spPr>
            <a:xfrm>
              <a:off x="567168" y="157875"/>
              <a:ext cx="49221" cy="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332;p3"/>
            <p:cNvSpPr/>
            <p:nvPr/>
          </p:nvSpPr>
          <p:spPr>
            <a:xfrm>
              <a:off x="1368176" y="184549"/>
              <a:ext cx="42913" cy="5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333;p3"/>
            <p:cNvSpPr/>
            <p:nvPr/>
          </p:nvSpPr>
          <p:spPr>
            <a:xfrm>
              <a:off x="364817" y="402849"/>
              <a:ext cx="60000" cy="11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334;p3"/>
            <p:cNvSpPr/>
            <p:nvPr/>
          </p:nvSpPr>
          <p:spPr>
            <a:xfrm>
              <a:off x="-1" y="242475"/>
              <a:ext cx="27978" cy="7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335;p3"/>
            <p:cNvSpPr/>
            <p:nvPr/>
          </p:nvSpPr>
          <p:spPr>
            <a:xfrm>
              <a:off x="1233692" y="38324"/>
              <a:ext cx="50398" cy="5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336;p3"/>
            <p:cNvSpPr/>
            <p:nvPr/>
          </p:nvSpPr>
          <p:spPr>
            <a:xfrm>
              <a:off x="1390427" y="214749"/>
              <a:ext cx="42018" cy="6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337;p3"/>
            <p:cNvSpPr/>
            <p:nvPr/>
          </p:nvSpPr>
          <p:spPr>
            <a:xfrm>
              <a:off x="1029609" y="199900"/>
              <a:ext cx="34630" cy="7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338;p3"/>
            <p:cNvSpPr/>
            <p:nvPr/>
          </p:nvSpPr>
          <p:spPr>
            <a:xfrm>
              <a:off x="760885" y="284475"/>
              <a:ext cx="46920" cy="7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339;p3"/>
            <p:cNvSpPr/>
            <p:nvPr/>
          </p:nvSpPr>
          <p:spPr>
            <a:xfrm>
              <a:off x="55938" y="226850"/>
              <a:ext cx="32251" cy="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340;p3"/>
            <p:cNvSpPr/>
            <p:nvPr/>
          </p:nvSpPr>
          <p:spPr>
            <a:xfrm>
              <a:off x="1211763" y="43350"/>
              <a:ext cx="60801" cy="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341;p3"/>
            <p:cNvSpPr/>
            <p:nvPr/>
          </p:nvSpPr>
          <p:spPr>
            <a:xfrm>
              <a:off x="568131" y="223675"/>
              <a:ext cx="49858" cy="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342;p3"/>
            <p:cNvSpPr/>
            <p:nvPr/>
          </p:nvSpPr>
          <p:spPr>
            <a:xfrm>
              <a:off x="295185" y="307750"/>
              <a:ext cx="56854" cy="4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343;p3"/>
            <p:cNvSpPr/>
            <p:nvPr/>
          </p:nvSpPr>
          <p:spPr>
            <a:xfrm>
              <a:off x="280704" y="247475"/>
              <a:ext cx="26565" cy="6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344;p3"/>
            <p:cNvSpPr/>
            <p:nvPr/>
          </p:nvSpPr>
          <p:spPr>
            <a:xfrm>
              <a:off x="417063" y="400725"/>
              <a:ext cx="52876" cy="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345;p3"/>
            <p:cNvSpPr/>
            <p:nvPr/>
          </p:nvSpPr>
          <p:spPr>
            <a:xfrm>
              <a:off x="10988" y="226925"/>
              <a:ext cx="25270" cy="4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346;p3"/>
            <p:cNvSpPr/>
            <p:nvPr/>
          </p:nvSpPr>
          <p:spPr>
            <a:xfrm>
              <a:off x="1402068" y="188774"/>
              <a:ext cx="29634" cy="5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347;p3"/>
            <p:cNvSpPr/>
            <p:nvPr/>
          </p:nvSpPr>
          <p:spPr>
            <a:xfrm>
              <a:off x="283813" y="283950"/>
              <a:ext cx="27118" cy="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348;p3"/>
            <p:cNvSpPr/>
            <p:nvPr/>
          </p:nvSpPr>
          <p:spPr>
            <a:xfrm>
              <a:off x="46565" y="303525"/>
              <a:ext cx="31574" cy="3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349;p3"/>
            <p:cNvSpPr/>
            <p:nvPr/>
          </p:nvSpPr>
          <p:spPr>
            <a:xfrm>
              <a:off x="376888" y="424074"/>
              <a:ext cx="26749" cy="4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350;p3"/>
            <p:cNvSpPr/>
            <p:nvPr/>
          </p:nvSpPr>
          <p:spPr>
            <a:xfrm>
              <a:off x="1171837" y="62950"/>
              <a:ext cx="42299" cy="4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351;p3"/>
            <p:cNvSpPr/>
            <p:nvPr/>
          </p:nvSpPr>
          <p:spPr>
            <a:xfrm>
              <a:off x="603713" y="150700"/>
              <a:ext cx="48900" cy="4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352;p3"/>
            <p:cNvSpPr/>
            <p:nvPr/>
          </p:nvSpPr>
          <p:spPr>
            <a:xfrm>
              <a:off x="1201486" y="87275"/>
              <a:ext cx="29303" cy="2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353;p3"/>
            <p:cNvSpPr/>
            <p:nvPr/>
          </p:nvSpPr>
          <p:spPr>
            <a:xfrm>
              <a:off x="297038" y="237900"/>
              <a:ext cx="24555" cy="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354;p3"/>
            <p:cNvSpPr/>
            <p:nvPr/>
          </p:nvSpPr>
          <p:spPr>
            <a:xfrm>
              <a:off x="797791" y="279975"/>
              <a:ext cx="34323" cy="2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355;p3"/>
            <p:cNvSpPr/>
            <p:nvPr/>
          </p:nvSpPr>
          <p:spPr>
            <a:xfrm>
              <a:off x="1249288" y="15650"/>
              <a:ext cx="34864" cy="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356;p3"/>
            <p:cNvSpPr/>
            <p:nvPr/>
          </p:nvSpPr>
          <p:spPr>
            <a:xfrm>
              <a:off x="1247713" y="6950"/>
              <a:ext cx="29076" cy="1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357;p3"/>
            <p:cNvSpPr/>
            <p:nvPr/>
          </p:nvSpPr>
          <p:spPr>
            <a:xfrm>
              <a:off x="1369313" y="183462"/>
              <a:ext cx="28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358;p3"/>
            <p:cNvSpPr/>
            <p:nvPr/>
          </p:nvSpPr>
          <p:spPr>
            <a:xfrm>
              <a:off x="770263" y="299825"/>
              <a:ext cx="13773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359;p3"/>
            <p:cNvSpPr/>
            <p:nvPr/>
          </p:nvSpPr>
          <p:spPr>
            <a:xfrm>
              <a:off x="1179350" y="55550"/>
              <a:ext cx="12701" cy="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360;p3"/>
            <p:cNvSpPr/>
            <p:nvPr/>
          </p:nvSpPr>
          <p:spPr>
            <a:xfrm>
              <a:off x="1189013" y="95725"/>
              <a:ext cx="18501" cy="1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361;p3"/>
            <p:cNvSpPr/>
            <p:nvPr/>
          </p:nvSpPr>
          <p:spPr>
            <a:xfrm>
              <a:off x="1364563" y="191950"/>
              <a:ext cx="16888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362;p3"/>
            <p:cNvSpPr/>
            <p:nvPr/>
          </p:nvSpPr>
          <p:spPr>
            <a:xfrm>
              <a:off x="611304" y="191750"/>
              <a:ext cx="29935" cy="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363;p3"/>
            <p:cNvSpPr/>
            <p:nvPr/>
          </p:nvSpPr>
          <p:spPr>
            <a:xfrm>
              <a:off x="887960" y="78375"/>
              <a:ext cx="63604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364;p3"/>
            <p:cNvSpPr/>
            <p:nvPr/>
          </p:nvSpPr>
          <p:spPr>
            <a:xfrm>
              <a:off x="915138" y="74800"/>
              <a:ext cx="42347" cy="6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365;p3"/>
            <p:cNvSpPr/>
            <p:nvPr/>
          </p:nvSpPr>
          <p:spPr>
            <a:xfrm>
              <a:off x="394313" y="405025"/>
              <a:ext cx="75626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366;p3"/>
            <p:cNvSpPr/>
            <p:nvPr/>
          </p:nvSpPr>
          <p:spPr>
            <a:xfrm>
              <a:off x="406625" y="425125"/>
              <a:ext cx="5801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367;p3"/>
            <p:cNvSpPr/>
            <p:nvPr/>
          </p:nvSpPr>
          <p:spPr>
            <a:xfrm>
              <a:off x="380655" y="488575"/>
              <a:ext cx="28319" cy="2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368;p3"/>
            <p:cNvSpPr/>
            <p:nvPr/>
          </p:nvSpPr>
          <p:spPr>
            <a:xfrm>
              <a:off x="302696" y="250275"/>
              <a:ext cx="36676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369;p3"/>
            <p:cNvSpPr/>
            <p:nvPr/>
          </p:nvSpPr>
          <p:spPr>
            <a:xfrm>
              <a:off x="778853" y="286050"/>
              <a:ext cx="52211" cy="5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370;p3"/>
            <p:cNvSpPr/>
            <p:nvPr/>
          </p:nvSpPr>
          <p:spPr>
            <a:xfrm>
              <a:off x="743289" y="341050"/>
              <a:ext cx="37222" cy="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371;p3"/>
            <p:cNvSpPr/>
            <p:nvPr/>
          </p:nvSpPr>
          <p:spPr>
            <a:xfrm>
              <a:off x="1194368" y="6900"/>
              <a:ext cx="79984" cy="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372;p3"/>
            <p:cNvSpPr/>
            <p:nvPr/>
          </p:nvSpPr>
          <p:spPr>
            <a:xfrm>
              <a:off x="594188" y="170800"/>
              <a:ext cx="42473" cy="6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373;p3"/>
            <p:cNvSpPr/>
            <p:nvPr/>
          </p:nvSpPr>
          <p:spPr>
            <a:xfrm>
              <a:off x="612688" y="167625"/>
              <a:ext cx="29825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374;p3"/>
            <p:cNvSpPr/>
            <p:nvPr/>
          </p:nvSpPr>
          <p:spPr>
            <a:xfrm>
              <a:off x="591071" y="179799"/>
              <a:ext cx="15468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375;p3"/>
            <p:cNvSpPr/>
            <p:nvPr/>
          </p:nvSpPr>
          <p:spPr>
            <a:xfrm>
              <a:off x="598453" y="179799"/>
              <a:ext cx="13436" cy="3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376;p3"/>
            <p:cNvSpPr/>
            <p:nvPr/>
          </p:nvSpPr>
          <p:spPr>
            <a:xfrm>
              <a:off x="384168" y="472725"/>
              <a:ext cx="12701" cy="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377;p3"/>
            <p:cNvSpPr/>
            <p:nvPr/>
          </p:nvSpPr>
          <p:spPr>
            <a:xfrm>
              <a:off x="297563" y="279725"/>
              <a:ext cx="13751" cy="4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378;p3"/>
            <p:cNvSpPr/>
            <p:nvPr/>
          </p:nvSpPr>
          <p:spPr>
            <a:xfrm>
              <a:off x="897138" y="113174"/>
              <a:ext cx="31227" cy="2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379;p3"/>
            <p:cNvSpPr/>
            <p:nvPr/>
          </p:nvSpPr>
          <p:spPr>
            <a:xfrm>
              <a:off x="385236" y="473050"/>
              <a:ext cx="23422" cy="3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503" name="Google Shape;380;p3" descr="Google Shape;380;p3"/>
          <p:cNvPicPr>
            <a:picLocks noChangeAspect="1"/>
          </p:cNvPicPr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6785837" y="562625"/>
            <a:ext cx="3543301" cy="733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Google Shape;381;p3" descr="Google Shape;381;p3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-731576" y="4507036"/>
            <a:ext cx="3793027" cy="67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50673" y="3978611"/>
            <a:ext cx="1723731" cy="1730653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1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1285;p9" descr="Google Shape;1285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Google Shape;1286;p9" descr="Google Shape;1286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نص العنوان"/>
          <p:cNvSpPr txBox="1"/>
          <p:nvPr>
            <p:ph type="title"/>
          </p:nvPr>
        </p:nvSpPr>
        <p:spPr>
          <a:xfrm>
            <a:off x="1955250" y="1521420"/>
            <a:ext cx="5233500" cy="1265401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25" name="مستوى النص الأول…"/>
          <p:cNvSpPr txBox="1"/>
          <p:nvPr>
            <p:ph type="body" sz="quarter" idx="1"/>
          </p:nvPr>
        </p:nvSpPr>
        <p:spPr>
          <a:xfrm>
            <a:off x="1931063" y="3012589"/>
            <a:ext cx="5292301" cy="849901"/>
          </a:xfrm>
          <a:prstGeom prst="rect">
            <a:avLst/>
          </a:prstGeom>
        </p:spPr>
        <p:txBody>
          <a:bodyPr anchor="ctr"/>
          <a:lstStyle>
            <a:lvl1pPr indent="-304800" algn="ctr">
              <a:buSzPts val="1800"/>
              <a:buFont typeface="Helvetica"/>
              <a:buChar char="●"/>
              <a:defRPr sz="1800"/>
            </a:lvl1pPr>
            <a:lvl2pPr marL="1066800" indent="-457200" algn="ctr">
              <a:buSzPts val="1800"/>
              <a:buFont typeface="Helvetica"/>
              <a:buChar char="○"/>
              <a:defRPr sz="1800"/>
            </a:lvl2pPr>
            <a:lvl3pPr marL="1524000" indent="-457200" algn="ctr">
              <a:buSzPts val="1800"/>
              <a:buFont typeface="Helvetica"/>
              <a:buChar char="■"/>
              <a:defRPr sz="1800"/>
            </a:lvl3pPr>
            <a:lvl4pPr marL="1981200" indent="-457200" algn="ctr">
              <a:buSzPts val="1800"/>
              <a:buFont typeface="Helvetica"/>
              <a:buChar char="●"/>
              <a:defRPr sz="1800"/>
            </a:lvl4pPr>
            <a:lvl5pPr marL="2438400" indent="-457200" algn="ctr">
              <a:buSzPts val="1800"/>
              <a:buFont typeface="Helvetica"/>
              <a:buChar char="○"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26" name="Google Shape;1289;p9"/>
          <p:cNvSpPr/>
          <p:nvPr/>
        </p:nvSpPr>
        <p:spPr>
          <a:xfrm>
            <a:off x="-281655" y="-161424"/>
            <a:ext cx="1515846" cy="866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793"/>
                </a:moveTo>
                <a:lnTo>
                  <a:pt x="19632" y="0"/>
                </a:lnTo>
                <a:cubicBezTo>
                  <a:pt x="19632" y="0"/>
                  <a:pt x="19203" y="1198"/>
                  <a:pt x="19356" y="1824"/>
                </a:cubicBezTo>
                <a:cubicBezTo>
                  <a:pt x="19510" y="2475"/>
                  <a:pt x="20325" y="2839"/>
                  <a:pt x="20325" y="2839"/>
                </a:cubicBezTo>
                <a:cubicBezTo>
                  <a:pt x="20325" y="2839"/>
                  <a:pt x="19894" y="4169"/>
                  <a:pt x="20124" y="4793"/>
                </a:cubicBezTo>
                <a:cubicBezTo>
                  <a:pt x="20340" y="5236"/>
                  <a:pt x="20602" y="5653"/>
                  <a:pt x="20893" y="5966"/>
                </a:cubicBezTo>
                <a:cubicBezTo>
                  <a:pt x="20893" y="5966"/>
                  <a:pt x="20356" y="8154"/>
                  <a:pt x="21600" y="8884"/>
                </a:cubicBezTo>
                <a:lnTo>
                  <a:pt x="2137" y="21600"/>
                </a:lnTo>
                <a:cubicBezTo>
                  <a:pt x="2137" y="21600"/>
                  <a:pt x="2444" y="20166"/>
                  <a:pt x="2322" y="19646"/>
                </a:cubicBezTo>
                <a:cubicBezTo>
                  <a:pt x="2198" y="19099"/>
                  <a:pt x="1430" y="18655"/>
                  <a:pt x="1430" y="18655"/>
                </a:cubicBezTo>
                <a:cubicBezTo>
                  <a:pt x="1430" y="18655"/>
                  <a:pt x="1860" y="17248"/>
                  <a:pt x="1676" y="16492"/>
                </a:cubicBezTo>
                <a:cubicBezTo>
                  <a:pt x="1491" y="15711"/>
                  <a:pt x="769" y="15398"/>
                  <a:pt x="769" y="15398"/>
                </a:cubicBezTo>
                <a:cubicBezTo>
                  <a:pt x="769" y="15398"/>
                  <a:pt x="1106" y="14564"/>
                  <a:pt x="938" y="13836"/>
                </a:cubicBezTo>
                <a:cubicBezTo>
                  <a:pt x="754" y="13106"/>
                  <a:pt x="0" y="12793"/>
                  <a:pt x="0" y="1279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7" name="Google Shape;1290;p9"/>
          <p:cNvSpPr/>
          <p:nvPr/>
        </p:nvSpPr>
        <p:spPr>
          <a:xfrm flipH="1">
            <a:off x="7924357" y="-161424"/>
            <a:ext cx="1515846" cy="866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793"/>
                </a:moveTo>
                <a:lnTo>
                  <a:pt x="19632" y="0"/>
                </a:lnTo>
                <a:cubicBezTo>
                  <a:pt x="19632" y="0"/>
                  <a:pt x="19203" y="1198"/>
                  <a:pt x="19356" y="1824"/>
                </a:cubicBezTo>
                <a:cubicBezTo>
                  <a:pt x="19510" y="2475"/>
                  <a:pt x="20325" y="2839"/>
                  <a:pt x="20325" y="2839"/>
                </a:cubicBezTo>
                <a:cubicBezTo>
                  <a:pt x="20325" y="2839"/>
                  <a:pt x="19894" y="4169"/>
                  <a:pt x="20124" y="4793"/>
                </a:cubicBezTo>
                <a:cubicBezTo>
                  <a:pt x="20340" y="5236"/>
                  <a:pt x="20602" y="5653"/>
                  <a:pt x="20893" y="5966"/>
                </a:cubicBezTo>
                <a:cubicBezTo>
                  <a:pt x="20893" y="5966"/>
                  <a:pt x="20356" y="8154"/>
                  <a:pt x="21600" y="8884"/>
                </a:cubicBezTo>
                <a:lnTo>
                  <a:pt x="2137" y="21600"/>
                </a:lnTo>
                <a:cubicBezTo>
                  <a:pt x="2137" y="21600"/>
                  <a:pt x="2444" y="20166"/>
                  <a:pt x="2322" y="19646"/>
                </a:cubicBezTo>
                <a:cubicBezTo>
                  <a:pt x="2198" y="19099"/>
                  <a:pt x="1430" y="18655"/>
                  <a:pt x="1430" y="18655"/>
                </a:cubicBezTo>
                <a:cubicBezTo>
                  <a:pt x="1430" y="18655"/>
                  <a:pt x="1860" y="17248"/>
                  <a:pt x="1676" y="16492"/>
                </a:cubicBezTo>
                <a:cubicBezTo>
                  <a:pt x="1491" y="15711"/>
                  <a:pt x="769" y="15398"/>
                  <a:pt x="769" y="15398"/>
                </a:cubicBezTo>
                <a:cubicBezTo>
                  <a:pt x="769" y="15398"/>
                  <a:pt x="1106" y="14564"/>
                  <a:pt x="938" y="13836"/>
                </a:cubicBezTo>
                <a:cubicBezTo>
                  <a:pt x="754" y="13106"/>
                  <a:pt x="0" y="12793"/>
                  <a:pt x="0" y="1279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638" name="Google Shape;1291;p9"/>
          <p:cNvGrpSpPr/>
          <p:nvPr/>
        </p:nvGrpSpPr>
        <p:grpSpPr>
          <a:xfrm>
            <a:off x="-784725" y="840950"/>
            <a:ext cx="2097089" cy="597451"/>
            <a:chOff x="0" y="0"/>
            <a:chExt cx="2097088" cy="597450"/>
          </a:xfrm>
        </p:grpSpPr>
        <p:sp>
          <p:nvSpPr>
            <p:cNvPr id="528" name="Google Shape;1292;p9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1293;p9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1294;p9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1295;p9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1296;p9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1297;p9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1298;p9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1299;p9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1300;p9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1301;p9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1302;p9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1303;p9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1304;p9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1305;p9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1306;p9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1307;p9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1308;p9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1309;p9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1310;p9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1311;p9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1312;p9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1313;p9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1314;p9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1315;p9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1316;p9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1317;p9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1318;p9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1319;p9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1320;p9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1321;p9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1322;p9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1323;p9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1324;p9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1325;p9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1326;p9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1327;p9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1328;p9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1329;p9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1330;p9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1331;p9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1332;p9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1333;p9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1334;p9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1335;p9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1336;p9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1337;p9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1338;p9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1339;p9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1340;p9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1341;p9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1342;p9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1343;p9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1344;p9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1345;p9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1346;p9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1347;p9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1348;p9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1349;p9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1350;p9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1351;p9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1352;p9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1353;p9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1354;p9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1355;p9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1356;p9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1357;p9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1358;p9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1359;p9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1360;p9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1361;p9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1362;p9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1363;p9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1364;p9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365;p9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366;p9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367;p9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368;p9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369;p9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370;p9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371;p9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372;p9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373;p9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374;p9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375;p9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376;p9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377;p9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378;p9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379;p9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380;p9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381;p9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382;p9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383;p9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384;p9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385;p9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1386;p9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1387;p9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1388;p9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1389;p9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1390;p9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1391;p9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1392;p9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1393;p9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1394;p9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1395;p9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1396;p9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1397;p9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1398;p9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1399;p9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1400;p9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1401;p9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07" name="Google Shape;1402;p9"/>
          <p:cNvGrpSpPr/>
          <p:nvPr/>
        </p:nvGrpSpPr>
        <p:grpSpPr>
          <a:xfrm>
            <a:off x="8149036" y="4489300"/>
            <a:ext cx="1625765" cy="520426"/>
            <a:chOff x="0" y="0"/>
            <a:chExt cx="1625763" cy="520425"/>
          </a:xfrm>
        </p:grpSpPr>
        <p:sp>
          <p:nvSpPr>
            <p:cNvPr id="639" name="Google Shape;1403;p9"/>
            <p:cNvSpPr/>
            <p:nvPr/>
          </p:nvSpPr>
          <p:spPr>
            <a:xfrm>
              <a:off x="8950" y="219450"/>
              <a:ext cx="65763" cy="1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1404;p9"/>
            <p:cNvSpPr/>
            <p:nvPr/>
          </p:nvSpPr>
          <p:spPr>
            <a:xfrm>
              <a:off x="588902" y="153125"/>
              <a:ext cx="82643" cy="1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1405;p9"/>
            <p:cNvSpPr/>
            <p:nvPr/>
          </p:nvSpPr>
          <p:spPr>
            <a:xfrm>
              <a:off x="869741" y="58675"/>
              <a:ext cx="96220" cy="10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1406;p9"/>
            <p:cNvSpPr/>
            <p:nvPr/>
          </p:nvSpPr>
          <p:spPr>
            <a:xfrm>
              <a:off x="728960" y="295850"/>
              <a:ext cx="110532" cy="10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1407;p9"/>
            <p:cNvSpPr/>
            <p:nvPr/>
          </p:nvSpPr>
          <p:spPr>
            <a:xfrm>
              <a:off x="1046318" y="192349"/>
              <a:ext cx="6339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1408;p9"/>
            <p:cNvSpPr/>
            <p:nvPr/>
          </p:nvSpPr>
          <p:spPr>
            <a:xfrm>
              <a:off x="1322717" y="195375"/>
              <a:ext cx="80341" cy="9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1409;p9"/>
            <p:cNvSpPr/>
            <p:nvPr/>
          </p:nvSpPr>
          <p:spPr>
            <a:xfrm>
              <a:off x="1033498" y="201200"/>
              <a:ext cx="81871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1410;p9"/>
            <p:cNvSpPr/>
            <p:nvPr/>
          </p:nvSpPr>
          <p:spPr>
            <a:xfrm>
              <a:off x="1338747" y="186149"/>
              <a:ext cx="78894" cy="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1411;p9"/>
            <p:cNvSpPr/>
            <p:nvPr/>
          </p:nvSpPr>
          <p:spPr>
            <a:xfrm>
              <a:off x="396764" y="420099"/>
              <a:ext cx="75792" cy="1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1412;p9"/>
            <p:cNvSpPr/>
            <p:nvPr/>
          </p:nvSpPr>
          <p:spPr>
            <a:xfrm>
              <a:off x="1070318" y="204650"/>
              <a:ext cx="55067" cy="9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1413;p9"/>
            <p:cNvSpPr/>
            <p:nvPr/>
          </p:nvSpPr>
          <p:spPr>
            <a:xfrm>
              <a:off x="1552212" y="0"/>
              <a:ext cx="73552" cy="10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1414;p9"/>
            <p:cNvSpPr/>
            <p:nvPr/>
          </p:nvSpPr>
          <p:spPr>
            <a:xfrm>
              <a:off x="304293" y="233849"/>
              <a:ext cx="53682" cy="109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1415;p9"/>
            <p:cNvSpPr/>
            <p:nvPr/>
          </p:nvSpPr>
          <p:spPr>
            <a:xfrm>
              <a:off x="726814" y="285024"/>
              <a:ext cx="109525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1416;p9"/>
            <p:cNvSpPr/>
            <p:nvPr/>
          </p:nvSpPr>
          <p:spPr>
            <a:xfrm>
              <a:off x="1176313" y="3724"/>
              <a:ext cx="73052" cy="8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1417;p9"/>
            <p:cNvSpPr/>
            <p:nvPr/>
          </p:nvSpPr>
          <p:spPr>
            <a:xfrm>
              <a:off x="341005" y="247475"/>
              <a:ext cx="30620" cy="9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1418;p9"/>
            <p:cNvSpPr/>
            <p:nvPr/>
          </p:nvSpPr>
          <p:spPr>
            <a:xfrm>
              <a:off x="900863" y="87275"/>
              <a:ext cx="69432" cy="7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1419;p9"/>
            <p:cNvSpPr/>
            <p:nvPr/>
          </p:nvSpPr>
          <p:spPr>
            <a:xfrm>
              <a:off x="1539785" y="3200"/>
              <a:ext cx="40154" cy="9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1420;p9"/>
            <p:cNvSpPr/>
            <p:nvPr/>
          </p:nvSpPr>
          <p:spPr>
            <a:xfrm>
              <a:off x="713837" y="304049"/>
              <a:ext cx="63880" cy="8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1421;p9"/>
            <p:cNvSpPr/>
            <p:nvPr/>
          </p:nvSpPr>
          <p:spPr>
            <a:xfrm>
              <a:off x="53299" y="240900"/>
              <a:ext cx="42227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1422;p9"/>
            <p:cNvSpPr/>
            <p:nvPr/>
          </p:nvSpPr>
          <p:spPr>
            <a:xfrm>
              <a:off x="567168" y="157875"/>
              <a:ext cx="49221" cy="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1423;p9"/>
            <p:cNvSpPr/>
            <p:nvPr/>
          </p:nvSpPr>
          <p:spPr>
            <a:xfrm>
              <a:off x="1368176" y="184549"/>
              <a:ext cx="42913" cy="5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1424;p9"/>
            <p:cNvSpPr/>
            <p:nvPr/>
          </p:nvSpPr>
          <p:spPr>
            <a:xfrm>
              <a:off x="364817" y="402849"/>
              <a:ext cx="60000" cy="11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1425;p9"/>
            <p:cNvSpPr/>
            <p:nvPr/>
          </p:nvSpPr>
          <p:spPr>
            <a:xfrm>
              <a:off x="-1" y="242475"/>
              <a:ext cx="27978" cy="7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1426;p9"/>
            <p:cNvSpPr/>
            <p:nvPr/>
          </p:nvSpPr>
          <p:spPr>
            <a:xfrm>
              <a:off x="1233692" y="38324"/>
              <a:ext cx="50398" cy="5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1427;p9"/>
            <p:cNvSpPr/>
            <p:nvPr/>
          </p:nvSpPr>
          <p:spPr>
            <a:xfrm>
              <a:off x="1390427" y="214749"/>
              <a:ext cx="42018" cy="6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1428;p9"/>
            <p:cNvSpPr/>
            <p:nvPr/>
          </p:nvSpPr>
          <p:spPr>
            <a:xfrm>
              <a:off x="1029609" y="199900"/>
              <a:ext cx="34630" cy="7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1429;p9"/>
            <p:cNvSpPr/>
            <p:nvPr/>
          </p:nvSpPr>
          <p:spPr>
            <a:xfrm>
              <a:off x="760885" y="284475"/>
              <a:ext cx="46920" cy="7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1430;p9"/>
            <p:cNvSpPr/>
            <p:nvPr/>
          </p:nvSpPr>
          <p:spPr>
            <a:xfrm>
              <a:off x="55938" y="226850"/>
              <a:ext cx="32251" cy="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1431;p9"/>
            <p:cNvSpPr/>
            <p:nvPr/>
          </p:nvSpPr>
          <p:spPr>
            <a:xfrm>
              <a:off x="1211763" y="43350"/>
              <a:ext cx="60801" cy="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1432;p9"/>
            <p:cNvSpPr/>
            <p:nvPr/>
          </p:nvSpPr>
          <p:spPr>
            <a:xfrm>
              <a:off x="568131" y="223675"/>
              <a:ext cx="49858" cy="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1433;p9"/>
            <p:cNvSpPr/>
            <p:nvPr/>
          </p:nvSpPr>
          <p:spPr>
            <a:xfrm>
              <a:off x="295185" y="307750"/>
              <a:ext cx="56854" cy="4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1434;p9"/>
            <p:cNvSpPr/>
            <p:nvPr/>
          </p:nvSpPr>
          <p:spPr>
            <a:xfrm>
              <a:off x="280704" y="247475"/>
              <a:ext cx="26565" cy="6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1435;p9"/>
            <p:cNvSpPr/>
            <p:nvPr/>
          </p:nvSpPr>
          <p:spPr>
            <a:xfrm>
              <a:off x="417063" y="400725"/>
              <a:ext cx="52876" cy="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1436;p9"/>
            <p:cNvSpPr/>
            <p:nvPr/>
          </p:nvSpPr>
          <p:spPr>
            <a:xfrm>
              <a:off x="10988" y="226925"/>
              <a:ext cx="25270" cy="4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1437;p9"/>
            <p:cNvSpPr/>
            <p:nvPr/>
          </p:nvSpPr>
          <p:spPr>
            <a:xfrm>
              <a:off x="1402068" y="188774"/>
              <a:ext cx="29634" cy="5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1438;p9"/>
            <p:cNvSpPr/>
            <p:nvPr/>
          </p:nvSpPr>
          <p:spPr>
            <a:xfrm>
              <a:off x="283813" y="283950"/>
              <a:ext cx="27118" cy="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1439;p9"/>
            <p:cNvSpPr/>
            <p:nvPr/>
          </p:nvSpPr>
          <p:spPr>
            <a:xfrm>
              <a:off x="46565" y="303525"/>
              <a:ext cx="31574" cy="3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1440;p9"/>
            <p:cNvSpPr/>
            <p:nvPr/>
          </p:nvSpPr>
          <p:spPr>
            <a:xfrm>
              <a:off x="376888" y="424074"/>
              <a:ext cx="26749" cy="4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1441;p9"/>
            <p:cNvSpPr/>
            <p:nvPr/>
          </p:nvSpPr>
          <p:spPr>
            <a:xfrm>
              <a:off x="1171837" y="62950"/>
              <a:ext cx="42299" cy="4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1442;p9"/>
            <p:cNvSpPr/>
            <p:nvPr/>
          </p:nvSpPr>
          <p:spPr>
            <a:xfrm>
              <a:off x="603713" y="150700"/>
              <a:ext cx="48900" cy="4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1443;p9"/>
            <p:cNvSpPr/>
            <p:nvPr/>
          </p:nvSpPr>
          <p:spPr>
            <a:xfrm>
              <a:off x="1201486" y="87275"/>
              <a:ext cx="29303" cy="2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1444;p9"/>
            <p:cNvSpPr/>
            <p:nvPr/>
          </p:nvSpPr>
          <p:spPr>
            <a:xfrm>
              <a:off x="297038" y="237900"/>
              <a:ext cx="24555" cy="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1445;p9"/>
            <p:cNvSpPr/>
            <p:nvPr/>
          </p:nvSpPr>
          <p:spPr>
            <a:xfrm>
              <a:off x="797791" y="279975"/>
              <a:ext cx="34323" cy="2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1446;p9"/>
            <p:cNvSpPr/>
            <p:nvPr/>
          </p:nvSpPr>
          <p:spPr>
            <a:xfrm>
              <a:off x="1249288" y="15650"/>
              <a:ext cx="34864" cy="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1447;p9"/>
            <p:cNvSpPr/>
            <p:nvPr/>
          </p:nvSpPr>
          <p:spPr>
            <a:xfrm>
              <a:off x="1247713" y="6950"/>
              <a:ext cx="29076" cy="1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1448;p9"/>
            <p:cNvSpPr/>
            <p:nvPr/>
          </p:nvSpPr>
          <p:spPr>
            <a:xfrm>
              <a:off x="1369313" y="183462"/>
              <a:ext cx="28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1449;p9"/>
            <p:cNvSpPr/>
            <p:nvPr/>
          </p:nvSpPr>
          <p:spPr>
            <a:xfrm>
              <a:off x="770263" y="299825"/>
              <a:ext cx="13773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1450;p9"/>
            <p:cNvSpPr/>
            <p:nvPr/>
          </p:nvSpPr>
          <p:spPr>
            <a:xfrm>
              <a:off x="1179350" y="55550"/>
              <a:ext cx="12701" cy="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1451;p9"/>
            <p:cNvSpPr/>
            <p:nvPr/>
          </p:nvSpPr>
          <p:spPr>
            <a:xfrm>
              <a:off x="1189013" y="95725"/>
              <a:ext cx="18501" cy="1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1452;p9"/>
            <p:cNvSpPr/>
            <p:nvPr/>
          </p:nvSpPr>
          <p:spPr>
            <a:xfrm>
              <a:off x="1364563" y="191950"/>
              <a:ext cx="16888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1453;p9"/>
            <p:cNvSpPr/>
            <p:nvPr/>
          </p:nvSpPr>
          <p:spPr>
            <a:xfrm>
              <a:off x="611304" y="191750"/>
              <a:ext cx="29935" cy="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1454;p9"/>
            <p:cNvSpPr/>
            <p:nvPr/>
          </p:nvSpPr>
          <p:spPr>
            <a:xfrm>
              <a:off x="887960" y="78375"/>
              <a:ext cx="63604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1455;p9"/>
            <p:cNvSpPr/>
            <p:nvPr/>
          </p:nvSpPr>
          <p:spPr>
            <a:xfrm>
              <a:off x="915138" y="74800"/>
              <a:ext cx="42347" cy="6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1456;p9"/>
            <p:cNvSpPr/>
            <p:nvPr/>
          </p:nvSpPr>
          <p:spPr>
            <a:xfrm>
              <a:off x="394313" y="405025"/>
              <a:ext cx="75626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1457;p9"/>
            <p:cNvSpPr/>
            <p:nvPr/>
          </p:nvSpPr>
          <p:spPr>
            <a:xfrm>
              <a:off x="406625" y="425125"/>
              <a:ext cx="5801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1458;p9"/>
            <p:cNvSpPr/>
            <p:nvPr/>
          </p:nvSpPr>
          <p:spPr>
            <a:xfrm>
              <a:off x="380655" y="488575"/>
              <a:ext cx="28319" cy="2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1459;p9"/>
            <p:cNvSpPr/>
            <p:nvPr/>
          </p:nvSpPr>
          <p:spPr>
            <a:xfrm>
              <a:off x="302696" y="250275"/>
              <a:ext cx="36676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1460;p9"/>
            <p:cNvSpPr/>
            <p:nvPr/>
          </p:nvSpPr>
          <p:spPr>
            <a:xfrm>
              <a:off x="778853" y="286050"/>
              <a:ext cx="52211" cy="5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1461;p9"/>
            <p:cNvSpPr/>
            <p:nvPr/>
          </p:nvSpPr>
          <p:spPr>
            <a:xfrm>
              <a:off x="743289" y="341050"/>
              <a:ext cx="37222" cy="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1462;p9"/>
            <p:cNvSpPr/>
            <p:nvPr/>
          </p:nvSpPr>
          <p:spPr>
            <a:xfrm>
              <a:off x="1194368" y="6900"/>
              <a:ext cx="79984" cy="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1463;p9"/>
            <p:cNvSpPr/>
            <p:nvPr/>
          </p:nvSpPr>
          <p:spPr>
            <a:xfrm>
              <a:off x="594188" y="170800"/>
              <a:ext cx="42473" cy="6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1464;p9"/>
            <p:cNvSpPr/>
            <p:nvPr/>
          </p:nvSpPr>
          <p:spPr>
            <a:xfrm>
              <a:off x="612688" y="167625"/>
              <a:ext cx="29825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1465;p9"/>
            <p:cNvSpPr/>
            <p:nvPr/>
          </p:nvSpPr>
          <p:spPr>
            <a:xfrm>
              <a:off x="591071" y="179799"/>
              <a:ext cx="15468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1466;p9"/>
            <p:cNvSpPr/>
            <p:nvPr/>
          </p:nvSpPr>
          <p:spPr>
            <a:xfrm>
              <a:off x="598453" y="179799"/>
              <a:ext cx="13436" cy="3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1467;p9"/>
            <p:cNvSpPr/>
            <p:nvPr/>
          </p:nvSpPr>
          <p:spPr>
            <a:xfrm>
              <a:off x="384168" y="472725"/>
              <a:ext cx="12701" cy="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1468;p9"/>
            <p:cNvSpPr/>
            <p:nvPr/>
          </p:nvSpPr>
          <p:spPr>
            <a:xfrm>
              <a:off x="297563" y="279725"/>
              <a:ext cx="13751" cy="4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1469;p9"/>
            <p:cNvSpPr/>
            <p:nvPr/>
          </p:nvSpPr>
          <p:spPr>
            <a:xfrm>
              <a:off x="897138" y="113174"/>
              <a:ext cx="31227" cy="2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1470;p9"/>
            <p:cNvSpPr/>
            <p:nvPr/>
          </p:nvSpPr>
          <p:spPr>
            <a:xfrm>
              <a:off x="385236" y="473050"/>
              <a:ext cx="23422" cy="3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708" name="IMG_1531.png" descr="IMG_15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9428" y="3847979"/>
            <a:ext cx="1795854" cy="1803066"/>
          </a:xfrm>
          <a:prstGeom prst="rect">
            <a:avLst/>
          </a:prstGeom>
          <a:ln w="12700">
            <a:miter lim="400000"/>
          </a:ln>
        </p:spPr>
      </p:pic>
      <p:sp>
        <p:nvSpPr>
          <p:cNvPr id="7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1703;p13" descr="Google Shape;1703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مستوى النص الأول…"/>
          <p:cNvSpPr txBox="1"/>
          <p:nvPr>
            <p:ph type="body" sz="quarter" idx="1"/>
          </p:nvPr>
        </p:nvSpPr>
        <p:spPr>
          <a:xfrm>
            <a:off x="3140316" y="3410225"/>
            <a:ext cx="2864101" cy="682201"/>
          </a:xfrm>
          <a:prstGeom prst="rect">
            <a:avLst/>
          </a:prstGeom>
        </p:spPr>
        <p:txBody>
          <a:bodyPr anchor="ctr"/>
          <a:lstStyle>
            <a:lvl1pPr marL="323850" indent="-190500" algn="ctr">
              <a:buClrTx/>
              <a:buSzTx/>
              <a:buNone/>
              <a:defRPr sz="1500"/>
            </a:lvl1pPr>
            <a:lvl2pPr marL="323850" indent="266700" algn="ctr">
              <a:buClrTx/>
              <a:buSzTx/>
              <a:buNone/>
              <a:defRPr sz="1500"/>
            </a:lvl2pPr>
            <a:lvl3pPr marL="323850" indent="723900" algn="ctr">
              <a:buClrTx/>
              <a:buSzTx/>
              <a:buNone/>
              <a:defRPr sz="1500"/>
            </a:lvl3pPr>
            <a:lvl4pPr marL="323850" indent="1181100" algn="ctr">
              <a:buClrTx/>
              <a:buSzTx/>
              <a:buNone/>
              <a:defRPr sz="1500"/>
            </a:lvl4pPr>
            <a:lvl5pPr marL="323850" indent="1638300" algn="ctr">
              <a:buClrTx/>
              <a:buSzTx/>
              <a:buNone/>
              <a:defRPr sz="1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25" name="نص العنوان"/>
          <p:cNvSpPr txBox="1"/>
          <p:nvPr>
            <p:ph type="title"/>
          </p:nvPr>
        </p:nvSpPr>
        <p:spPr>
          <a:xfrm>
            <a:off x="2643450" y="2197025"/>
            <a:ext cx="3857100" cy="14823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54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836" name="Google Shape;1707;p13"/>
          <p:cNvGrpSpPr/>
          <p:nvPr/>
        </p:nvGrpSpPr>
        <p:grpSpPr>
          <a:xfrm>
            <a:off x="-440537" y="686813"/>
            <a:ext cx="2097089" cy="597451"/>
            <a:chOff x="0" y="0"/>
            <a:chExt cx="2097088" cy="597450"/>
          </a:xfrm>
        </p:grpSpPr>
        <p:sp>
          <p:nvSpPr>
            <p:cNvPr id="726" name="Google Shape;1708;p13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1709;p13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1710;p13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1711;p13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1712;p13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1713;p13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1714;p13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1715;p13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1716;p13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1717;p13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1718;p13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1719;p13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1720;p13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1721;p13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1722;p13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1723;p13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1724;p13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1725;p13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1726;p13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1727;p13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1728;p13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1729;p13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1730;p13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1731;p13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1732;p13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1733;p13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1734;p13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1735;p13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1736;p13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1737;p13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1738;p13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1739;p13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1740;p13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1741;p13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1742;p13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1743;p13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2" name="Google Shape;1744;p13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1745;p13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1746;p13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1747;p13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1748;p13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1749;p13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1750;p13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1751;p13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1752;p13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1753;p13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1754;p13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1755;p13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1756;p13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1757;p13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1758;p13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1759;p13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1760;p13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1761;p13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1762;p13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1763;p13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1764;p13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1765;p13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1766;p13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1767;p13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1768;p13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1769;p13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1770;p13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1771;p13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1772;p13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1773;p13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1774;p13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1775;p13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1776;p13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1777;p13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1778;p13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1779;p13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1780;p13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1781;p13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1782;p13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1783;p13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1784;p13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1785;p13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1786;p13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1787;p13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6" name="Google Shape;1788;p13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7" name="Google Shape;1789;p13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8" name="Google Shape;1790;p13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1791;p13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1792;p13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1793;p13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1794;p13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1795;p13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1796;p13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1797;p13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1798;p13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1799;p13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1800;p13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1801;p13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1802;p13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1803;p13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1804;p13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1805;p13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1806;p13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1807;p13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1808;p13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1809;p13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1810;p13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1811;p13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1812;p13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1813;p13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1814;p13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1815;p13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1816;p13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1817;p13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837" name="Google Shape;1818;p13" descr="Google Shape;1818;p13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>
            <a:off x="-405739" y="-88850"/>
            <a:ext cx="3793027" cy="67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8" name="Google Shape;1819;p13" descr="Google Shape;1819;p13"/>
          <p:cNvPicPr>
            <a:picLocks noChangeAspect="1"/>
          </p:cNvPicPr>
          <p:nvPr/>
        </p:nvPicPr>
        <p:blipFill>
          <a:blip r:embed="rId4">
            <a:alphaModFix amt="55000"/>
            <a:extLst/>
          </a:blip>
          <a:stretch>
            <a:fillRect/>
          </a:stretch>
        </p:blipFill>
        <p:spPr>
          <a:xfrm>
            <a:off x="5886124" y="4625975"/>
            <a:ext cx="3793027" cy="673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07" name="Google Shape;1820;p13"/>
          <p:cNvGrpSpPr/>
          <p:nvPr/>
        </p:nvGrpSpPr>
        <p:grpSpPr>
          <a:xfrm>
            <a:off x="7447217" y="4093783"/>
            <a:ext cx="2100650" cy="672442"/>
            <a:chOff x="0" y="0"/>
            <a:chExt cx="2100649" cy="672441"/>
          </a:xfrm>
        </p:grpSpPr>
        <p:sp>
          <p:nvSpPr>
            <p:cNvPr id="839" name="Google Shape;1821;p13"/>
            <p:cNvSpPr/>
            <p:nvPr/>
          </p:nvSpPr>
          <p:spPr>
            <a:xfrm>
              <a:off x="11564" y="283551"/>
              <a:ext cx="84973" cy="153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1822;p13"/>
            <p:cNvSpPr/>
            <p:nvPr/>
          </p:nvSpPr>
          <p:spPr>
            <a:xfrm>
              <a:off x="760921" y="197852"/>
              <a:ext cx="106782" cy="148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1823;p13"/>
            <p:cNvSpPr/>
            <p:nvPr/>
          </p:nvSpPr>
          <p:spPr>
            <a:xfrm>
              <a:off x="1123792" y="75813"/>
              <a:ext cx="124326" cy="13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1824;p13"/>
            <p:cNvSpPr/>
            <p:nvPr/>
          </p:nvSpPr>
          <p:spPr>
            <a:xfrm>
              <a:off x="941890" y="382267"/>
              <a:ext cx="142818" cy="13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1825;p13"/>
            <p:cNvSpPr/>
            <p:nvPr/>
          </p:nvSpPr>
          <p:spPr>
            <a:xfrm>
              <a:off x="1351948" y="248535"/>
              <a:ext cx="81913" cy="111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1826;p13"/>
            <p:cNvSpPr/>
            <p:nvPr/>
          </p:nvSpPr>
          <p:spPr>
            <a:xfrm>
              <a:off x="1709083" y="252444"/>
              <a:ext cx="103808" cy="12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1827;p13"/>
            <p:cNvSpPr/>
            <p:nvPr/>
          </p:nvSpPr>
          <p:spPr>
            <a:xfrm>
              <a:off x="1335383" y="259970"/>
              <a:ext cx="105785" cy="12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1828;p13"/>
            <p:cNvSpPr/>
            <p:nvPr/>
          </p:nvSpPr>
          <p:spPr>
            <a:xfrm>
              <a:off x="1729795" y="240524"/>
              <a:ext cx="101939" cy="11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1829;p13"/>
            <p:cNvSpPr/>
            <p:nvPr/>
          </p:nvSpPr>
          <p:spPr>
            <a:xfrm>
              <a:off x="512659" y="542811"/>
              <a:ext cx="97930" cy="12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1830;p13"/>
            <p:cNvSpPr/>
            <p:nvPr/>
          </p:nvSpPr>
          <p:spPr>
            <a:xfrm>
              <a:off x="1382958" y="264428"/>
              <a:ext cx="71152" cy="11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1831;p13"/>
            <p:cNvSpPr/>
            <p:nvPr/>
          </p:nvSpPr>
          <p:spPr>
            <a:xfrm>
              <a:off x="2005614" y="0"/>
              <a:ext cx="95036" cy="13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1832;p13"/>
            <p:cNvSpPr/>
            <p:nvPr/>
          </p:nvSpPr>
          <p:spPr>
            <a:xfrm>
              <a:off x="393177" y="302157"/>
              <a:ext cx="69363" cy="14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1833;p13"/>
            <p:cNvSpPr/>
            <p:nvPr/>
          </p:nvSpPr>
          <p:spPr>
            <a:xfrm>
              <a:off x="939117" y="368280"/>
              <a:ext cx="141516" cy="12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1834;p13"/>
            <p:cNvSpPr/>
            <p:nvPr/>
          </p:nvSpPr>
          <p:spPr>
            <a:xfrm>
              <a:off x="1519914" y="4813"/>
              <a:ext cx="94390" cy="1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1835;p13"/>
            <p:cNvSpPr/>
            <p:nvPr/>
          </p:nvSpPr>
          <p:spPr>
            <a:xfrm>
              <a:off x="440612" y="319762"/>
              <a:ext cx="39564" cy="119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1836;p13"/>
            <p:cNvSpPr/>
            <p:nvPr/>
          </p:nvSpPr>
          <p:spPr>
            <a:xfrm>
              <a:off x="1164005" y="112768"/>
              <a:ext cx="89713" cy="102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1837;p13"/>
            <p:cNvSpPr/>
            <p:nvPr/>
          </p:nvSpPr>
          <p:spPr>
            <a:xfrm>
              <a:off x="1989556" y="4134"/>
              <a:ext cx="51883" cy="11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1838;p13"/>
            <p:cNvSpPr/>
            <p:nvPr/>
          </p:nvSpPr>
          <p:spPr>
            <a:xfrm>
              <a:off x="922349" y="392863"/>
              <a:ext cx="82539" cy="10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1839;p13"/>
            <p:cNvSpPr/>
            <p:nvPr/>
          </p:nvSpPr>
          <p:spPr>
            <a:xfrm>
              <a:off x="68867" y="311266"/>
              <a:ext cx="54562" cy="10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1840;p13"/>
            <p:cNvSpPr/>
            <p:nvPr/>
          </p:nvSpPr>
          <p:spPr>
            <a:xfrm>
              <a:off x="732838" y="203990"/>
              <a:ext cx="63598" cy="102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1841;p13"/>
            <p:cNvSpPr/>
            <p:nvPr/>
          </p:nvSpPr>
          <p:spPr>
            <a:xfrm>
              <a:off x="1767821" y="238457"/>
              <a:ext cx="55447" cy="7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1842;p13"/>
            <p:cNvSpPr/>
            <p:nvPr/>
          </p:nvSpPr>
          <p:spPr>
            <a:xfrm>
              <a:off x="471380" y="520522"/>
              <a:ext cx="77526" cy="15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1843;p13"/>
            <p:cNvSpPr/>
            <p:nvPr/>
          </p:nvSpPr>
          <p:spPr>
            <a:xfrm>
              <a:off x="0" y="313302"/>
              <a:ext cx="36149" cy="10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1844;p13"/>
            <p:cNvSpPr/>
            <p:nvPr/>
          </p:nvSpPr>
          <p:spPr>
            <a:xfrm>
              <a:off x="1594054" y="49519"/>
              <a:ext cx="65118" cy="74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1845;p13"/>
            <p:cNvSpPr/>
            <p:nvPr/>
          </p:nvSpPr>
          <p:spPr>
            <a:xfrm>
              <a:off x="1796571" y="277478"/>
              <a:ext cx="54291" cy="79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1846;p13"/>
            <p:cNvSpPr/>
            <p:nvPr/>
          </p:nvSpPr>
          <p:spPr>
            <a:xfrm>
              <a:off x="1330358" y="258290"/>
              <a:ext cx="44745" cy="9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1847;p13"/>
            <p:cNvSpPr/>
            <p:nvPr/>
          </p:nvSpPr>
          <p:spPr>
            <a:xfrm>
              <a:off x="983140" y="367570"/>
              <a:ext cx="60625" cy="9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1848;p13"/>
            <p:cNvSpPr/>
            <p:nvPr/>
          </p:nvSpPr>
          <p:spPr>
            <a:xfrm>
              <a:off x="72277" y="293112"/>
              <a:ext cx="41672" cy="9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1849;p13"/>
            <p:cNvSpPr/>
            <p:nvPr/>
          </p:nvSpPr>
          <p:spPr>
            <a:xfrm>
              <a:off x="1565719" y="56012"/>
              <a:ext cx="78561" cy="77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8" name="Google Shape;1850;p13"/>
            <p:cNvSpPr/>
            <p:nvPr/>
          </p:nvSpPr>
          <p:spPr>
            <a:xfrm>
              <a:off x="734083" y="289010"/>
              <a:ext cx="64420" cy="5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1851;p13"/>
            <p:cNvSpPr/>
            <p:nvPr/>
          </p:nvSpPr>
          <p:spPr>
            <a:xfrm>
              <a:off x="381408" y="397643"/>
              <a:ext cx="73461" cy="5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1852;p13"/>
            <p:cNvSpPr/>
            <p:nvPr/>
          </p:nvSpPr>
          <p:spPr>
            <a:xfrm>
              <a:off x="362698" y="319762"/>
              <a:ext cx="34324" cy="78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1853;p13"/>
            <p:cNvSpPr/>
            <p:nvPr/>
          </p:nvSpPr>
          <p:spPr>
            <a:xfrm>
              <a:off x="538887" y="517776"/>
              <a:ext cx="68321" cy="2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1854;p13"/>
            <p:cNvSpPr/>
            <p:nvPr/>
          </p:nvSpPr>
          <p:spPr>
            <a:xfrm>
              <a:off x="14197" y="293209"/>
              <a:ext cx="32652" cy="6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1855;p13"/>
            <p:cNvSpPr/>
            <p:nvPr/>
          </p:nvSpPr>
          <p:spPr>
            <a:xfrm>
              <a:off x="1811613" y="243916"/>
              <a:ext cx="38289" cy="71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1856;p13"/>
            <p:cNvSpPr/>
            <p:nvPr/>
          </p:nvSpPr>
          <p:spPr>
            <a:xfrm>
              <a:off x="366715" y="366891"/>
              <a:ext cx="35039" cy="7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1857;p13"/>
            <p:cNvSpPr/>
            <p:nvPr/>
          </p:nvSpPr>
          <p:spPr>
            <a:xfrm>
              <a:off x="60166" y="392184"/>
              <a:ext cx="40797" cy="42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6" name="Google Shape;1858;p13"/>
            <p:cNvSpPr/>
            <p:nvPr/>
          </p:nvSpPr>
          <p:spPr>
            <a:xfrm>
              <a:off x="486977" y="547947"/>
              <a:ext cx="34562" cy="5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1859;p13"/>
            <p:cNvSpPr/>
            <p:nvPr/>
          </p:nvSpPr>
          <p:spPr>
            <a:xfrm>
              <a:off x="1514131" y="81337"/>
              <a:ext cx="54654" cy="5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1860;p13"/>
            <p:cNvSpPr/>
            <p:nvPr/>
          </p:nvSpPr>
          <p:spPr>
            <a:xfrm>
              <a:off x="780058" y="194719"/>
              <a:ext cx="63184" cy="5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1861;p13"/>
            <p:cNvSpPr/>
            <p:nvPr/>
          </p:nvSpPr>
          <p:spPr>
            <a:xfrm>
              <a:off x="1552441" y="112768"/>
              <a:ext cx="37861" cy="3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1862;p13"/>
            <p:cNvSpPr/>
            <p:nvPr/>
          </p:nvSpPr>
          <p:spPr>
            <a:xfrm>
              <a:off x="383803" y="307390"/>
              <a:ext cx="31727" cy="5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1863;p13"/>
            <p:cNvSpPr/>
            <p:nvPr/>
          </p:nvSpPr>
          <p:spPr>
            <a:xfrm>
              <a:off x="1030826" y="361755"/>
              <a:ext cx="44348" cy="3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2" name="Google Shape;1864;p13"/>
            <p:cNvSpPr/>
            <p:nvPr/>
          </p:nvSpPr>
          <p:spPr>
            <a:xfrm>
              <a:off x="1614205" y="20221"/>
              <a:ext cx="45047" cy="4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1865;p13"/>
            <p:cNvSpPr/>
            <p:nvPr/>
          </p:nvSpPr>
          <p:spPr>
            <a:xfrm>
              <a:off x="1612170" y="8980"/>
              <a:ext cx="37569" cy="2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1866;p13"/>
            <p:cNvSpPr/>
            <p:nvPr/>
          </p:nvSpPr>
          <p:spPr>
            <a:xfrm>
              <a:off x="1769290" y="237875"/>
              <a:ext cx="36890" cy="1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1867;p13"/>
            <p:cNvSpPr/>
            <p:nvPr/>
          </p:nvSpPr>
          <p:spPr>
            <a:xfrm>
              <a:off x="995257" y="387403"/>
              <a:ext cx="17796" cy="2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1868;p13"/>
            <p:cNvSpPr/>
            <p:nvPr/>
          </p:nvSpPr>
          <p:spPr>
            <a:xfrm>
              <a:off x="1524436" y="71776"/>
              <a:ext cx="15216" cy="2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1869;p13"/>
            <p:cNvSpPr/>
            <p:nvPr/>
          </p:nvSpPr>
          <p:spPr>
            <a:xfrm>
              <a:off x="1536324" y="123686"/>
              <a:ext cx="23905" cy="1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1870;p13"/>
            <p:cNvSpPr/>
            <p:nvPr/>
          </p:nvSpPr>
          <p:spPr>
            <a:xfrm>
              <a:off x="1763152" y="248018"/>
              <a:ext cx="21821" cy="2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1871;p13"/>
            <p:cNvSpPr/>
            <p:nvPr/>
          </p:nvSpPr>
          <p:spPr>
            <a:xfrm>
              <a:off x="789867" y="247760"/>
              <a:ext cx="38678" cy="5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1872;p13"/>
            <p:cNvSpPr/>
            <p:nvPr/>
          </p:nvSpPr>
          <p:spPr>
            <a:xfrm>
              <a:off x="1147334" y="101268"/>
              <a:ext cx="82182" cy="8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1873;p13"/>
            <p:cNvSpPr/>
            <p:nvPr/>
          </p:nvSpPr>
          <p:spPr>
            <a:xfrm>
              <a:off x="1182450" y="96649"/>
              <a:ext cx="54716" cy="7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1874;p13"/>
            <p:cNvSpPr/>
            <p:nvPr/>
          </p:nvSpPr>
          <p:spPr>
            <a:xfrm>
              <a:off x="509492" y="523332"/>
              <a:ext cx="97716" cy="11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3" name="Google Shape;1875;p13"/>
            <p:cNvSpPr/>
            <p:nvPr/>
          </p:nvSpPr>
          <p:spPr>
            <a:xfrm>
              <a:off x="525401" y="549304"/>
              <a:ext cx="74959" cy="93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4" name="Google Shape;1876;p13"/>
            <p:cNvSpPr/>
            <p:nvPr/>
          </p:nvSpPr>
          <p:spPr>
            <a:xfrm>
              <a:off x="491844" y="631287"/>
              <a:ext cx="36591" cy="3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5" name="Google Shape;1877;p13"/>
            <p:cNvSpPr/>
            <p:nvPr/>
          </p:nvSpPr>
          <p:spPr>
            <a:xfrm>
              <a:off x="391114" y="323380"/>
              <a:ext cx="47389" cy="10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6" name="Google Shape;1878;p13"/>
            <p:cNvSpPr/>
            <p:nvPr/>
          </p:nvSpPr>
          <p:spPr>
            <a:xfrm>
              <a:off x="1006357" y="369605"/>
              <a:ext cx="67460" cy="6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1879;p13"/>
            <p:cNvSpPr/>
            <p:nvPr/>
          </p:nvSpPr>
          <p:spPr>
            <a:xfrm>
              <a:off x="960404" y="440670"/>
              <a:ext cx="48094" cy="3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1880;p13"/>
            <p:cNvSpPr/>
            <p:nvPr/>
          </p:nvSpPr>
          <p:spPr>
            <a:xfrm>
              <a:off x="1543243" y="8915"/>
              <a:ext cx="103348" cy="11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1881;p13"/>
            <p:cNvSpPr/>
            <p:nvPr/>
          </p:nvSpPr>
          <p:spPr>
            <a:xfrm>
              <a:off x="767750" y="220690"/>
              <a:ext cx="54880" cy="8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1882;p13"/>
            <p:cNvSpPr/>
            <p:nvPr/>
          </p:nvSpPr>
          <p:spPr>
            <a:xfrm>
              <a:off x="791654" y="216588"/>
              <a:ext cx="38537" cy="3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1883;p13"/>
            <p:cNvSpPr/>
            <p:nvPr/>
          </p:nvSpPr>
          <p:spPr>
            <a:xfrm>
              <a:off x="763723" y="232319"/>
              <a:ext cx="19986" cy="5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1884;p13"/>
            <p:cNvSpPr/>
            <p:nvPr/>
          </p:nvSpPr>
          <p:spPr>
            <a:xfrm>
              <a:off x="773261" y="232319"/>
              <a:ext cx="17360" cy="4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1885;p13"/>
            <p:cNvSpPr/>
            <p:nvPr/>
          </p:nvSpPr>
          <p:spPr>
            <a:xfrm>
              <a:off x="497895" y="610808"/>
              <a:ext cx="13387" cy="2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1886;p13"/>
            <p:cNvSpPr/>
            <p:nvPr/>
          </p:nvSpPr>
          <p:spPr>
            <a:xfrm>
              <a:off x="384481" y="361432"/>
              <a:ext cx="17767" cy="6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1887;p13"/>
            <p:cNvSpPr/>
            <p:nvPr/>
          </p:nvSpPr>
          <p:spPr>
            <a:xfrm>
              <a:off x="1159192" y="146233"/>
              <a:ext cx="40348" cy="3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1888;p13"/>
            <p:cNvSpPr/>
            <p:nvPr/>
          </p:nvSpPr>
          <p:spPr>
            <a:xfrm>
              <a:off x="497764" y="611228"/>
              <a:ext cx="30263" cy="4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908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5040" y="3673346"/>
            <a:ext cx="2147795" cy="2156420"/>
          </a:xfrm>
          <a:prstGeom prst="rect">
            <a:avLst/>
          </a:prstGeom>
          <a:ln w="12700">
            <a:miter lim="400000"/>
          </a:ln>
        </p:spPr>
      </p:pic>
      <p:sp>
        <p:nvSpPr>
          <p:cNvPr id="9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Google Shape;1890;p14" descr="Google Shape;1890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17" name="مستوى النص الأول…"/>
          <p:cNvSpPr txBox="1"/>
          <p:nvPr>
            <p:ph type="body" sz="quarter" idx="1"/>
          </p:nvPr>
        </p:nvSpPr>
        <p:spPr>
          <a:xfrm>
            <a:off x="1839913" y="3429699"/>
            <a:ext cx="2272501" cy="406801"/>
          </a:xfrm>
          <a:prstGeom prst="rect">
            <a:avLst/>
          </a:prstGeom>
        </p:spPr>
        <p:txBody>
          <a:bodyPr anchor="ctr"/>
          <a:lstStyle>
            <a:lvl1pPr marL="323850" indent="-190500">
              <a:buClrTx/>
              <a:buSzTx/>
              <a:buNone/>
              <a:defRPr b="1"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marL="323850" indent="266700">
              <a:buClrTx/>
              <a:buSzTx/>
              <a:buNone/>
              <a:defRPr b="1" sz="2500">
                <a:latin typeface="Caveat Brush"/>
                <a:ea typeface="Caveat Brush"/>
                <a:cs typeface="Caveat Brush"/>
                <a:sym typeface="Caveat Brush"/>
              </a:defRPr>
            </a:lvl2pPr>
            <a:lvl3pPr marL="323850" indent="723900">
              <a:buClrTx/>
              <a:buSzTx/>
              <a:buNone/>
              <a:defRPr b="1" sz="2500">
                <a:latin typeface="Caveat Brush"/>
                <a:ea typeface="Caveat Brush"/>
                <a:cs typeface="Caveat Brush"/>
                <a:sym typeface="Caveat Brush"/>
              </a:defRPr>
            </a:lvl3pPr>
            <a:lvl4pPr marL="323850" indent="1181100">
              <a:buClrTx/>
              <a:buSzTx/>
              <a:buNone/>
              <a:defRPr b="1" sz="2500">
                <a:latin typeface="Caveat Brush"/>
                <a:ea typeface="Caveat Brush"/>
                <a:cs typeface="Caveat Brush"/>
                <a:sym typeface="Caveat Brush"/>
              </a:defRPr>
            </a:lvl4pPr>
            <a:lvl5pPr marL="323850" indent="1638300">
              <a:buClrTx/>
              <a:buSzTx/>
              <a:buNone/>
              <a:defRPr b="1" sz="2500">
                <a:latin typeface="Caveat Brush"/>
                <a:ea typeface="Caveat Brush"/>
                <a:cs typeface="Caveat Brush"/>
                <a:sym typeface="Caveat Brush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8" name="xx%"/>
          <p:cNvSpPr txBox="1"/>
          <p:nvPr>
            <p:ph type="title" hasCustomPrompt="1"/>
          </p:nvPr>
        </p:nvSpPr>
        <p:spPr>
          <a:xfrm>
            <a:off x="4787600" y="3429711"/>
            <a:ext cx="742500" cy="4068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xx%</a:t>
            </a:r>
          </a:p>
        </p:txBody>
      </p:sp>
      <p:grpSp>
        <p:nvGrpSpPr>
          <p:cNvPr id="1029" name="Google Shape;1904;p14"/>
          <p:cNvGrpSpPr/>
          <p:nvPr/>
        </p:nvGrpSpPr>
        <p:grpSpPr>
          <a:xfrm>
            <a:off x="7039088" y="540024"/>
            <a:ext cx="2097089" cy="597452"/>
            <a:chOff x="0" y="0"/>
            <a:chExt cx="2097088" cy="597450"/>
          </a:xfrm>
        </p:grpSpPr>
        <p:sp>
          <p:nvSpPr>
            <p:cNvPr id="919" name="Google Shape;1905;p14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1906;p14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1907;p14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1908;p14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1909;p14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4" name="Google Shape;1910;p14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5" name="Google Shape;1911;p14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6" name="Google Shape;1912;p14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7" name="Google Shape;1913;p14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8" name="Google Shape;1914;p14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9" name="Google Shape;1915;p14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0" name="Google Shape;1916;p14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1917;p14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2" name="Google Shape;1918;p14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3" name="Google Shape;1919;p14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4" name="Google Shape;1920;p14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5" name="Google Shape;1921;p14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6" name="Google Shape;1922;p14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1923;p14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8" name="Google Shape;1924;p14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9" name="Google Shape;1925;p14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1926;p14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1" name="Google Shape;1927;p14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2" name="Google Shape;1928;p14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3" name="Google Shape;1929;p14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4" name="Google Shape;1930;p14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5" name="Google Shape;1931;p14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6" name="Google Shape;1932;p14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1933;p14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8" name="Google Shape;1934;p14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9" name="Google Shape;1935;p14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1936;p14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1937;p14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1938;p14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1939;p14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1940;p14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1941;p14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1942;p14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1943;p14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1944;p14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1945;p14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1946;p14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1947;p14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1948;p14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1949;p14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1950;p14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1951;p14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1952;p14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1953;p14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1954;p14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1955;p14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1956;p14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1957;p14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1958;p14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3" name="Google Shape;1959;p14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1960;p14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1961;p14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1962;p14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1963;p14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1964;p14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1965;p14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1966;p14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1967;p14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1968;p14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1969;p14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1970;p14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1971;p14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1972;p14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1973;p14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1974;p14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1975;p14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1976;p14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1977;p14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1978;p14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1979;p14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1980;p14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1981;p14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1982;p14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1983;p14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1984;p14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1985;p14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1986;p14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1987;p14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2" name="Google Shape;1988;p14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3" name="Google Shape;1989;p14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4" name="Google Shape;1990;p14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5" name="Google Shape;1991;p14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6" name="Google Shape;1992;p14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7" name="Google Shape;1993;p14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8" name="Google Shape;1994;p14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1995;p14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1996;p14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1997;p14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1998;p14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1999;p14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2000;p14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2001;p14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2002;p14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2003;p14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2004;p14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2005;p14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2006;p14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2007;p14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2008;p14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2009;p14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2010;p14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2011;p14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2012;p14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2013;p14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2014;p14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40" name="Google Shape;2015;p14"/>
          <p:cNvGrpSpPr/>
          <p:nvPr/>
        </p:nvGrpSpPr>
        <p:grpSpPr>
          <a:xfrm>
            <a:off x="-422901" y="4537209"/>
            <a:ext cx="2097089" cy="597451"/>
            <a:chOff x="0" y="0"/>
            <a:chExt cx="2097088" cy="597450"/>
          </a:xfrm>
        </p:grpSpPr>
        <p:sp>
          <p:nvSpPr>
            <p:cNvPr id="1030" name="Google Shape;2016;p14"/>
            <p:cNvSpPr/>
            <p:nvPr/>
          </p:nvSpPr>
          <p:spPr>
            <a:xfrm flipH="1">
              <a:off x="1565545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2017;p14"/>
            <p:cNvSpPr/>
            <p:nvPr/>
          </p:nvSpPr>
          <p:spPr>
            <a:xfrm flipH="1">
              <a:off x="241583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2018;p14"/>
            <p:cNvSpPr/>
            <p:nvPr/>
          </p:nvSpPr>
          <p:spPr>
            <a:xfrm flipH="1">
              <a:off x="1555138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2019;p14"/>
            <p:cNvSpPr/>
            <p:nvPr/>
          </p:nvSpPr>
          <p:spPr>
            <a:xfrm flipH="1">
              <a:off x="17264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2020;p14"/>
            <p:cNvSpPr/>
            <p:nvPr/>
          </p:nvSpPr>
          <p:spPr>
            <a:xfrm flipH="1">
              <a:off x="1669248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2021;p14"/>
            <p:cNvSpPr/>
            <p:nvPr/>
          </p:nvSpPr>
          <p:spPr>
            <a:xfrm flipH="1">
              <a:off x="388738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2022;p14"/>
            <p:cNvSpPr/>
            <p:nvPr/>
          </p:nvSpPr>
          <p:spPr>
            <a:xfrm flipH="1">
              <a:off x="848378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2023;p14"/>
            <p:cNvSpPr/>
            <p:nvPr/>
          </p:nvSpPr>
          <p:spPr>
            <a:xfrm flipH="1">
              <a:off x="1652089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2024;p14"/>
            <p:cNvSpPr/>
            <p:nvPr/>
          </p:nvSpPr>
          <p:spPr>
            <a:xfrm flipH="1">
              <a:off x="22338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2025;p14"/>
            <p:cNvSpPr/>
            <p:nvPr/>
          </p:nvSpPr>
          <p:spPr>
            <a:xfrm flipH="1">
              <a:off x="92273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2026;p14"/>
            <p:cNvSpPr/>
            <p:nvPr/>
          </p:nvSpPr>
          <p:spPr>
            <a:xfrm flipH="1">
              <a:off x="399155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2027;p14"/>
            <p:cNvSpPr/>
            <p:nvPr/>
          </p:nvSpPr>
          <p:spPr>
            <a:xfrm flipH="1">
              <a:off x="1606127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2028;p14"/>
            <p:cNvSpPr/>
            <p:nvPr/>
          </p:nvSpPr>
          <p:spPr>
            <a:xfrm flipH="1">
              <a:off x="1274953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2029;p14"/>
            <p:cNvSpPr/>
            <p:nvPr/>
          </p:nvSpPr>
          <p:spPr>
            <a:xfrm flipH="1">
              <a:off x="1549945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2030;p14"/>
            <p:cNvSpPr/>
            <p:nvPr/>
          </p:nvSpPr>
          <p:spPr>
            <a:xfrm flipH="1">
              <a:off x="244938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2031;p14"/>
            <p:cNvSpPr/>
            <p:nvPr/>
          </p:nvSpPr>
          <p:spPr>
            <a:xfrm flipH="1">
              <a:off x="1258645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2032;p14"/>
            <p:cNvSpPr/>
            <p:nvPr/>
          </p:nvSpPr>
          <p:spPr>
            <a:xfrm flipH="1">
              <a:off x="1950088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2033;p14"/>
            <p:cNvSpPr/>
            <p:nvPr/>
          </p:nvSpPr>
          <p:spPr>
            <a:xfrm flipH="1">
              <a:off x="1158675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8" name="Google Shape;2034;p14"/>
            <p:cNvSpPr/>
            <p:nvPr/>
          </p:nvSpPr>
          <p:spPr>
            <a:xfrm flipH="1">
              <a:off x="1514831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9" name="Google Shape;2035;p14"/>
            <p:cNvSpPr/>
            <p:nvPr/>
          </p:nvSpPr>
          <p:spPr>
            <a:xfrm flipH="1">
              <a:off x="892620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2036;p14"/>
            <p:cNvSpPr/>
            <p:nvPr/>
          </p:nvSpPr>
          <p:spPr>
            <a:xfrm flipH="1">
              <a:off x="1987075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2037;p14"/>
            <p:cNvSpPr/>
            <p:nvPr/>
          </p:nvSpPr>
          <p:spPr>
            <a:xfrm flipH="1">
              <a:off x="90374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2038;p14"/>
            <p:cNvSpPr/>
            <p:nvPr/>
          </p:nvSpPr>
          <p:spPr>
            <a:xfrm flipH="1">
              <a:off x="2018309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3" name="Google Shape;2039;p14"/>
            <p:cNvSpPr/>
            <p:nvPr/>
          </p:nvSpPr>
          <p:spPr>
            <a:xfrm flipH="1">
              <a:off x="116016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4" name="Google Shape;2040;p14"/>
            <p:cNvSpPr/>
            <p:nvPr/>
          </p:nvSpPr>
          <p:spPr>
            <a:xfrm flipH="1">
              <a:off x="1289188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5" name="Google Shape;2041;p14"/>
            <p:cNvSpPr/>
            <p:nvPr/>
          </p:nvSpPr>
          <p:spPr>
            <a:xfrm flipH="1">
              <a:off x="397174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6" name="Google Shape;2042;p14"/>
            <p:cNvSpPr/>
            <p:nvPr/>
          </p:nvSpPr>
          <p:spPr>
            <a:xfrm flipH="1">
              <a:off x="640413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7" name="Google Shape;2043;p14"/>
            <p:cNvSpPr/>
            <p:nvPr/>
          </p:nvSpPr>
          <p:spPr>
            <a:xfrm flipH="1">
              <a:off x="1532506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8" name="Google Shape;2044;p14"/>
            <p:cNvSpPr/>
            <p:nvPr/>
          </p:nvSpPr>
          <p:spPr>
            <a:xfrm flipH="1">
              <a:off x="1952737" y="486300"/>
              <a:ext cx="77387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9" name="Google Shape;2045;p14"/>
            <p:cNvSpPr/>
            <p:nvPr/>
          </p:nvSpPr>
          <p:spPr>
            <a:xfrm flipH="1">
              <a:off x="653113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0" name="Google Shape;2046;p14"/>
            <p:cNvSpPr/>
            <p:nvPr/>
          </p:nvSpPr>
          <p:spPr>
            <a:xfrm flipH="1">
              <a:off x="132133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1" name="Google Shape;2047;p14"/>
            <p:cNvSpPr/>
            <p:nvPr/>
          </p:nvSpPr>
          <p:spPr>
            <a:xfrm flipH="1">
              <a:off x="1201868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2" name="Google Shape;2048;p14"/>
            <p:cNvSpPr/>
            <p:nvPr/>
          </p:nvSpPr>
          <p:spPr>
            <a:xfrm flipH="1">
              <a:off x="2053969" y="205900"/>
              <a:ext cx="43120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3" name="Google Shape;2049;p14"/>
            <p:cNvSpPr/>
            <p:nvPr/>
          </p:nvSpPr>
          <p:spPr>
            <a:xfrm flipH="1">
              <a:off x="31261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4" name="Google Shape;2050;p14"/>
            <p:cNvSpPr/>
            <p:nvPr/>
          </p:nvSpPr>
          <p:spPr>
            <a:xfrm flipH="1">
              <a:off x="1177613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5" name="Google Shape;2051;p14"/>
            <p:cNvSpPr/>
            <p:nvPr/>
          </p:nvSpPr>
          <p:spPr>
            <a:xfrm flipH="1">
              <a:off x="955013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6" name="Google Shape;2052;p14"/>
            <p:cNvSpPr/>
            <p:nvPr/>
          </p:nvSpPr>
          <p:spPr>
            <a:xfrm flipH="1">
              <a:off x="909013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7" name="Google Shape;2053;p14"/>
            <p:cNvSpPr/>
            <p:nvPr/>
          </p:nvSpPr>
          <p:spPr>
            <a:xfrm flipH="1">
              <a:off x="71898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8" name="Google Shape;2054;p14"/>
            <p:cNvSpPr/>
            <p:nvPr/>
          </p:nvSpPr>
          <p:spPr>
            <a:xfrm flipH="1">
              <a:off x="1572063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9" name="Google Shape;2055;p14"/>
            <p:cNvSpPr/>
            <p:nvPr/>
          </p:nvSpPr>
          <p:spPr>
            <a:xfrm flipH="1">
              <a:off x="420988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0" name="Google Shape;2056;p14"/>
            <p:cNvSpPr/>
            <p:nvPr/>
          </p:nvSpPr>
          <p:spPr>
            <a:xfrm flipH="1">
              <a:off x="462763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1" name="Google Shape;2057;p14"/>
            <p:cNvSpPr/>
            <p:nvPr/>
          </p:nvSpPr>
          <p:spPr>
            <a:xfrm flipH="1">
              <a:off x="389788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2" name="Google Shape;2058;p14"/>
            <p:cNvSpPr/>
            <p:nvPr/>
          </p:nvSpPr>
          <p:spPr>
            <a:xfrm flipH="1">
              <a:off x="690223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3" name="Google Shape;2059;p14"/>
            <p:cNvSpPr/>
            <p:nvPr/>
          </p:nvSpPr>
          <p:spPr>
            <a:xfrm flipH="1">
              <a:off x="856663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4" name="Google Shape;2060;p14"/>
            <p:cNvSpPr/>
            <p:nvPr/>
          </p:nvSpPr>
          <p:spPr>
            <a:xfrm flipH="1">
              <a:off x="964538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5" name="Google Shape;2061;p14"/>
            <p:cNvSpPr/>
            <p:nvPr/>
          </p:nvSpPr>
          <p:spPr>
            <a:xfrm flipH="1">
              <a:off x="445089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6" name="Google Shape;2062;p14"/>
            <p:cNvSpPr/>
            <p:nvPr/>
          </p:nvSpPr>
          <p:spPr>
            <a:xfrm flipH="1">
              <a:off x="1574914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7" name="Google Shape;2063;p14"/>
            <p:cNvSpPr/>
            <p:nvPr/>
          </p:nvSpPr>
          <p:spPr>
            <a:xfrm flipH="1">
              <a:off x="463288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8" name="Google Shape;2064;p14"/>
            <p:cNvSpPr/>
            <p:nvPr/>
          </p:nvSpPr>
          <p:spPr>
            <a:xfrm flipH="1">
              <a:off x="404088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2065;p14"/>
            <p:cNvSpPr/>
            <p:nvPr/>
          </p:nvSpPr>
          <p:spPr>
            <a:xfrm flipH="1">
              <a:off x="1949066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2066;p14"/>
            <p:cNvSpPr/>
            <p:nvPr/>
          </p:nvSpPr>
          <p:spPr>
            <a:xfrm flipH="1">
              <a:off x="1517063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2067;p14"/>
            <p:cNvSpPr/>
            <p:nvPr/>
          </p:nvSpPr>
          <p:spPr>
            <a:xfrm flipH="1">
              <a:off x="19250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2068;p14"/>
            <p:cNvSpPr/>
            <p:nvPr/>
          </p:nvSpPr>
          <p:spPr>
            <a:xfrm flipH="1">
              <a:off x="481263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2069;p14"/>
            <p:cNvSpPr/>
            <p:nvPr/>
          </p:nvSpPr>
          <p:spPr>
            <a:xfrm flipH="1">
              <a:off x="38367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2070;p14"/>
            <p:cNvSpPr/>
            <p:nvPr/>
          </p:nvSpPr>
          <p:spPr>
            <a:xfrm flipH="1">
              <a:off x="403013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2071;p14"/>
            <p:cNvSpPr/>
            <p:nvPr/>
          </p:nvSpPr>
          <p:spPr>
            <a:xfrm flipH="1">
              <a:off x="-1" y="152500"/>
              <a:ext cx="31669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2072;p14"/>
            <p:cNvSpPr/>
            <p:nvPr/>
          </p:nvSpPr>
          <p:spPr>
            <a:xfrm flipH="1">
              <a:off x="1999263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2073;p14"/>
            <p:cNvSpPr/>
            <p:nvPr/>
          </p:nvSpPr>
          <p:spPr>
            <a:xfrm flipH="1">
              <a:off x="468354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2074;p14"/>
            <p:cNvSpPr/>
            <p:nvPr/>
          </p:nvSpPr>
          <p:spPr>
            <a:xfrm flipH="1">
              <a:off x="123366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2075;p14"/>
            <p:cNvSpPr/>
            <p:nvPr/>
          </p:nvSpPr>
          <p:spPr>
            <a:xfrm flipH="1">
              <a:off x="903738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2076;p14"/>
            <p:cNvSpPr/>
            <p:nvPr/>
          </p:nvSpPr>
          <p:spPr>
            <a:xfrm flipH="1">
              <a:off x="323188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2077;p14"/>
            <p:cNvSpPr/>
            <p:nvPr/>
          </p:nvSpPr>
          <p:spPr>
            <a:xfrm flipH="1">
              <a:off x="1223606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2078;p14"/>
            <p:cNvSpPr/>
            <p:nvPr/>
          </p:nvSpPr>
          <p:spPr>
            <a:xfrm flipH="1">
              <a:off x="720283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2079;p14"/>
            <p:cNvSpPr/>
            <p:nvPr/>
          </p:nvSpPr>
          <p:spPr>
            <a:xfrm flipH="1">
              <a:off x="718663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2080;p14"/>
            <p:cNvSpPr/>
            <p:nvPr/>
          </p:nvSpPr>
          <p:spPr>
            <a:xfrm flipH="1">
              <a:off x="852963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2081;p14"/>
            <p:cNvSpPr/>
            <p:nvPr/>
          </p:nvSpPr>
          <p:spPr>
            <a:xfrm flipH="1">
              <a:off x="732634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2082;p14"/>
            <p:cNvSpPr/>
            <p:nvPr/>
          </p:nvSpPr>
          <p:spPr>
            <a:xfrm flipH="1">
              <a:off x="471763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7" name="Google Shape;2083;p14"/>
            <p:cNvSpPr/>
            <p:nvPr/>
          </p:nvSpPr>
          <p:spPr>
            <a:xfrm flipH="1">
              <a:off x="1957513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2084;p14"/>
            <p:cNvSpPr/>
            <p:nvPr/>
          </p:nvSpPr>
          <p:spPr>
            <a:xfrm flipH="1">
              <a:off x="472617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9" name="Google Shape;2085;p14"/>
            <p:cNvSpPr/>
            <p:nvPr/>
          </p:nvSpPr>
          <p:spPr>
            <a:xfrm flipH="1">
              <a:off x="21263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0" name="Google Shape;2086;p14"/>
            <p:cNvSpPr/>
            <p:nvPr/>
          </p:nvSpPr>
          <p:spPr>
            <a:xfrm flipH="1">
              <a:off x="486038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2087;p14"/>
            <p:cNvSpPr/>
            <p:nvPr/>
          </p:nvSpPr>
          <p:spPr>
            <a:xfrm flipH="1">
              <a:off x="676363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2088;p14"/>
            <p:cNvSpPr/>
            <p:nvPr/>
          </p:nvSpPr>
          <p:spPr>
            <a:xfrm flipH="1">
              <a:off x="54402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2089;p14"/>
            <p:cNvSpPr/>
            <p:nvPr/>
          </p:nvSpPr>
          <p:spPr>
            <a:xfrm flipH="1">
              <a:off x="26038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2090;p14"/>
            <p:cNvSpPr/>
            <p:nvPr/>
          </p:nvSpPr>
          <p:spPr>
            <a:xfrm flipH="1">
              <a:off x="16963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2091;p14"/>
            <p:cNvSpPr/>
            <p:nvPr/>
          </p:nvSpPr>
          <p:spPr>
            <a:xfrm flipH="1">
              <a:off x="958095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2092;p14"/>
            <p:cNvSpPr/>
            <p:nvPr/>
          </p:nvSpPr>
          <p:spPr>
            <a:xfrm flipH="1">
              <a:off x="128441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2093;p14"/>
            <p:cNvSpPr/>
            <p:nvPr/>
          </p:nvSpPr>
          <p:spPr>
            <a:xfrm flipH="1">
              <a:off x="635362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2094;p14"/>
            <p:cNvSpPr/>
            <p:nvPr/>
          </p:nvSpPr>
          <p:spPr>
            <a:xfrm flipH="1">
              <a:off x="1006825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2095;p14"/>
            <p:cNvSpPr/>
            <p:nvPr/>
          </p:nvSpPr>
          <p:spPr>
            <a:xfrm flipH="1">
              <a:off x="1684481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2096;p14"/>
            <p:cNvSpPr/>
            <p:nvPr/>
          </p:nvSpPr>
          <p:spPr>
            <a:xfrm flipH="1">
              <a:off x="1647301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2097;p14"/>
            <p:cNvSpPr/>
            <p:nvPr/>
          </p:nvSpPr>
          <p:spPr>
            <a:xfrm flipH="1">
              <a:off x="264297" y="12575"/>
              <a:ext cx="40755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2098;p14"/>
            <p:cNvSpPr/>
            <p:nvPr/>
          </p:nvSpPr>
          <p:spPr>
            <a:xfrm flipH="1">
              <a:off x="304663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2099;p14"/>
            <p:cNvSpPr/>
            <p:nvPr/>
          </p:nvSpPr>
          <p:spPr>
            <a:xfrm flipH="1">
              <a:off x="304663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2100;p14"/>
            <p:cNvSpPr/>
            <p:nvPr/>
          </p:nvSpPr>
          <p:spPr>
            <a:xfrm flipH="1">
              <a:off x="336938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2101;p14"/>
            <p:cNvSpPr/>
            <p:nvPr/>
          </p:nvSpPr>
          <p:spPr>
            <a:xfrm flipH="1">
              <a:off x="26038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2102;p14"/>
            <p:cNvSpPr/>
            <p:nvPr/>
          </p:nvSpPr>
          <p:spPr>
            <a:xfrm flipH="1">
              <a:off x="1680266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2103;p14"/>
            <p:cNvSpPr/>
            <p:nvPr/>
          </p:nvSpPr>
          <p:spPr>
            <a:xfrm flipH="1">
              <a:off x="462763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2104;p14"/>
            <p:cNvSpPr/>
            <p:nvPr/>
          </p:nvSpPr>
          <p:spPr>
            <a:xfrm flipH="1">
              <a:off x="880463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2105;p14"/>
            <p:cNvSpPr/>
            <p:nvPr/>
          </p:nvSpPr>
          <p:spPr>
            <a:xfrm flipH="1">
              <a:off x="959238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2106;p14"/>
            <p:cNvSpPr/>
            <p:nvPr/>
          </p:nvSpPr>
          <p:spPr>
            <a:xfrm flipH="1">
              <a:off x="987263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2107;p14"/>
            <p:cNvSpPr/>
            <p:nvPr/>
          </p:nvSpPr>
          <p:spPr>
            <a:xfrm flipH="1">
              <a:off x="443138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2108;p14"/>
            <p:cNvSpPr/>
            <p:nvPr/>
          </p:nvSpPr>
          <p:spPr>
            <a:xfrm flipH="1">
              <a:off x="1293938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2109;p14"/>
            <p:cNvSpPr/>
            <p:nvPr/>
          </p:nvSpPr>
          <p:spPr>
            <a:xfrm flipH="1">
              <a:off x="1273038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2110;p14"/>
            <p:cNvSpPr/>
            <p:nvPr/>
          </p:nvSpPr>
          <p:spPr>
            <a:xfrm flipH="1">
              <a:off x="1273982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2111;p14"/>
            <p:cNvSpPr/>
            <p:nvPr/>
          </p:nvSpPr>
          <p:spPr>
            <a:xfrm flipH="1">
              <a:off x="1980763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2112;p14"/>
            <p:cNvSpPr/>
            <p:nvPr/>
          </p:nvSpPr>
          <p:spPr>
            <a:xfrm flipH="1">
              <a:off x="1539813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2113;p14"/>
            <p:cNvSpPr/>
            <p:nvPr/>
          </p:nvSpPr>
          <p:spPr>
            <a:xfrm flipH="1">
              <a:off x="886480" y="209249"/>
              <a:ext cx="47546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2114;p14"/>
            <p:cNvSpPr/>
            <p:nvPr/>
          </p:nvSpPr>
          <p:spPr>
            <a:xfrm flipH="1">
              <a:off x="898963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2115;p14"/>
            <p:cNvSpPr/>
            <p:nvPr/>
          </p:nvSpPr>
          <p:spPr>
            <a:xfrm flipH="1">
              <a:off x="197601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2116;p14"/>
            <p:cNvSpPr/>
            <p:nvPr/>
          </p:nvSpPr>
          <p:spPr>
            <a:xfrm flipH="1">
              <a:off x="65469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2117;p14"/>
            <p:cNvSpPr/>
            <p:nvPr/>
          </p:nvSpPr>
          <p:spPr>
            <a:xfrm flipH="1">
              <a:off x="1542932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2118;p14"/>
            <p:cNvSpPr/>
            <p:nvPr/>
          </p:nvSpPr>
          <p:spPr>
            <a:xfrm flipH="1">
              <a:off x="689039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2119;p14"/>
            <p:cNvSpPr/>
            <p:nvPr/>
          </p:nvSpPr>
          <p:spPr>
            <a:xfrm flipH="1">
              <a:off x="666914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2120;p14"/>
            <p:cNvSpPr/>
            <p:nvPr/>
          </p:nvSpPr>
          <p:spPr>
            <a:xfrm flipH="1">
              <a:off x="674030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2121;p14"/>
            <p:cNvSpPr/>
            <p:nvPr/>
          </p:nvSpPr>
          <p:spPr>
            <a:xfrm flipH="1">
              <a:off x="2061815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2122;p14"/>
            <p:cNvSpPr/>
            <p:nvPr/>
          </p:nvSpPr>
          <p:spPr>
            <a:xfrm flipH="1">
              <a:off x="2084315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2123;p14"/>
            <p:cNvSpPr/>
            <p:nvPr/>
          </p:nvSpPr>
          <p:spPr>
            <a:xfrm flipH="1">
              <a:off x="475957" y="526550"/>
              <a:ext cx="22568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2124;p14"/>
            <p:cNvSpPr/>
            <p:nvPr/>
          </p:nvSpPr>
          <p:spPr>
            <a:xfrm flipH="1">
              <a:off x="704388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2125;p14"/>
            <p:cNvSpPr/>
            <p:nvPr/>
          </p:nvSpPr>
          <p:spPr>
            <a:xfrm flipH="1">
              <a:off x="1582296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141" name="IMG_1531.png" descr="IMG_15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6720" y="4130750"/>
            <a:ext cx="1404727" cy="1410368"/>
          </a:xfrm>
          <a:prstGeom prst="rect">
            <a:avLst/>
          </a:prstGeom>
          <a:ln w="12700">
            <a:miter lim="400000"/>
          </a:ln>
        </p:spPr>
      </p:pic>
      <p:sp>
        <p:nvSpPr>
          <p:cNvPr id="1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Google Shape;2127;p15" descr="Google Shape;2127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0" name="نص العنوان"/>
          <p:cNvSpPr txBox="1"/>
          <p:nvPr>
            <p:ph type="title"/>
          </p:nvPr>
        </p:nvSpPr>
        <p:spPr>
          <a:xfrm>
            <a:off x="580914" y="1255512"/>
            <a:ext cx="4398301" cy="1735802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151" name="مستوى النص الأول…"/>
          <p:cNvSpPr txBox="1"/>
          <p:nvPr>
            <p:ph type="body" sz="quarter" idx="1"/>
          </p:nvPr>
        </p:nvSpPr>
        <p:spPr>
          <a:xfrm>
            <a:off x="929663" y="3198588"/>
            <a:ext cx="3700802" cy="907501"/>
          </a:xfrm>
          <a:prstGeom prst="rect">
            <a:avLst/>
          </a:prstGeom>
        </p:spPr>
        <p:txBody>
          <a:bodyPr/>
          <a:lstStyle>
            <a:lvl1pPr indent="-304800" algn="ctr">
              <a:buSzPts val="1600"/>
              <a:buFont typeface="Helvetica"/>
              <a:buChar char="●"/>
              <a:defRPr sz="1600"/>
            </a:lvl1pPr>
            <a:lvl2pPr marL="1016000" indent="-406400" algn="ctr">
              <a:buSzPts val="1600"/>
              <a:buFont typeface="Helvetica"/>
              <a:buChar char="○"/>
              <a:defRPr sz="1600"/>
            </a:lvl2pPr>
            <a:lvl3pPr marL="1473200" indent="-406400" algn="ctr">
              <a:buSzPts val="1600"/>
              <a:buFont typeface="Helvetica"/>
              <a:buChar char="■"/>
              <a:defRPr sz="1600"/>
            </a:lvl3pPr>
            <a:lvl4pPr marL="1930400" indent="-406400" algn="ctr">
              <a:buSzPts val="1600"/>
              <a:buFont typeface="Helvetica"/>
              <a:buChar char="●"/>
              <a:defRPr sz="1600"/>
            </a:lvl4pPr>
            <a:lvl5pPr marL="2387600" indent="-406400" algn="ctr">
              <a:buSzPts val="1600"/>
              <a:buFont typeface="Helvetica"/>
              <a:buChar char="○"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262" name="Google Shape;2130;p15"/>
          <p:cNvGrpSpPr/>
          <p:nvPr/>
        </p:nvGrpSpPr>
        <p:grpSpPr>
          <a:xfrm>
            <a:off x="-776750" y="601600"/>
            <a:ext cx="2097089" cy="597451"/>
            <a:chOff x="0" y="0"/>
            <a:chExt cx="2097088" cy="597450"/>
          </a:xfrm>
        </p:grpSpPr>
        <p:sp>
          <p:nvSpPr>
            <p:cNvPr id="1152" name="Google Shape;2131;p15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2132;p15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2133;p15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2134;p15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2135;p15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2136;p15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2137;p15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2138;p15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2139;p15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2140;p15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2141;p15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2142;p15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2143;p15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2144;p15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2145;p15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2146;p15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2147;p15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2148;p15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2149;p15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2150;p15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2151;p15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2152;p15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2153;p15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2154;p15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2155;p15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2156;p15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2157;p15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2158;p15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2159;p15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2160;p15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2161;p15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2162;p15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2163;p15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2164;p15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2165;p15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2166;p15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2167;p15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2168;p15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2169;p15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2170;p15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2171;p15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2172;p15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2173;p15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2174;p15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2175;p15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2176;p15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2177;p15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2178;p15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2179;p15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2180;p15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2181;p15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2182;p15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2183;p15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2184;p15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2185;p15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2186;p15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2187;p15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2188;p15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2189;p15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2190;p15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2191;p15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2192;p15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2193;p15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2194;p15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2195;p15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2196;p15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2197;p15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2198;p15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2199;p15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2200;p15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2201;p15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2202;p15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2203;p15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2204;p15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2205;p15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2206;p15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2207;p15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2208;p15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2209;p15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2210;p15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2211;p15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2212;p15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2213;p15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2214;p15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2215;p15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2216;p15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2217;p15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2218;p15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2219;p15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2220;p15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2221;p15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2222;p15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2223;p15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2224;p15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2225;p15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2226;p15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2227;p15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2228;p15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2229;p15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2230;p15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2231;p15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2232;p15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2233;p15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2234;p15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2235;p15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2236;p15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2237;p15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2238;p15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2239;p15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2240;p15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31" name="Google Shape;2241;p15"/>
          <p:cNvGrpSpPr/>
          <p:nvPr/>
        </p:nvGrpSpPr>
        <p:grpSpPr>
          <a:xfrm>
            <a:off x="7518236" y="4623074"/>
            <a:ext cx="1625764" cy="520426"/>
            <a:chOff x="0" y="0"/>
            <a:chExt cx="1625763" cy="520425"/>
          </a:xfrm>
        </p:grpSpPr>
        <p:sp>
          <p:nvSpPr>
            <p:cNvPr id="1263" name="Google Shape;2242;p15"/>
            <p:cNvSpPr/>
            <p:nvPr/>
          </p:nvSpPr>
          <p:spPr>
            <a:xfrm>
              <a:off x="8950" y="219450"/>
              <a:ext cx="65763" cy="1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2243;p15"/>
            <p:cNvSpPr/>
            <p:nvPr/>
          </p:nvSpPr>
          <p:spPr>
            <a:xfrm>
              <a:off x="588902" y="153125"/>
              <a:ext cx="82643" cy="1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2244;p15"/>
            <p:cNvSpPr/>
            <p:nvPr/>
          </p:nvSpPr>
          <p:spPr>
            <a:xfrm>
              <a:off x="869741" y="58675"/>
              <a:ext cx="96220" cy="10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2245;p15"/>
            <p:cNvSpPr/>
            <p:nvPr/>
          </p:nvSpPr>
          <p:spPr>
            <a:xfrm>
              <a:off x="728960" y="295850"/>
              <a:ext cx="110532" cy="10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2246;p15"/>
            <p:cNvSpPr/>
            <p:nvPr/>
          </p:nvSpPr>
          <p:spPr>
            <a:xfrm>
              <a:off x="1046318" y="192349"/>
              <a:ext cx="6339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2247;p15"/>
            <p:cNvSpPr/>
            <p:nvPr/>
          </p:nvSpPr>
          <p:spPr>
            <a:xfrm>
              <a:off x="1322717" y="195375"/>
              <a:ext cx="80341" cy="9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2248;p15"/>
            <p:cNvSpPr/>
            <p:nvPr/>
          </p:nvSpPr>
          <p:spPr>
            <a:xfrm>
              <a:off x="1033498" y="201200"/>
              <a:ext cx="81871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2249;p15"/>
            <p:cNvSpPr/>
            <p:nvPr/>
          </p:nvSpPr>
          <p:spPr>
            <a:xfrm>
              <a:off x="1338747" y="186149"/>
              <a:ext cx="78894" cy="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2250;p15"/>
            <p:cNvSpPr/>
            <p:nvPr/>
          </p:nvSpPr>
          <p:spPr>
            <a:xfrm>
              <a:off x="396764" y="420099"/>
              <a:ext cx="75792" cy="1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2" name="Google Shape;2251;p15"/>
            <p:cNvSpPr/>
            <p:nvPr/>
          </p:nvSpPr>
          <p:spPr>
            <a:xfrm>
              <a:off x="1070318" y="204650"/>
              <a:ext cx="55067" cy="9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3" name="Google Shape;2252;p15"/>
            <p:cNvSpPr/>
            <p:nvPr/>
          </p:nvSpPr>
          <p:spPr>
            <a:xfrm>
              <a:off x="1552212" y="0"/>
              <a:ext cx="73552" cy="10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4" name="Google Shape;2253;p15"/>
            <p:cNvSpPr/>
            <p:nvPr/>
          </p:nvSpPr>
          <p:spPr>
            <a:xfrm>
              <a:off x="304293" y="233849"/>
              <a:ext cx="53682" cy="109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5" name="Google Shape;2254;p15"/>
            <p:cNvSpPr/>
            <p:nvPr/>
          </p:nvSpPr>
          <p:spPr>
            <a:xfrm>
              <a:off x="726814" y="285024"/>
              <a:ext cx="109525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6" name="Google Shape;2255;p15"/>
            <p:cNvSpPr/>
            <p:nvPr/>
          </p:nvSpPr>
          <p:spPr>
            <a:xfrm>
              <a:off x="1176313" y="3724"/>
              <a:ext cx="73052" cy="8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7" name="Google Shape;2256;p15"/>
            <p:cNvSpPr/>
            <p:nvPr/>
          </p:nvSpPr>
          <p:spPr>
            <a:xfrm>
              <a:off x="341005" y="247475"/>
              <a:ext cx="30620" cy="9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8" name="Google Shape;2257;p15"/>
            <p:cNvSpPr/>
            <p:nvPr/>
          </p:nvSpPr>
          <p:spPr>
            <a:xfrm>
              <a:off x="900863" y="87275"/>
              <a:ext cx="69432" cy="7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9" name="Google Shape;2258;p15"/>
            <p:cNvSpPr/>
            <p:nvPr/>
          </p:nvSpPr>
          <p:spPr>
            <a:xfrm>
              <a:off x="1539785" y="3200"/>
              <a:ext cx="40154" cy="9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0" name="Google Shape;2259;p15"/>
            <p:cNvSpPr/>
            <p:nvPr/>
          </p:nvSpPr>
          <p:spPr>
            <a:xfrm>
              <a:off x="713837" y="304049"/>
              <a:ext cx="63880" cy="8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1" name="Google Shape;2260;p15"/>
            <p:cNvSpPr/>
            <p:nvPr/>
          </p:nvSpPr>
          <p:spPr>
            <a:xfrm>
              <a:off x="53299" y="240900"/>
              <a:ext cx="42227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2" name="Google Shape;2261;p15"/>
            <p:cNvSpPr/>
            <p:nvPr/>
          </p:nvSpPr>
          <p:spPr>
            <a:xfrm>
              <a:off x="567168" y="157875"/>
              <a:ext cx="49221" cy="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3" name="Google Shape;2262;p15"/>
            <p:cNvSpPr/>
            <p:nvPr/>
          </p:nvSpPr>
          <p:spPr>
            <a:xfrm>
              <a:off x="1368176" y="184549"/>
              <a:ext cx="42913" cy="5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4" name="Google Shape;2263;p15"/>
            <p:cNvSpPr/>
            <p:nvPr/>
          </p:nvSpPr>
          <p:spPr>
            <a:xfrm>
              <a:off x="364817" y="402849"/>
              <a:ext cx="60000" cy="11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5" name="Google Shape;2264;p15"/>
            <p:cNvSpPr/>
            <p:nvPr/>
          </p:nvSpPr>
          <p:spPr>
            <a:xfrm>
              <a:off x="-1" y="242475"/>
              <a:ext cx="27978" cy="7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2265;p15"/>
            <p:cNvSpPr/>
            <p:nvPr/>
          </p:nvSpPr>
          <p:spPr>
            <a:xfrm>
              <a:off x="1233692" y="38324"/>
              <a:ext cx="50398" cy="5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2266;p15"/>
            <p:cNvSpPr/>
            <p:nvPr/>
          </p:nvSpPr>
          <p:spPr>
            <a:xfrm>
              <a:off x="1390427" y="214749"/>
              <a:ext cx="42018" cy="6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2267;p15"/>
            <p:cNvSpPr/>
            <p:nvPr/>
          </p:nvSpPr>
          <p:spPr>
            <a:xfrm>
              <a:off x="1029609" y="199900"/>
              <a:ext cx="34630" cy="7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2268;p15"/>
            <p:cNvSpPr/>
            <p:nvPr/>
          </p:nvSpPr>
          <p:spPr>
            <a:xfrm>
              <a:off x="760885" y="284475"/>
              <a:ext cx="46920" cy="7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2269;p15"/>
            <p:cNvSpPr/>
            <p:nvPr/>
          </p:nvSpPr>
          <p:spPr>
            <a:xfrm>
              <a:off x="55938" y="226850"/>
              <a:ext cx="32251" cy="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2270;p15"/>
            <p:cNvSpPr/>
            <p:nvPr/>
          </p:nvSpPr>
          <p:spPr>
            <a:xfrm>
              <a:off x="1211763" y="43350"/>
              <a:ext cx="60801" cy="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2271;p15"/>
            <p:cNvSpPr/>
            <p:nvPr/>
          </p:nvSpPr>
          <p:spPr>
            <a:xfrm>
              <a:off x="568131" y="223675"/>
              <a:ext cx="49858" cy="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2272;p15"/>
            <p:cNvSpPr/>
            <p:nvPr/>
          </p:nvSpPr>
          <p:spPr>
            <a:xfrm>
              <a:off x="295185" y="307750"/>
              <a:ext cx="56854" cy="4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2273;p15"/>
            <p:cNvSpPr/>
            <p:nvPr/>
          </p:nvSpPr>
          <p:spPr>
            <a:xfrm>
              <a:off x="280704" y="247475"/>
              <a:ext cx="26565" cy="6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2274;p15"/>
            <p:cNvSpPr/>
            <p:nvPr/>
          </p:nvSpPr>
          <p:spPr>
            <a:xfrm>
              <a:off x="417063" y="400725"/>
              <a:ext cx="52876" cy="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2275;p15"/>
            <p:cNvSpPr/>
            <p:nvPr/>
          </p:nvSpPr>
          <p:spPr>
            <a:xfrm>
              <a:off x="10988" y="226925"/>
              <a:ext cx="25270" cy="4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2276;p15"/>
            <p:cNvSpPr/>
            <p:nvPr/>
          </p:nvSpPr>
          <p:spPr>
            <a:xfrm>
              <a:off x="1402068" y="188774"/>
              <a:ext cx="29634" cy="5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8" name="Google Shape;2277;p15"/>
            <p:cNvSpPr/>
            <p:nvPr/>
          </p:nvSpPr>
          <p:spPr>
            <a:xfrm>
              <a:off x="283813" y="283950"/>
              <a:ext cx="27118" cy="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9" name="Google Shape;2278;p15"/>
            <p:cNvSpPr/>
            <p:nvPr/>
          </p:nvSpPr>
          <p:spPr>
            <a:xfrm>
              <a:off x="46565" y="303525"/>
              <a:ext cx="31574" cy="3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0" name="Google Shape;2279;p15"/>
            <p:cNvSpPr/>
            <p:nvPr/>
          </p:nvSpPr>
          <p:spPr>
            <a:xfrm>
              <a:off x="376888" y="424074"/>
              <a:ext cx="26749" cy="4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1" name="Google Shape;2280;p15"/>
            <p:cNvSpPr/>
            <p:nvPr/>
          </p:nvSpPr>
          <p:spPr>
            <a:xfrm>
              <a:off x="1171837" y="62950"/>
              <a:ext cx="42299" cy="4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2" name="Google Shape;2281;p15"/>
            <p:cNvSpPr/>
            <p:nvPr/>
          </p:nvSpPr>
          <p:spPr>
            <a:xfrm>
              <a:off x="603713" y="150700"/>
              <a:ext cx="48900" cy="4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3" name="Google Shape;2282;p15"/>
            <p:cNvSpPr/>
            <p:nvPr/>
          </p:nvSpPr>
          <p:spPr>
            <a:xfrm>
              <a:off x="1201486" y="87275"/>
              <a:ext cx="29303" cy="2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4" name="Google Shape;2283;p15"/>
            <p:cNvSpPr/>
            <p:nvPr/>
          </p:nvSpPr>
          <p:spPr>
            <a:xfrm>
              <a:off x="297038" y="237900"/>
              <a:ext cx="24555" cy="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5" name="Google Shape;2284;p15"/>
            <p:cNvSpPr/>
            <p:nvPr/>
          </p:nvSpPr>
          <p:spPr>
            <a:xfrm>
              <a:off x="797791" y="279975"/>
              <a:ext cx="34323" cy="2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2285;p15"/>
            <p:cNvSpPr/>
            <p:nvPr/>
          </p:nvSpPr>
          <p:spPr>
            <a:xfrm>
              <a:off x="1249288" y="15650"/>
              <a:ext cx="34864" cy="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2286;p15"/>
            <p:cNvSpPr/>
            <p:nvPr/>
          </p:nvSpPr>
          <p:spPr>
            <a:xfrm>
              <a:off x="1247713" y="6950"/>
              <a:ext cx="29076" cy="1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2287;p15"/>
            <p:cNvSpPr/>
            <p:nvPr/>
          </p:nvSpPr>
          <p:spPr>
            <a:xfrm>
              <a:off x="1369313" y="183462"/>
              <a:ext cx="28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2288;p15"/>
            <p:cNvSpPr/>
            <p:nvPr/>
          </p:nvSpPr>
          <p:spPr>
            <a:xfrm>
              <a:off x="770263" y="299825"/>
              <a:ext cx="13773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2289;p15"/>
            <p:cNvSpPr/>
            <p:nvPr/>
          </p:nvSpPr>
          <p:spPr>
            <a:xfrm>
              <a:off x="1179350" y="55550"/>
              <a:ext cx="12701" cy="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2290;p15"/>
            <p:cNvSpPr/>
            <p:nvPr/>
          </p:nvSpPr>
          <p:spPr>
            <a:xfrm>
              <a:off x="1189013" y="95725"/>
              <a:ext cx="18501" cy="1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2291;p15"/>
            <p:cNvSpPr/>
            <p:nvPr/>
          </p:nvSpPr>
          <p:spPr>
            <a:xfrm>
              <a:off x="1364563" y="191950"/>
              <a:ext cx="16888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2292;p15"/>
            <p:cNvSpPr/>
            <p:nvPr/>
          </p:nvSpPr>
          <p:spPr>
            <a:xfrm>
              <a:off x="611304" y="191750"/>
              <a:ext cx="29935" cy="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2293;p15"/>
            <p:cNvSpPr/>
            <p:nvPr/>
          </p:nvSpPr>
          <p:spPr>
            <a:xfrm>
              <a:off x="887960" y="78375"/>
              <a:ext cx="63604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2294;p15"/>
            <p:cNvSpPr/>
            <p:nvPr/>
          </p:nvSpPr>
          <p:spPr>
            <a:xfrm>
              <a:off x="915138" y="74800"/>
              <a:ext cx="42347" cy="6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2295;p15"/>
            <p:cNvSpPr/>
            <p:nvPr/>
          </p:nvSpPr>
          <p:spPr>
            <a:xfrm>
              <a:off x="394313" y="405025"/>
              <a:ext cx="75626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2296;p15"/>
            <p:cNvSpPr/>
            <p:nvPr/>
          </p:nvSpPr>
          <p:spPr>
            <a:xfrm>
              <a:off x="406625" y="425125"/>
              <a:ext cx="5801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2297;p15"/>
            <p:cNvSpPr/>
            <p:nvPr/>
          </p:nvSpPr>
          <p:spPr>
            <a:xfrm>
              <a:off x="380655" y="488575"/>
              <a:ext cx="28319" cy="2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2298;p15"/>
            <p:cNvSpPr/>
            <p:nvPr/>
          </p:nvSpPr>
          <p:spPr>
            <a:xfrm>
              <a:off x="302696" y="250275"/>
              <a:ext cx="36676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2299;p15"/>
            <p:cNvSpPr/>
            <p:nvPr/>
          </p:nvSpPr>
          <p:spPr>
            <a:xfrm>
              <a:off x="778853" y="286050"/>
              <a:ext cx="52211" cy="5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2300;p15"/>
            <p:cNvSpPr/>
            <p:nvPr/>
          </p:nvSpPr>
          <p:spPr>
            <a:xfrm>
              <a:off x="743289" y="341050"/>
              <a:ext cx="37222" cy="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2301;p15"/>
            <p:cNvSpPr/>
            <p:nvPr/>
          </p:nvSpPr>
          <p:spPr>
            <a:xfrm>
              <a:off x="1194368" y="6900"/>
              <a:ext cx="79984" cy="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2302;p15"/>
            <p:cNvSpPr/>
            <p:nvPr/>
          </p:nvSpPr>
          <p:spPr>
            <a:xfrm>
              <a:off x="594188" y="170800"/>
              <a:ext cx="42473" cy="6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2303;p15"/>
            <p:cNvSpPr/>
            <p:nvPr/>
          </p:nvSpPr>
          <p:spPr>
            <a:xfrm>
              <a:off x="612688" y="167625"/>
              <a:ext cx="29825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2304;p15"/>
            <p:cNvSpPr/>
            <p:nvPr/>
          </p:nvSpPr>
          <p:spPr>
            <a:xfrm>
              <a:off x="591071" y="179799"/>
              <a:ext cx="15468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2305;p15"/>
            <p:cNvSpPr/>
            <p:nvPr/>
          </p:nvSpPr>
          <p:spPr>
            <a:xfrm>
              <a:off x="598453" y="179799"/>
              <a:ext cx="13436" cy="3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2306;p15"/>
            <p:cNvSpPr/>
            <p:nvPr/>
          </p:nvSpPr>
          <p:spPr>
            <a:xfrm>
              <a:off x="384168" y="472725"/>
              <a:ext cx="12701" cy="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2307;p15"/>
            <p:cNvSpPr/>
            <p:nvPr/>
          </p:nvSpPr>
          <p:spPr>
            <a:xfrm>
              <a:off x="297563" y="279725"/>
              <a:ext cx="13751" cy="4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2308;p15"/>
            <p:cNvSpPr/>
            <p:nvPr/>
          </p:nvSpPr>
          <p:spPr>
            <a:xfrm>
              <a:off x="897138" y="113174"/>
              <a:ext cx="31227" cy="2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2309;p15"/>
            <p:cNvSpPr/>
            <p:nvPr/>
          </p:nvSpPr>
          <p:spPr>
            <a:xfrm>
              <a:off x="385236" y="473050"/>
              <a:ext cx="23422" cy="3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332" name="IMG_1531.png" descr="IMG_15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8953" y="4119279"/>
            <a:ext cx="1521906" cy="1528017"/>
          </a:xfrm>
          <a:prstGeom prst="rect">
            <a:avLst/>
          </a:prstGeom>
          <a:ln w="12700">
            <a:miter lim="400000"/>
          </a:ln>
        </p:spPr>
      </p:pic>
      <p:sp>
        <p:nvSpPr>
          <p:cNvPr id="13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0" name="Google Shape;2311;p16" descr="Google Shape;2311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1" name="مستوى النص الأول…"/>
          <p:cNvSpPr txBox="1"/>
          <p:nvPr>
            <p:ph type="body" sz="quarter" idx="1"/>
          </p:nvPr>
        </p:nvSpPr>
        <p:spPr>
          <a:xfrm>
            <a:off x="1299261" y="1727886"/>
            <a:ext cx="6536701" cy="1250701"/>
          </a:xfrm>
          <a:prstGeom prst="rect">
            <a:avLst/>
          </a:prstGeom>
        </p:spPr>
        <p:txBody>
          <a:bodyPr anchor="ctr"/>
          <a:lstStyle>
            <a:lvl1pPr marL="323850" indent="-190500" algn="r">
              <a:buClrTx/>
              <a:buSzTx/>
              <a:buNone/>
              <a:defRPr sz="2600"/>
            </a:lvl1pPr>
            <a:lvl2pPr marL="323850" indent="266700" algn="r">
              <a:buClrTx/>
              <a:buSzTx/>
              <a:buNone/>
              <a:defRPr sz="2600"/>
            </a:lvl2pPr>
            <a:lvl3pPr marL="323850" indent="723900" algn="r">
              <a:buClrTx/>
              <a:buSzTx/>
              <a:buNone/>
              <a:defRPr sz="2600"/>
            </a:lvl3pPr>
            <a:lvl4pPr marL="323850" indent="1181100" algn="r">
              <a:buClrTx/>
              <a:buSzTx/>
              <a:buNone/>
              <a:defRPr sz="2600"/>
            </a:lvl4pPr>
            <a:lvl5pPr marL="323850" indent="1638300" algn="r">
              <a:buClrTx/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42" name="نص العنوان"/>
          <p:cNvSpPr txBox="1"/>
          <p:nvPr>
            <p:ph type="title"/>
          </p:nvPr>
        </p:nvSpPr>
        <p:spPr>
          <a:xfrm>
            <a:off x="5010925" y="3107337"/>
            <a:ext cx="2825101" cy="461701"/>
          </a:xfrm>
          <a:prstGeom prst="rect">
            <a:avLst/>
          </a:prstGeom>
        </p:spPr>
        <p:txBody>
          <a:bodyPr/>
          <a:lstStyle>
            <a:lvl1pPr algn="r">
              <a:defRPr sz="20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1453" name="Google Shape;2314;p16"/>
          <p:cNvGrpSpPr/>
          <p:nvPr/>
        </p:nvGrpSpPr>
        <p:grpSpPr>
          <a:xfrm>
            <a:off x="1600" y="4603525"/>
            <a:ext cx="2097089" cy="597451"/>
            <a:chOff x="0" y="0"/>
            <a:chExt cx="2097088" cy="597450"/>
          </a:xfrm>
        </p:grpSpPr>
        <p:sp>
          <p:nvSpPr>
            <p:cNvPr id="1343" name="Google Shape;2315;p16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2316;p16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2317;p16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2318;p16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2319;p16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2320;p16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2321;p16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2322;p16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2323;p16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2324;p16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2325;p16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2326;p16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2327;p16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2328;p16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2329;p16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2330;p16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2331;p16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2332;p16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2333;p16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2334;p16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2335;p16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2336;p16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2337;p16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2338;p16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2339;p16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2340;p16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2341;p16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2342;p16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2343;p16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2344;p16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2345;p16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2346;p16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2347;p16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2348;p16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2349;p16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2350;p16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2351;p16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2352;p16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2353;p16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2354;p16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2355;p16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2356;p16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2357;p16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2358;p16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2359;p16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2360;p16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2361;p16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2362;p16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2363;p16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2364;p16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2365;p16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2366;p16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2367;p16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2368;p16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2369;p16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2370;p16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2371;p16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2372;p16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2373;p16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2374;p16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2375;p16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2376;p16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2377;p16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2378;p16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2379;p16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2380;p16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2381;p16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2382;p16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2383;p16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2384;p16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2385;p16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2386;p16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2387;p16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2388;p16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2389;p16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2390;p16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2391;p16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2392;p16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2393;p16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2394;p16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2395;p16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2396;p16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2397;p16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2398;p16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2399;p16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2400;p16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2401;p16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2402;p16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2403;p16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2404;p16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2405;p16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2406;p16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2407;p16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2408;p16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2409;p16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2410;p16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2411;p16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2412;p16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2413;p16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2414;p16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2415;p16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2416;p16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2417;p16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418;p16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419;p16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420;p16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421;p16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422;p16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423;p16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424;p16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4" name="Google Shape;2425;p16"/>
          <p:cNvGrpSpPr/>
          <p:nvPr/>
        </p:nvGrpSpPr>
        <p:grpSpPr>
          <a:xfrm>
            <a:off x="7704011" y="550625"/>
            <a:ext cx="2097089" cy="597451"/>
            <a:chOff x="0" y="0"/>
            <a:chExt cx="2097088" cy="597450"/>
          </a:xfrm>
        </p:grpSpPr>
        <p:sp>
          <p:nvSpPr>
            <p:cNvPr id="1454" name="Google Shape;2426;p16"/>
            <p:cNvSpPr/>
            <p:nvPr/>
          </p:nvSpPr>
          <p:spPr>
            <a:xfrm flipH="1">
              <a:off x="1565545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2427;p16"/>
            <p:cNvSpPr/>
            <p:nvPr/>
          </p:nvSpPr>
          <p:spPr>
            <a:xfrm flipH="1">
              <a:off x="241583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2428;p16"/>
            <p:cNvSpPr/>
            <p:nvPr/>
          </p:nvSpPr>
          <p:spPr>
            <a:xfrm flipH="1">
              <a:off x="1555138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2429;p16"/>
            <p:cNvSpPr/>
            <p:nvPr/>
          </p:nvSpPr>
          <p:spPr>
            <a:xfrm flipH="1">
              <a:off x="17264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2430;p16"/>
            <p:cNvSpPr/>
            <p:nvPr/>
          </p:nvSpPr>
          <p:spPr>
            <a:xfrm flipH="1">
              <a:off x="1669248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2431;p16"/>
            <p:cNvSpPr/>
            <p:nvPr/>
          </p:nvSpPr>
          <p:spPr>
            <a:xfrm flipH="1">
              <a:off x="388738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2432;p16"/>
            <p:cNvSpPr/>
            <p:nvPr/>
          </p:nvSpPr>
          <p:spPr>
            <a:xfrm flipH="1">
              <a:off x="848378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2433;p16"/>
            <p:cNvSpPr/>
            <p:nvPr/>
          </p:nvSpPr>
          <p:spPr>
            <a:xfrm flipH="1">
              <a:off x="1652089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2434;p16"/>
            <p:cNvSpPr/>
            <p:nvPr/>
          </p:nvSpPr>
          <p:spPr>
            <a:xfrm flipH="1">
              <a:off x="22338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2435;p16"/>
            <p:cNvSpPr/>
            <p:nvPr/>
          </p:nvSpPr>
          <p:spPr>
            <a:xfrm flipH="1">
              <a:off x="92273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2436;p16"/>
            <p:cNvSpPr/>
            <p:nvPr/>
          </p:nvSpPr>
          <p:spPr>
            <a:xfrm flipH="1">
              <a:off x="399155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2437;p16"/>
            <p:cNvSpPr/>
            <p:nvPr/>
          </p:nvSpPr>
          <p:spPr>
            <a:xfrm flipH="1">
              <a:off x="1606127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2438;p16"/>
            <p:cNvSpPr/>
            <p:nvPr/>
          </p:nvSpPr>
          <p:spPr>
            <a:xfrm flipH="1">
              <a:off x="1274953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2439;p16"/>
            <p:cNvSpPr/>
            <p:nvPr/>
          </p:nvSpPr>
          <p:spPr>
            <a:xfrm flipH="1">
              <a:off x="1549945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2440;p16"/>
            <p:cNvSpPr/>
            <p:nvPr/>
          </p:nvSpPr>
          <p:spPr>
            <a:xfrm flipH="1">
              <a:off x="244938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2441;p16"/>
            <p:cNvSpPr/>
            <p:nvPr/>
          </p:nvSpPr>
          <p:spPr>
            <a:xfrm flipH="1">
              <a:off x="1258645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2442;p16"/>
            <p:cNvSpPr/>
            <p:nvPr/>
          </p:nvSpPr>
          <p:spPr>
            <a:xfrm flipH="1">
              <a:off x="1950088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2443;p16"/>
            <p:cNvSpPr/>
            <p:nvPr/>
          </p:nvSpPr>
          <p:spPr>
            <a:xfrm flipH="1">
              <a:off x="1158675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2444;p16"/>
            <p:cNvSpPr/>
            <p:nvPr/>
          </p:nvSpPr>
          <p:spPr>
            <a:xfrm flipH="1">
              <a:off x="1514831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2445;p16"/>
            <p:cNvSpPr/>
            <p:nvPr/>
          </p:nvSpPr>
          <p:spPr>
            <a:xfrm flipH="1">
              <a:off x="892620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2446;p16"/>
            <p:cNvSpPr/>
            <p:nvPr/>
          </p:nvSpPr>
          <p:spPr>
            <a:xfrm flipH="1">
              <a:off x="1987075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2447;p16"/>
            <p:cNvSpPr/>
            <p:nvPr/>
          </p:nvSpPr>
          <p:spPr>
            <a:xfrm flipH="1">
              <a:off x="90374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2448;p16"/>
            <p:cNvSpPr/>
            <p:nvPr/>
          </p:nvSpPr>
          <p:spPr>
            <a:xfrm flipH="1">
              <a:off x="2018309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2449;p16"/>
            <p:cNvSpPr/>
            <p:nvPr/>
          </p:nvSpPr>
          <p:spPr>
            <a:xfrm flipH="1">
              <a:off x="116016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2450;p16"/>
            <p:cNvSpPr/>
            <p:nvPr/>
          </p:nvSpPr>
          <p:spPr>
            <a:xfrm flipH="1">
              <a:off x="1289188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2451;p16"/>
            <p:cNvSpPr/>
            <p:nvPr/>
          </p:nvSpPr>
          <p:spPr>
            <a:xfrm flipH="1">
              <a:off x="397174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2452;p16"/>
            <p:cNvSpPr/>
            <p:nvPr/>
          </p:nvSpPr>
          <p:spPr>
            <a:xfrm flipH="1">
              <a:off x="640413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2453;p16"/>
            <p:cNvSpPr/>
            <p:nvPr/>
          </p:nvSpPr>
          <p:spPr>
            <a:xfrm flipH="1">
              <a:off x="1532506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2454;p16"/>
            <p:cNvSpPr/>
            <p:nvPr/>
          </p:nvSpPr>
          <p:spPr>
            <a:xfrm flipH="1">
              <a:off x="1952737" y="486300"/>
              <a:ext cx="77387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2455;p16"/>
            <p:cNvSpPr/>
            <p:nvPr/>
          </p:nvSpPr>
          <p:spPr>
            <a:xfrm flipH="1">
              <a:off x="653113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2456;p16"/>
            <p:cNvSpPr/>
            <p:nvPr/>
          </p:nvSpPr>
          <p:spPr>
            <a:xfrm flipH="1">
              <a:off x="132133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2457;p16"/>
            <p:cNvSpPr/>
            <p:nvPr/>
          </p:nvSpPr>
          <p:spPr>
            <a:xfrm flipH="1">
              <a:off x="1201868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2458;p16"/>
            <p:cNvSpPr/>
            <p:nvPr/>
          </p:nvSpPr>
          <p:spPr>
            <a:xfrm flipH="1">
              <a:off x="2053969" y="205900"/>
              <a:ext cx="43120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2459;p16"/>
            <p:cNvSpPr/>
            <p:nvPr/>
          </p:nvSpPr>
          <p:spPr>
            <a:xfrm flipH="1">
              <a:off x="31261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460;p16"/>
            <p:cNvSpPr/>
            <p:nvPr/>
          </p:nvSpPr>
          <p:spPr>
            <a:xfrm flipH="1">
              <a:off x="1177613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461;p16"/>
            <p:cNvSpPr/>
            <p:nvPr/>
          </p:nvSpPr>
          <p:spPr>
            <a:xfrm flipH="1">
              <a:off x="955013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2462;p16"/>
            <p:cNvSpPr/>
            <p:nvPr/>
          </p:nvSpPr>
          <p:spPr>
            <a:xfrm flipH="1">
              <a:off x="909013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2463;p16"/>
            <p:cNvSpPr/>
            <p:nvPr/>
          </p:nvSpPr>
          <p:spPr>
            <a:xfrm flipH="1">
              <a:off x="71898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2464;p16"/>
            <p:cNvSpPr/>
            <p:nvPr/>
          </p:nvSpPr>
          <p:spPr>
            <a:xfrm flipH="1">
              <a:off x="1572063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2465;p16"/>
            <p:cNvSpPr/>
            <p:nvPr/>
          </p:nvSpPr>
          <p:spPr>
            <a:xfrm flipH="1">
              <a:off x="420988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2466;p16"/>
            <p:cNvSpPr/>
            <p:nvPr/>
          </p:nvSpPr>
          <p:spPr>
            <a:xfrm flipH="1">
              <a:off x="462763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2467;p16"/>
            <p:cNvSpPr/>
            <p:nvPr/>
          </p:nvSpPr>
          <p:spPr>
            <a:xfrm flipH="1">
              <a:off x="389788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2468;p16"/>
            <p:cNvSpPr/>
            <p:nvPr/>
          </p:nvSpPr>
          <p:spPr>
            <a:xfrm flipH="1">
              <a:off x="690223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2469;p16"/>
            <p:cNvSpPr/>
            <p:nvPr/>
          </p:nvSpPr>
          <p:spPr>
            <a:xfrm flipH="1">
              <a:off x="856663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2470;p16"/>
            <p:cNvSpPr/>
            <p:nvPr/>
          </p:nvSpPr>
          <p:spPr>
            <a:xfrm flipH="1">
              <a:off x="964538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2471;p16"/>
            <p:cNvSpPr/>
            <p:nvPr/>
          </p:nvSpPr>
          <p:spPr>
            <a:xfrm flipH="1">
              <a:off x="445089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2472;p16"/>
            <p:cNvSpPr/>
            <p:nvPr/>
          </p:nvSpPr>
          <p:spPr>
            <a:xfrm flipH="1">
              <a:off x="1574914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2473;p16"/>
            <p:cNvSpPr/>
            <p:nvPr/>
          </p:nvSpPr>
          <p:spPr>
            <a:xfrm flipH="1">
              <a:off x="463288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474;p16"/>
            <p:cNvSpPr/>
            <p:nvPr/>
          </p:nvSpPr>
          <p:spPr>
            <a:xfrm flipH="1">
              <a:off x="404088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475;p16"/>
            <p:cNvSpPr/>
            <p:nvPr/>
          </p:nvSpPr>
          <p:spPr>
            <a:xfrm flipH="1">
              <a:off x="1949066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476;p16"/>
            <p:cNvSpPr/>
            <p:nvPr/>
          </p:nvSpPr>
          <p:spPr>
            <a:xfrm flipH="1">
              <a:off x="1517063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477;p16"/>
            <p:cNvSpPr/>
            <p:nvPr/>
          </p:nvSpPr>
          <p:spPr>
            <a:xfrm flipH="1">
              <a:off x="19250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478;p16"/>
            <p:cNvSpPr/>
            <p:nvPr/>
          </p:nvSpPr>
          <p:spPr>
            <a:xfrm flipH="1">
              <a:off x="481263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479;p16"/>
            <p:cNvSpPr/>
            <p:nvPr/>
          </p:nvSpPr>
          <p:spPr>
            <a:xfrm flipH="1">
              <a:off x="38367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480;p16"/>
            <p:cNvSpPr/>
            <p:nvPr/>
          </p:nvSpPr>
          <p:spPr>
            <a:xfrm flipH="1">
              <a:off x="403013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2481;p16"/>
            <p:cNvSpPr/>
            <p:nvPr/>
          </p:nvSpPr>
          <p:spPr>
            <a:xfrm flipH="1">
              <a:off x="-1" y="152500"/>
              <a:ext cx="31669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2482;p16"/>
            <p:cNvSpPr/>
            <p:nvPr/>
          </p:nvSpPr>
          <p:spPr>
            <a:xfrm flipH="1">
              <a:off x="1999263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2483;p16"/>
            <p:cNvSpPr/>
            <p:nvPr/>
          </p:nvSpPr>
          <p:spPr>
            <a:xfrm flipH="1">
              <a:off x="468354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2484;p16"/>
            <p:cNvSpPr/>
            <p:nvPr/>
          </p:nvSpPr>
          <p:spPr>
            <a:xfrm flipH="1">
              <a:off x="123366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2485;p16"/>
            <p:cNvSpPr/>
            <p:nvPr/>
          </p:nvSpPr>
          <p:spPr>
            <a:xfrm flipH="1">
              <a:off x="903738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2486;p16"/>
            <p:cNvSpPr/>
            <p:nvPr/>
          </p:nvSpPr>
          <p:spPr>
            <a:xfrm flipH="1">
              <a:off x="323188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2487;p16"/>
            <p:cNvSpPr/>
            <p:nvPr/>
          </p:nvSpPr>
          <p:spPr>
            <a:xfrm flipH="1">
              <a:off x="1223606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2488;p16"/>
            <p:cNvSpPr/>
            <p:nvPr/>
          </p:nvSpPr>
          <p:spPr>
            <a:xfrm flipH="1">
              <a:off x="720283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2489;p16"/>
            <p:cNvSpPr/>
            <p:nvPr/>
          </p:nvSpPr>
          <p:spPr>
            <a:xfrm flipH="1">
              <a:off x="718663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2490;p16"/>
            <p:cNvSpPr/>
            <p:nvPr/>
          </p:nvSpPr>
          <p:spPr>
            <a:xfrm flipH="1">
              <a:off x="852963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2491;p16"/>
            <p:cNvSpPr/>
            <p:nvPr/>
          </p:nvSpPr>
          <p:spPr>
            <a:xfrm flipH="1">
              <a:off x="732634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2492;p16"/>
            <p:cNvSpPr/>
            <p:nvPr/>
          </p:nvSpPr>
          <p:spPr>
            <a:xfrm flipH="1">
              <a:off x="471763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2493;p16"/>
            <p:cNvSpPr/>
            <p:nvPr/>
          </p:nvSpPr>
          <p:spPr>
            <a:xfrm flipH="1">
              <a:off x="1957513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2494;p16"/>
            <p:cNvSpPr/>
            <p:nvPr/>
          </p:nvSpPr>
          <p:spPr>
            <a:xfrm flipH="1">
              <a:off x="472617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2495;p16"/>
            <p:cNvSpPr/>
            <p:nvPr/>
          </p:nvSpPr>
          <p:spPr>
            <a:xfrm flipH="1">
              <a:off x="21263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2496;p16"/>
            <p:cNvSpPr/>
            <p:nvPr/>
          </p:nvSpPr>
          <p:spPr>
            <a:xfrm flipH="1">
              <a:off x="486038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2497;p16"/>
            <p:cNvSpPr/>
            <p:nvPr/>
          </p:nvSpPr>
          <p:spPr>
            <a:xfrm flipH="1">
              <a:off x="676363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2498;p16"/>
            <p:cNvSpPr/>
            <p:nvPr/>
          </p:nvSpPr>
          <p:spPr>
            <a:xfrm flipH="1">
              <a:off x="54402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2499;p16"/>
            <p:cNvSpPr/>
            <p:nvPr/>
          </p:nvSpPr>
          <p:spPr>
            <a:xfrm flipH="1">
              <a:off x="26038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2500;p16"/>
            <p:cNvSpPr/>
            <p:nvPr/>
          </p:nvSpPr>
          <p:spPr>
            <a:xfrm flipH="1">
              <a:off x="16963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2501;p16"/>
            <p:cNvSpPr/>
            <p:nvPr/>
          </p:nvSpPr>
          <p:spPr>
            <a:xfrm flipH="1">
              <a:off x="958095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2502;p16"/>
            <p:cNvSpPr/>
            <p:nvPr/>
          </p:nvSpPr>
          <p:spPr>
            <a:xfrm flipH="1">
              <a:off x="128441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2503;p16"/>
            <p:cNvSpPr/>
            <p:nvPr/>
          </p:nvSpPr>
          <p:spPr>
            <a:xfrm flipH="1">
              <a:off x="635362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2504;p16"/>
            <p:cNvSpPr/>
            <p:nvPr/>
          </p:nvSpPr>
          <p:spPr>
            <a:xfrm flipH="1">
              <a:off x="1006825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2505;p16"/>
            <p:cNvSpPr/>
            <p:nvPr/>
          </p:nvSpPr>
          <p:spPr>
            <a:xfrm flipH="1">
              <a:off x="1684481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2506;p16"/>
            <p:cNvSpPr/>
            <p:nvPr/>
          </p:nvSpPr>
          <p:spPr>
            <a:xfrm flipH="1">
              <a:off x="1647301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2507;p16"/>
            <p:cNvSpPr/>
            <p:nvPr/>
          </p:nvSpPr>
          <p:spPr>
            <a:xfrm flipH="1">
              <a:off x="264297" y="12575"/>
              <a:ext cx="40755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2508;p16"/>
            <p:cNvSpPr/>
            <p:nvPr/>
          </p:nvSpPr>
          <p:spPr>
            <a:xfrm flipH="1">
              <a:off x="304663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2509;p16"/>
            <p:cNvSpPr/>
            <p:nvPr/>
          </p:nvSpPr>
          <p:spPr>
            <a:xfrm flipH="1">
              <a:off x="304663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2510;p16"/>
            <p:cNvSpPr/>
            <p:nvPr/>
          </p:nvSpPr>
          <p:spPr>
            <a:xfrm flipH="1">
              <a:off x="336938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2511;p16"/>
            <p:cNvSpPr/>
            <p:nvPr/>
          </p:nvSpPr>
          <p:spPr>
            <a:xfrm flipH="1">
              <a:off x="26038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2512;p16"/>
            <p:cNvSpPr/>
            <p:nvPr/>
          </p:nvSpPr>
          <p:spPr>
            <a:xfrm flipH="1">
              <a:off x="1680266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2513;p16"/>
            <p:cNvSpPr/>
            <p:nvPr/>
          </p:nvSpPr>
          <p:spPr>
            <a:xfrm flipH="1">
              <a:off x="462763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2514;p16"/>
            <p:cNvSpPr/>
            <p:nvPr/>
          </p:nvSpPr>
          <p:spPr>
            <a:xfrm flipH="1">
              <a:off x="880463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2515;p16"/>
            <p:cNvSpPr/>
            <p:nvPr/>
          </p:nvSpPr>
          <p:spPr>
            <a:xfrm flipH="1">
              <a:off x="959238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2516;p16"/>
            <p:cNvSpPr/>
            <p:nvPr/>
          </p:nvSpPr>
          <p:spPr>
            <a:xfrm flipH="1">
              <a:off x="987263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2517;p16"/>
            <p:cNvSpPr/>
            <p:nvPr/>
          </p:nvSpPr>
          <p:spPr>
            <a:xfrm flipH="1">
              <a:off x="443138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2518;p16"/>
            <p:cNvSpPr/>
            <p:nvPr/>
          </p:nvSpPr>
          <p:spPr>
            <a:xfrm flipH="1">
              <a:off x="1293938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2519;p16"/>
            <p:cNvSpPr/>
            <p:nvPr/>
          </p:nvSpPr>
          <p:spPr>
            <a:xfrm flipH="1">
              <a:off x="1273038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2520;p16"/>
            <p:cNvSpPr/>
            <p:nvPr/>
          </p:nvSpPr>
          <p:spPr>
            <a:xfrm flipH="1">
              <a:off x="1273982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2521;p16"/>
            <p:cNvSpPr/>
            <p:nvPr/>
          </p:nvSpPr>
          <p:spPr>
            <a:xfrm flipH="1">
              <a:off x="1980763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2522;p16"/>
            <p:cNvSpPr/>
            <p:nvPr/>
          </p:nvSpPr>
          <p:spPr>
            <a:xfrm flipH="1">
              <a:off x="1539813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2523;p16"/>
            <p:cNvSpPr/>
            <p:nvPr/>
          </p:nvSpPr>
          <p:spPr>
            <a:xfrm flipH="1">
              <a:off x="886480" y="209249"/>
              <a:ext cx="47546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2524;p16"/>
            <p:cNvSpPr/>
            <p:nvPr/>
          </p:nvSpPr>
          <p:spPr>
            <a:xfrm flipH="1">
              <a:off x="898963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2525;p16"/>
            <p:cNvSpPr/>
            <p:nvPr/>
          </p:nvSpPr>
          <p:spPr>
            <a:xfrm flipH="1">
              <a:off x="197601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2526;p16"/>
            <p:cNvSpPr/>
            <p:nvPr/>
          </p:nvSpPr>
          <p:spPr>
            <a:xfrm flipH="1">
              <a:off x="65469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2527;p16"/>
            <p:cNvSpPr/>
            <p:nvPr/>
          </p:nvSpPr>
          <p:spPr>
            <a:xfrm flipH="1">
              <a:off x="1542932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2528;p16"/>
            <p:cNvSpPr/>
            <p:nvPr/>
          </p:nvSpPr>
          <p:spPr>
            <a:xfrm flipH="1">
              <a:off x="689039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2529;p16"/>
            <p:cNvSpPr/>
            <p:nvPr/>
          </p:nvSpPr>
          <p:spPr>
            <a:xfrm flipH="1">
              <a:off x="666914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2530;p16"/>
            <p:cNvSpPr/>
            <p:nvPr/>
          </p:nvSpPr>
          <p:spPr>
            <a:xfrm flipH="1">
              <a:off x="674030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2531;p16"/>
            <p:cNvSpPr/>
            <p:nvPr/>
          </p:nvSpPr>
          <p:spPr>
            <a:xfrm flipH="1">
              <a:off x="2061815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2532;p16"/>
            <p:cNvSpPr/>
            <p:nvPr/>
          </p:nvSpPr>
          <p:spPr>
            <a:xfrm flipH="1">
              <a:off x="2084315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2533;p16"/>
            <p:cNvSpPr/>
            <p:nvPr/>
          </p:nvSpPr>
          <p:spPr>
            <a:xfrm flipH="1">
              <a:off x="475957" y="526550"/>
              <a:ext cx="22568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2534;p16"/>
            <p:cNvSpPr/>
            <p:nvPr/>
          </p:nvSpPr>
          <p:spPr>
            <a:xfrm flipH="1">
              <a:off x="704388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2535;p16"/>
            <p:cNvSpPr/>
            <p:nvPr/>
          </p:nvSpPr>
          <p:spPr>
            <a:xfrm flipH="1">
              <a:off x="1582296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565" name="Google Shape;2536;p16" descr="Google Shape;2536;p16"/>
          <p:cNvPicPr>
            <a:picLocks noChangeAspect="1"/>
          </p:cNvPicPr>
          <p:nvPr/>
        </p:nvPicPr>
        <p:blipFill>
          <a:blip r:embed="rId3">
            <a:alphaModFix amt="85000"/>
            <a:extLst/>
          </a:blip>
          <a:stretch>
            <a:fillRect/>
          </a:stretch>
        </p:blipFill>
        <p:spPr>
          <a:xfrm rot="18623785">
            <a:off x="6883871" y="3813840"/>
            <a:ext cx="2763901" cy="1812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6" name="Google Shape;2537;p16" descr="Google Shape;2537;p16"/>
          <p:cNvPicPr>
            <a:picLocks noChangeAspect="1"/>
          </p:cNvPicPr>
          <p:nvPr/>
        </p:nvPicPr>
        <p:blipFill>
          <a:blip r:embed="rId4">
            <a:alphaModFix amt="66000"/>
            <a:extLst/>
          </a:blip>
          <a:stretch>
            <a:fillRect/>
          </a:stretch>
        </p:blipFill>
        <p:spPr>
          <a:xfrm rot="3667399">
            <a:off x="-161568" y="-1450280"/>
            <a:ext cx="1962538" cy="3718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7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5046" y="3998505"/>
            <a:ext cx="1436991" cy="1442762"/>
          </a:xfrm>
          <a:prstGeom prst="rect">
            <a:avLst/>
          </a:prstGeom>
          <a:ln w="12700">
            <a:miter lim="400000"/>
          </a:ln>
        </p:spPr>
      </p:pic>
      <p:sp>
        <p:nvSpPr>
          <p:cNvPr id="15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83;p4" descr="Google Shape;383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oogle Shape;384;p4" descr="Google Shape;384;p4"/>
          <p:cNvPicPr>
            <a:picLocks noChangeAspect="1"/>
          </p:cNvPicPr>
          <p:nvPr/>
        </p:nvPicPr>
        <p:blipFill>
          <a:blip r:embed="rId3">
            <a:alphaModFix amt="80000"/>
            <a:extLst/>
          </a:blip>
          <a:stretch>
            <a:fillRect/>
          </a:stretch>
        </p:blipFill>
        <p:spPr>
          <a:xfrm>
            <a:off x="7120776" y="649069"/>
            <a:ext cx="2620000" cy="465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oogle Shape;385;p4" descr="Google Shape;385;p4"/>
          <p:cNvPicPr>
            <a:picLocks noChangeAspect="1"/>
          </p:cNvPicPr>
          <p:nvPr/>
        </p:nvPicPr>
        <p:blipFill>
          <a:blip r:embed="rId4">
            <a:alphaModFix amt="85000"/>
            <a:extLst/>
          </a:blip>
          <a:stretch>
            <a:fillRect/>
          </a:stretch>
        </p:blipFill>
        <p:spPr>
          <a:xfrm>
            <a:off x="-1043674" y="4533143"/>
            <a:ext cx="2620000" cy="46542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713690" y="1343127"/>
            <a:ext cx="7710901" cy="344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16" name="Google Shape;387;p4"/>
          <p:cNvGrpSpPr/>
          <p:nvPr/>
        </p:nvGrpSpPr>
        <p:grpSpPr>
          <a:xfrm>
            <a:off x="8022125" y="4467138"/>
            <a:ext cx="2097089" cy="597451"/>
            <a:chOff x="0" y="0"/>
            <a:chExt cx="2097088" cy="597450"/>
          </a:xfrm>
        </p:grpSpPr>
        <p:sp>
          <p:nvSpPr>
            <p:cNvPr id="6" name="Google Shape;388;p4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389;p4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390;p4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391;p4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" name="Google Shape;392;p4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" name="Google Shape;393;p4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394;p4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" name="Google Shape;395;p4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" name="Google Shape;396;p4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397;p4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" name="Google Shape;398;p4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" name="Google Shape;399;p4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400;p4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" name="Google Shape;401;p4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" name="Google Shape;402;p4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403;p4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" name="Google Shape;404;p4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" name="Google Shape;405;p4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" name="Google Shape;406;p4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" name="Google Shape;407;p4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408;p4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" name="Google Shape;409;p4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" name="Google Shape;410;p4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" name="Google Shape;411;p4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" name="Google Shape;412;p4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" name="Google Shape;413;p4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" name="Google Shape;414;p4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" name="Google Shape;415;p4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" name="Google Shape;416;p4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" name="Google Shape;417;p4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" name="Google Shape;418;p4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" name="Google Shape;419;p4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" name="Google Shape;420;p4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" name="Google Shape;421;p4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422;p4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423;p4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" name="Google Shape;424;p4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" name="Google Shape;425;p4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" name="Google Shape;426;p4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" name="Google Shape;427;p4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" name="Google Shape;428;p4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429;p4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" name="Google Shape;430;p4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" name="Google Shape;431;p4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" name="Google Shape;432;p4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" name="Google Shape;433;p4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" name="Google Shape;434;p4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" name="Google Shape;435;p4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" name="Google Shape;436;p4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" name="Google Shape;437;p4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" name="Google Shape;438;p4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" name="Google Shape;439;p4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" name="Google Shape;440;p4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" name="Google Shape;441;p4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" name="Google Shape;442;p4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" name="Google Shape;443;p4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" name="Google Shape;444;p4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" name="Google Shape;445;p4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" name="Google Shape;446;p4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" name="Google Shape;447;p4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" name="Google Shape;448;p4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" name="Google Shape;449;p4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" name="Google Shape;450;p4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" name="Google Shape;451;p4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" name="Google Shape;452;p4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" name="Google Shape;453;p4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" name="Google Shape;454;p4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" name="Google Shape;455;p4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456;p4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457;p4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458;p4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459;p4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460;p4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461;p4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462;p4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463;p4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464;p4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" name="Google Shape;465;p4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" name="Google Shape;466;p4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467;p4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" name="Google Shape;468;p4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" name="Google Shape;469;p4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" name="Google Shape;470;p4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" name="Google Shape;471;p4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" name="Google Shape;472;p4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" name="Google Shape;473;p4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" name="Google Shape;474;p4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" name="Google Shape;475;p4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" name="Google Shape;476;p4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" name="Google Shape;477;p4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478;p4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" name="Google Shape;479;p4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480;p4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481;p4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" name="Google Shape;482;p4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483;p4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484;p4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" name="Google Shape;485;p4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" name="Google Shape;486;p4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487;p4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" name="Google Shape;488;p4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489;p4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490;p4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491;p4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492;p4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493;p4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" name="Google Shape;494;p4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" name="Google Shape;495;p4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496;p4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497;p4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7" name="نص العنوان"/>
          <p:cNvSpPr txBox="1"/>
          <p:nvPr>
            <p:ph type="title"/>
          </p:nvPr>
        </p:nvSpPr>
        <p:spPr>
          <a:xfrm>
            <a:off x="716550" y="655575"/>
            <a:ext cx="7710900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118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32234" y="3843798"/>
            <a:ext cx="1961688" cy="1969565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9pPr>
    </p:titleStyle>
    <p:bodyStyle>
      <a:lvl1pPr marL="457200" marR="0" indent="-32385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1pPr>
      <a:lvl2pPr marL="849630" marR="0" indent="-25908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2pPr>
      <a:lvl3pPr marL="1306830" marR="0" indent="-25908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3pPr>
      <a:lvl4pPr marL="17640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4pPr>
      <a:lvl5pPr marL="22212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5pPr>
      <a:lvl6pPr marL="26784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6pPr>
      <a:lvl7pPr marL="31356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7pPr>
      <a:lvl8pPr marL="35928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8pPr>
      <a:lvl9pPr marL="40500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.bmp"/><Relationship Id="rId4" Type="http://schemas.openxmlformats.org/officeDocument/2006/relationships/image" Target="../media/image1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5.jpeg"/><Relationship Id="rId6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gif"/><Relationship Id="rId4" Type="http://schemas.openxmlformats.org/officeDocument/2006/relationships/image" Target="../media/image15.png"/><Relationship Id="rId5" Type="http://schemas.openxmlformats.org/officeDocument/2006/relationships/slide" Target="slide3.xml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2.gif"/><Relationship Id="rId4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2.jpeg"/><Relationship Id="rId6" Type="http://schemas.openxmlformats.org/officeDocument/2006/relationships/image" Target="../media/image23.png"/><Relationship Id="rId7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2.jpeg"/><Relationship Id="rId6" Type="http://schemas.openxmlformats.org/officeDocument/2006/relationships/image" Target="../media/image23.png"/><Relationship Id="rId7" Type="http://schemas.openxmlformats.org/officeDocument/2006/relationships/image" Target="../media/image3.jpeg"/><Relationship Id="rId8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7154;p41"/>
          <p:cNvSpPr/>
          <p:nvPr/>
        </p:nvSpPr>
        <p:spPr>
          <a:xfrm>
            <a:off x="3118687" y="29887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7223"/>
                </a:lnTo>
                <a:lnTo>
                  <a:pt x="7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4" name="Google Shape;7155;p41"/>
          <p:cNvSpPr/>
          <p:nvPr/>
        </p:nvSpPr>
        <p:spPr>
          <a:xfrm>
            <a:off x="3466462" y="2989975"/>
            <a:ext cx="1270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0" y="0"/>
                </a:lnTo>
                <a:cubicBezTo>
                  <a:pt x="10905" y="0"/>
                  <a:pt x="16148" y="0"/>
                  <a:pt x="2160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5" name="Google Shape;7156;p41"/>
          <p:cNvSpPr/>
          <p:nvPr/>
        </p:nvSpPr>
        <p:spPr>
          <a:xfrm>
            <a:off x="3498187" y="29967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7953" y="0"/>
                  <a:pt x="14587" y="4985"/>
                  <a:pt x="10940" y="10800"/>
                </a:cubicBezTo>
                <a:lnTo>
                  <a:pt x="21600" y="0"/>
                </a:lnTo>
                <a:close/>
                <a:moveTo>
                  <a:pt x="10940" y="10800"/>
                </a:moveTo>
                <a:lnTo>
                  <a:pt x="0" y="21600"/>
                </a:lnTo>
                <a:cubicBezTo>
                  <a:pt x="3647" y="21600"/>
                  <a:pt x="7294" y="15785"/>
                  <a:pt x="10940" y="108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6" name="Google Shape;7157;p41"/>
          <p:cNvSpPr/>
          <p:nvPr/>
        </p:nvSpPr>
        <p:spPr>
          <a:xfrm>
            <a:off x="3547468" y="29858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21600" y="0"/>
                  <a:pt x="2160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7" name="Google Shape;7158;p41"/>
          <p:cNvSpPr/>
          <p:nvPr/>
        </p:nvSpPr>
        <p:spPr>
          <a:xfrm>
            <a:off x="3236358" y="29849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842" h="21600" fill="norm" stroke="1" extrusionOk="0">
                <a:moveTo>
                  <a:pt x="12126" y="0"/>
                </a:moveTo>
                <a:lnTo>
                  <a:pt x="189" y="21181"/>
                </a:lnTo>
                <a:cubicBezTo>
                  <a:pt x="3505" y="16357"/>
                  <a:pt x="21600" y="20971"/>
                  <a:pt x="12126" y="0"/>
                </a:cubicBezTo>
                <a:close/>
                <a:moveTo>
                  <a:pt x="189" y="21181"/>
                </a:moveTo>
                <a:cubicBezTo>
                  <a:pt x="189" y="21181"/>
                  <a:pt x="95" y="21390"/>
                  <a:pt x="0" y="21600"/>
                </a:cubicBezTo>
                <a:lnTo>
                  <a:pt x="189" y="21181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8" name="Google Shape;7159;p41"/>
          <p:cNvSpPr/>
          <p:nvPr/>
        </p:nvSpPr>
        <p:spPr>
          <a:xfrm>
            <a:off x="3461750" y="29978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73" h="21600" fill="norm" stroke="1" extrusionOk="0">
                <a:moveTo>
                  <a:pt x="4544" y="0"/>
                </a:moveTo>
                <a:cubicBezTo>
                  <a:pt x="307" y="6072"/>
                  <a:pt x="-3827" y="21600"/>
                  <a:pt x="6301" y="21600"/>
                </a:cubicBezTo>
                <a:cubicBezTo>
                  <a:pt x="8988" y="21600"/>
                  <a:pt x="12812" y="20505"/>
                  <a:pt x="17773" y="17818"/>
                </a:cubicBezTo>
                <a:cubicBezTo>
                  <a:pt x="9815" y="15329"/>
                  <a:pt x="1857" y="7665"/>
                  <a:pt x="454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9" name="Google Shape;7160;p41"/>
          <p:cNvSpPr/>
          <p:nvPr/>
        </p:nvSpPr>
        <p:spPr>
          <a:xfrm>
            <a:off x="3536024" y="299489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60" y="0"/>
                </a:moveTo>
                <a:cubicBezTo>
                  <a:pt x="16320" y="0"/>
                  <a:pt x="15960" y="1045"/>
                  <a:pt x="15360" y="3658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6560" y="17942"/>
                  <a:pt x="17640" y="0"/>
                  <a:pt x="1656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0" name="Google Shape;7161;p41"/>
          <p:cNvSpPr/>
          <p:nvPr/>
        </p:nvSpPr>
        <p:spPr>
          <a:xfrm>
            <a:off x="3537949" y="3002800"/>
            <a:ext cx="1270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0" y="0"/>
                </a:lnTo>
                <a:cubicBezTo>
                  <a:pt x="21600" y="0"/>
                  <a:pt x="21600" y="0"/>
                  <a:pt x="2160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1" name="Google Shape;7162;p41"/>
          <p:cNvSpPr/>
          <p:nvPr/>
        </p:nvSpPr>
        <p:spPr>
          <a:xfrm>
            <a:off x="3320984" y="29946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2511" h="21600" fill="norm" stroke="1" extrusionOk="0">
                <a:moveTo>
                  <a:pt x="952" y="0"/>
                </a:moveTo>
                <a:cubicBezTo>
                  <a:pt x="-4335" y="8290"/>
                  <a:pt x="14601" y="12988"/>
                  <a:pt x="4067" y="21278"/>
                </a:cubicBezTo>
                <a:cubicBezTo>
                  <a:pt x="5748" y="21508"/>
                  <a:pt x="7059" y="21600"/>
                  <a:pt x="8043" y="21600"/>
                </a:cubicBezTo>
                <a:cubicBezTo>
                  <a:pt x="17265" y="21600"/>
                  <a:pt x="2059" y="12757"/>
                  <a:pt x="12511" y="10639"/>
                </a:cubicBezTo>
                <a:cubicBezTo>
                  <a:pt x="7223" y="10639"/>
                  <a:pt x="1977" y="5941"/>
                  <a:pt x="95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2" name="Google Shape;7163;p41"/>
          <p:cNvSpPr/>
          <p:nvPr/>
        </p:nvSpPr>
        <p:spPr>
          <a:xfrm>
            <a:off x="3325762" y="3000874"/>
            <a:ext cx="12701" cy="1271"/>
          </a:xfrm>
          <a:prstGeom prst="ellipse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3" name="Google Shape;7164;p41"/>
          <p:cNvSpPr/>
          <p:nvPr/>
        </p:nvSpPr>
        <p:spPr>
          <a:xfrm>
            <a:off x="3715199" y="29881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800" y="11012"/>
                </a:lnTo>
                <a:cubicBezTo>
                  <a:pt x="14306" y="8047"/>
                  <a:pt x="17953" y="5506"/>
                  <a:pt x="21600" y="0"/>
                </a:cubicBezTo>
                <a:close/>
                <a:moveTo>
                  <a:pt x="10800" y="11012"/>
                </a:moveTo>
                <a:cubicBezTo>
                  <a:pt x="7153" y="13553"/>
                  <a:pt x="3647" y="16518"/>
                  <a:pt x="0" y="21600"/>
                </a:cubicBezTo>
                <a:lnTo>
                  <a:pt x="10800" y="11012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66" name="Google Shape;7165;p41"/>
          <p:cNvGrpSpPr/>
          <p:nvPr/>
        </p:nvGrpSpPr>
        <p:grpSpPr>
          <a:xfrm>
            <a:off x="4016175" y="2997656"/>
            <a:ext cx="12701" cy="12213"/>
            <a:chOff x="0" y="0"/>
            <a:chExt cx="12700" cy="12211"/>
          </a:xfrm>
        </p:grpSpPr>
        <p:sp>
          <p:nvSpPr>
            <p:cNvPr id="2764" name="خط"/>
            <p:cNvSpPr/>
            <p:nvPr/>
          </p:nvSpPr>
          <p:spPr>
            <a:xfrm flipV="1">
              <a:off x="0" y="-1"/>
              <a:ext cx="12701" cy="12213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5" name="خط"/>
            <p:cNvSpPr/>
            <p:nvPr/>
          </p:nvSpPr>
          <p:spPr>
            <a:xfrm flipH="1">
              <a:off x="-1" y="0"/>
              <a:ext cx="12702" cy="1221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67" name="Google Shape;7166;p41"/>
          <p:cNvSpPr/>
          <p:nvPr/>
        </p:nvSpPr>
        <p:spPr>
          <a:xfrm>
            <a:off x="3736025" y="29887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10695"/>
                  <a:pt x="0" y="16148"/>
                  <a:pt x="0" y="21600"/>
                </a:cubicBezTo>
                <a:cubicBezTo>
                  <a:pt x="21600" y="16148"/>
                  <a:pt x="21600" y="5452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8" name="Google Shape;7167;p41"/>
          <p:cNvSpPr/>
          <p:nvPr/>
        </p:nvSpPr>
        <p:spPr>
          <a:xfrm>
            <a:off x="3735387" y="29910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7013"/>
                  <a:pt x="0" y="14306"/>
                  <a:pt x="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9" name="Google Shape;7168;p41"/>
          <p:cNvSpPr/>
          <p:nvPr/>
        </p:nvSpPr>
        <p:spPr>
          <a:xfrm>
            <a:off x="4052975" y="2989074"/>
            <a:ext cx="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0" name="Google Shape;7169;p41"/>
          <p:cNvSpPr/>
          <p:nvPr/>
        </p:nvSpPr>
        <p:spPr>
          <a:xfrm>
            <a:off x="3817125" y="29929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5452" y="0"/>
                  <a:pt x="5452" y="12994"/>
                  <a:pt x="0" y="21600"/>
                </a:cubicBezTo>
                <a:cubicBezTo>
                  <a:pt x="2726" y="17212"/>
                  <a:pt x="6082" y="15188"/>
                  <a:pt x="9751" y="15188"/>
                </a:cubicBezTo>
                <a:cubicBezTo>
                  <a:pt x="13526" y="15188"/>
                  <a:pt x="17511" y="17212"/>
                  <a:pt x="21600" y="21600"/>
                </a:cubicBezTo>
                <a:cubicBezTo>
                  <a:pt x="16148" y="12994"/>
                  <a:pt x="13526" y="4388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1" name="Google Shape;7171;p41"/>
          <p:cNvSpPr/>
          <p:nvPr/>
        </p:nvSpPr>
        <p:spPr>
          <a:xfrm>
            <a:off x="3719687" y="29983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545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2" name="Google Shape;7172;p41"/>
          <p:cNvSpPr/>
          <p:nvPr/>
        </p:nvSpPr>
        <p:spPr>
          <a:xfrm>
            <a:off x="3993172" y="29969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55" h="21600" fill="norm" stroke="1" extrusionOk="0">
                <a:moveTo>
                  <a:pt x="2897" y="0"/>
                </a:moveTo>
                <a:cubicBezTo>
                  <a:pt x="-124" y="4613"/>
                  <a:pt x="-3145" y="21600"/>
                  <a:pt x="6975" y="21600"/>
                </a:cubicBezTo>
                <a:cubicBezTo>
                  <a:pt x="9845" y="21600"/>
                  <a:pt x="13470" y="20363"/>
                  <a:pt x="18455" y="17325"/>
                </a:cubicBezTo>
                <a:cubicBezTo>
                  <a:pt x="10752" y="17325"/>
                  <a:pt x="2897" y="8663"/>
                  <a:pt x="289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3" name="Google Shape;7173;p41"/>
          <p:cNvSpPr/>
          <p:nvPr/>
        </p:nvSpPr>
        <p:spPr>
          <a:xfrm>
            <a:off x="4040212" y="29974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21" y="0"/>
                </a:moveTo>
                <a:cubicBezTo>
                  <a:pt x="12792" y="0"/>
                  <a:pt x="11953" y="1045"/>
                  <a:pt x="10695" y="3658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7196" y="17942"/>
                  <a:pt x="16357" y="0"/>
                  <a:pt x="1342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76" name="Google Shape;7175;p41"/>
          <p:cNvGrpSpPr/>
          <p:nvPr/>
        </p:nvGrpSpPr>
        <p:grpSpPr>
          <a:xfrm>
            <a:off x="4050787" y="2989072"/>
            <a:ext cx="12701" cy="7581"/>
            <a:chOff x="0" y="0"/>
            <a:chExt cx="12699" cy="7580"/>
          </a:xfrm>
        </p:grpSpPr>
        <p:sp>
          <p:nvSpPr>
            <p:cNvPr id="2774" name="خط"/>
            <p:cNvSpPr/>
            <p:nvPr/>
          </p:nvSpPr>
          <p:spPr>
            <a:xfrm flipH="1">
              <a:off x="0" y="-1"/>
              <a:ext cx="12700" cy="758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5" name="خط"/>
            <p:cNvSpPr/>
            <p:nvPr/>
          </p:nvSpPr>
          <p:spPr>
            <a:xfrm flipV="1">
              <a:off x="0" y="0"/>
              <a:ext cx="12700" cy="758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77" name="Google Shape;7176;p41"/>
          <p:cNvSpPr/>
          <p:nvPr/>
        </p:nvSpPr>
        <p:spPr>
          <a:xfrm>
            <a:off x="4071299" y="29890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994" y="0"/>
                </a:moveTo>
                <a:lnTo>
                  <a:pt x="0" y="17381"/>
                </a:lnTo>
                <a:lnTo>
                  <a:pt x="4388" y="21600"/>
                </a:lnTo>
                <a:lnTo>
                  <a:pt x="21600" y="4388"/>
                </a:lnTo>
                <a:lnTo>
                  <a:pt x="12994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8" name="Google Shape;7177;p41"/>
          <p:cNvSpPr/>
          <p:nvPr/>
        </p:nvSpPr>
        <p:spPr>
          <a:xfrm>
            <a:off x="3829532" y="3004724"/>
            <a:ext cx="12701" cy="1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399" h="21600" fill="norm" stroke="1" extrusionOk="0">
                <a:moveTo>
                  <a:pt x="11077" y="0"/>
                </a:moveTo>
                <a:cubicBezTo>
                  <a:pt x="9286" y="4902"/>
                  <a:pt x="7494" y="0"/>
                  <a:pt x="9286" y="8847"/>
                </a:cubicBezTo>
                <a:cubicBezTo>
                  <a:pt x="9005" y="10302"/>
                  <a:pt x="8513" y="10915"/>
                  <a:pt x="7951" y="10915"/>
                </a:cubicBezTo>
                <a:cubicBezTo>
                  <a:pt x="6722" y="10915"/>
                  <a:pt x="5317" y="7660"/>
                  <a:pt x="6581" y="4902"/>
                </a:cubicBezTo>
                <a:lnTo>
                  <a:pt x="1172" y="11796"/>
                </a:lnTo>
                <a:lnTo>
                  <a:pt x="5668" y="11796"/>
                </a:lnTo>
                <a:cubicBezTo>
                  <a:pt x="6581" y="19647"/>
                  <a:pt x="-1532" y="11796"/>
                  <a:pt x="259" y="20604"/>
                </a:cubicBezTo>
                <a:lnTo>
                  <a:pt x="6581" y="17694"/>
                </a:lnTo>
                <a:lnTo>
                  <a:pt x="6581" y="19647"/>
                </a:lnTo>
                <a:cubicBezTo>
                  <a:pt x="7248" y="18191"/>
                  <a:pt x="8864" y="17272"/>
                  <a:pt x="10374" y="17272"/>
                </a:cubicBezTo>
                <a:cubicBezTo>
                  <a:pt x="10936" y="17272"/>
                  <a:pt x="11498" y="17426"/>
                  <a:pt x="11990" y="17694"/>
                </a:cubicBezTo>
                <a:cubicBezTo>
                  <a:pt x="11990" y="18651"/>
                  <a:pt x="12868" y="20604"/>
                  <a:pt x="11990" y="21600"/>
                </a:cubicBezTo>
                <a:cubicBezTo>
                  <a:pt x="20068" y="19647"/>
                  <a:pt x="11077" y="7851"/>
                  <a:pt x="17399" y="3945"/>
                </a:cubicBezTo>
                <a:lnTo>
                  <a:pt x="14694" y="3945"/>
                </a:lnTo>
                <a:cubicBezTo>
                  <a:pt x="14554" y="4060"/>
                  <a:pt x="14413" y="4136"/>
                  <a:pt x="14238" y="4136"/>
                </a:cubicBezTo>
                <a:cubicBezTo>
                  <a:pt x="13079" y="4136"/>
                  <a:pt x="11077" y="1685"/>
                  <a:pt x="110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9" name="Google Shape;7178;p41"/>
          <p:cNvSpPr/>
          <p:nvPr/>
        </p:nvSpPr>
        <p:spPr>
          <a:xfrm>
            <a:off x="3841290" y="2998950"/>
            <a:ext cx="12701" cy="2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3" h="21600" fill="norm" stroke="1" extrusionOk="0">
                <a:moveTo>
                  <a:pt x="17297" y="0"/>
                </a:moveTo>
                <a:cubicBezTo>
                  <a:pt x="14048" y="1663"/>
                  <a:pt x="12952" y="1102"/>
                  <a:pt x="11897" y="4428"/>
                </a:cubicBezTo>
                <a:cubicBezTo>
                  <a:pt x="10716" y="4579"/>
                  <a:pt x="9577" y="4644"/>
                  <a:pt x="8438" y="4644"/>
                </a:cubicBezTo>
                <a:cubicBezTo>
                  <a:pt x="5400" y="4644"/>
                  <a:pt x="2658" y="4147"/>
                  <a:pt x="1055" y="3326"/>
                </a:cubicBezTo>
                <a:cubicBezTo>
                  <a:pt x="0" y="3888"/>
                  <a:pt x="1055" y="6653"/>
                  <a:pt x="0" y="7214"/>
                </a:cubicBezTo>
                <a:lnTo>
                  <a:pt x="1055" y="7214"/>
                </a:lnTo>
                <a:lnTo>
                  <a:pt x="4303" y="12744"/>
                </a:lnTo>
                <a:cubicBezTo>
                  <a:pt x="4303" y="11642"/>
                  <a:pt x="6455" y="11642"/>
                  <a:pt x="7552" y="11642"/>
                </a:cubicBezTo>
                <a:lnTo>
                  <a:pt x="4303" y="18835"/>
                </a:lnTo>
                <a:cubicBezTo>
                  <a:pt x="6666" y="20995"/>
                  <a:pt x="8817" y="21492"/>
                  <a:pt x="10842" y="21492"/>
                </a:cubicBezTo>
                <a:cubicBezTo>
                  <a:pt x="12530" y="21492"/>
                  <a:pt x="14133" y="21168"/>
                  <a:pt x="15694" y="21168"/>
                </a:cubicBezTo>
                <a:cubicBezTo>
                  <a:pt x="16622" y="21168"/>
                  <a:pt x="17508" y="21276"/>
                  <a:pt x="18352" y="21600"/>
                </a:cubicBezTo>
                <a:cubicBezTo>
                  <a:pt x="12952" y="17172"/>
                  <a:pt x="19448" y="18835"/>
                  <a:pt x="10800" y="15509"/>
                </a:cubicBezTo>
                <a:lnTo>
                  <a:pt x="11897" y="9979"/>
                </a:lnTo>
                <a:lnTo>
                  <a:pt x="18352" y="10519"/>
                </a:lnTo>
                <a:cubicBezTo>
                  <a:pt x="17297" y="8856"/>
                  <a:pt x="20545" y="6653"/>
                  <a:pt x="17297" y="5551"/>
                </a:cubicBezTo>
                <a:cubicBezTo>
                  <a:pt x="17297" y="5551"/>
                  <a:pt x="16200" y="6653"/>
                  <a:pt x="15145" y="6653"/>
                </a:cubicBezTo>
                <a:cubicBezTo>
                  <a:pt x="12952" y="2765"/>
                  <a:pt x="21600" y="3888"/>
                  <a:pt x="1729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0" name="Google Shape;7179;p41"/>
          <p:cNvSpPr/>
          <p:nvPr/>
        </p:nvSpPr>
        <p:spPr>
          <a:xfrm>
            <a:off x="4024824" y="29858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10800" y="14587"/>
                  <a:pt x="21600" y="7294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1" name="Google Shape;7180;p41"/>
          <p:cNvSpPr/>
          <p:nvPr/>
        </p:nvSpPr>
        <p:spPr>
          <a:xfrm>
            <a:off x="3889500" y="2998699"/>
            <a:ext cx="1271" cy="12701"/>
          </a:xfrm>
          <a:prstGeom prst="ellipse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84" name="Google Shape;7182;p41"/>
          <p:cNvGrpSpPr/>
          <p:nvPr/>
        </p:nvGrpSpPr>
        <p:grpSpPr>
          <a:xfrm>
            <a:off x="3860650" y="2985224"/>
            <a:ext cx="1" cy="12701"/>
            <a:chOff x="0" y="0"/>
            <a:chExt cx="0" cy="12700"/>
          </a:xfrm>
        </p:grpSpPr>
        <p:sp>
          <p:nvSpPr>
            <p:cNvPr id="2782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3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85" name="Google Shape;7183;p41"/>
          <p:cNvSpPr/>
          <p:nvPr/>
        </p:nvSpPr>
        <p:spPr>
          <a:xfrm>
            <a:off x="3852700" y="29964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0" y="21600"/>
                  <a:pt x="21600" y="108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6" name="Google Shape;7184;p41"/>
          <p:cNvSpPr/>
          <p:nvPr/>
        </p:nvSpPr>
        <p:spPr>
          <a:xfrm>
            <a:off x="3853662" y="3002800"/>
            <a:ext cx="12701" cy="22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23" h="21600" fill="norm" stroke="1" extrusionOk="0">
                <a:moveTo>
                  <a:pt x="4253" y="0"/>
                </a:moveTo>
                <a:cubicBezTo>
                  <a:pt x="4253" y="1155"/>
                  <a:pt x="-2377" y="5604"/>
                  <a:pt x="4003" y="5604"/>
                </a:cubicBezTo>
                <a:cubicBezTo>
                  <a:pt x="4378" y="5604"/>
                  <a:pt x="4837" y="5580"/>
                  <a:pt x="5337" y="5556"/>
                </a:cubicBezTo>
                <a:cubicBezTo>
                  <a:pt x="7464" y="10487"/>
                  <a:pt x="1042" y="8635"/>
                  <a:pt x="0" y="9862"/>
                </a:cubicBezTo>
                <a:cubicBezTo>
                  <a:pt x="2126" y="11113"/>
                  <a:pt x="0" y="13566"/>
                  <a:pt x="2126" y="14793"/>
                </a:cubicBezTo>
                <a:cubicBezTo>
                  <a:pt x="2126" y="14192"/>
                  <a:pt x="3211" y="12339"/>
                  <a:pt x="5337" y="12339"/>
                </a:cubicBezTo>
                <a:cubicBezTo>
                  <a:pt x="6255" y="14480"/>
                  <a:pt x="5587" y="16164"/>
                  <a:pt x="3294" y="16164"/>
                </a:cubicBezTo>
                <a:cubicBezTo>
                  <a:pt x="2919" y="16164"/>
                  <a:pt x="2543" y="16116"/>
                  <a:pt x="2126" y="16044"/>
                </a:cubicBezTo>
                <a:cubicBezTo>
                  <a:pt x="6421" y="17896"/>
                  <a:pt x="1042" y="20349"/>
                  <a:pt x="5337" y="21600"/>
                </a:cubicBezTo>
                <a:cubicBezTo>
                  <a:pt x="13886" y="18497"/>
                  <a:pt x="19223" y="13566"/>
                  <a:pt x="19223" y="8010"/>
                </a:cubicBezTo>
                <a:cubicBezTo>
                  <a:pt x="16638" y="9525"/>
                  <a:pt x="13302" y="11425"/>
                  <a:pt x="9299" y="11425"/>
                </a:cubicBezTo>
                <a:cubicBezTo>
                  <a:pt x="8381" y="11425"/>
                  <a:pt x="7422" y="11329"/>
                  <a:pt x="6421" y="11113"/>
                </a:cubicBezTo>
                <a:lnTo>
                  <a:pt x="6421" y="6783"/>
                </a:lnTo>
                <a:cubicBezTo>
                  <a:pt x="8465" y="7793"/>
                  <a:pt x="10008" y="8130"/>
                  <a:pt x="11259" y="8130"/>
                </a:cubicBezTo>
                <a:cubicBezTo>
                  <a:pt x="13844" y="8130"/>
                  <a:pt x="15262" y="6591"/>
                  <a:pt x="18181" y="6158"/>
                </a:cubicBezTo>
                <a:lnTo>
                  <a:pt x="7464" y="5556"/>
                </a:lnTo>
                <a:cubicBezTo>
                  <a:pt x="1042" y="3079"/>
                  <a:pt x="4253" y="1852"/>
                  <a:pt x="7464" y="625"/>
                </a:cubicBezTo>
                <a:cubicBezTo>
                  <a:pt x="6421" y="625"/>
                  <a:pt x="5337" y="625"/>
                  <a:pt x="425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7" name="Google Shape;7185;p41"/>
          <p:cNvSpPr/>
          <p:nvPr/>
        </p:nvSpPr>
        <p:spPr>
          <a:xfrm>
            <a:off x="3953662" y="29967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1012" y="0"/>
                  <a:pt x="0" y="21600"/>
                  <a:pt x="0" y="21600"/>
                </a:cubicBezTo>
                <a:cubicBezTo>
                  <a:pt x="0" y="21600"/>
                  <a:pt x="11012" y="216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8" name="Google Shape;7186;p41"/>
          <p:cNvSpPr/>
          <p:nvPr/>
        </p:nvSpPr>
        <p:spPr>
          <a:xfrm>
            <a:off x="3852108" y="29881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081" h="21600" fill="norm" stroke="1" extrusionOk="0">
                <a:moveTo>
                  <a:pt x="5664" y="0"/>
                </a:moveTo>
                <a:cubicBezTo>
                  <a:pt x="5664" y="8113"/>
                  <a:pt x="-5083" y="8113"/>
                  <a:pt x="3030" y="21600"/>
                </a:cubicBezTo>
                <a:cubicBezTo>
                  <a:pt x="-2449" y="5374"/>
                  <a:pt x="16517" y="13487"/>
                  <a:pt x="566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9" name="Google Shape;7187;p41"/>
          <p:cNvSpPr/>
          <p:nvPr/>
        </p:nvSpPr>
        <p:spPr>
          <a:xfrm>
            <a:off x="3950102" y="29932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991" h="21600" fill="norm" stroke="1" extrusionOk="0">
                <a:moveTo>
                  <a:pt x="12308" y="0"/>
                </a:moveTo>
                <a:cubicBezTo>
                  <a:pt x="0" y="4057"/>
                  <a:pt x="12308" y="10800"/>
                  <a:pt x="0" y="10800"/>
                </a:cubicBezTo>
                <a:lnTo>
                  <a:pt x="12308" y="21600"/>
                </a:lnTo>
                <a:cubicBezTo>
                  <a:pt x="3017" y="10800"/>
                  <a:pt x="21600" y="8113"/>
                  <a:pt x="1230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0" name="Google Shape;7188;p41"/>
          <p:cNvSpPr/>
          <p:nvPr/>
        </p:nvSpPr>
        <p:spPr>
          <a:xfrm>
            <a:off x="3969699" y="29897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4587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93" name="Google Shape;7189;p41"/>
          <p:cNvGrpSpPr/>
          <p:nvPr/>
        </p:nvGrpSpPr>
        <p:grpSpPr>
          <a:xfrm>
            <a:off x="3974125" y="2990687"/>
            <a:ext cx="1" cy="12701"/>
            <a:chOff x="0" y="0"/>
            <a:chExt cx="0" cy="12700"/>
          </a:xfrm>
        </p:grpSpPr>
        <p:sp>
          <p:nvSpPr>
            <p:cNvPr id="2791" name="خط"/>
            <p:cNvSpPr/>
            <p:nvPr/>
          </p:nvSpPr>
          <p:spPr>
            <a:xfrm flipV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2" name="خط"/>
            <p:cNvSpPr/>
            <p:nvPr/>
          </p:nvSpPr>
          <p:spPr>
            <a:xfrm flipH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94" name="Google Shape;7190;p41"/>
          <p:cNvSpPr/>
          <p:nvPr/>
        </p:nvSpPr>
        <p:spPr>
          <a:xfrm>
            <a:off x="3981874" y="29861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16148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5" name="Google Shape;7191;p41"/>
          <p:cNvSpPr/>
          <p:nvPr/>
        </p:nvSpPr>
        <p:spPr>
          <a:xfrm>
            <a:off x="4028350" y="29871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0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6" name="Google Shape;7192;p41"/>
          <p:cNvSpPr/>
          <p:nvPr/>
        </p:nvSpPr>
        <p:spPr>
          <a:xfrm>
            <a:off x="4039955" y="29849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47" h="21600" fill="norm" stroke="1" extrusionOk="0">
                <a:moveTo>
                  <a:pt x="0" y="0"/>
                </a:moveTo>
                <a:cubicBezTo>
                  <a:pt x="2323" y="16709"/>
                  <a:pt x="6735" y="21600"/>
                  <a:pt x="10684" y="21600"/>
                </a:cubicBezTo>
                <a:cubicBezTo>
                  <a:pt x="16490" y="21600"/>
                  <a:pt x="21600" y="10189"/>
                  <a:pt x="17884" y="10189"/>
                </a:cubicBezTo>
                <a:cubicBezTo>
                  <a:pt x="11845" y="10189"/>
                  <a:pt x="6039" y="1018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7" name="Google Shape;7193;p41"/>
          <p:cNvSpPr/>
          <p:nvPr/>
        </p:nvSpPr>
        <p:spPr>
          <a:xfrm>
            <a:off x="3827950" y="2987150"/>
            <a:ext cx="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8" name="Google Shape;7194;p41"/>
          <p:cNvSpPr/>
          <p:nvPr/>
        </p:nvSpPr>
        <p:spPr>
          <a:xfrm>
            <a:off x="3821346" y="298642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274" h="21600" fill="norm" stroke="1" extrusionOk="0">
                <a:moveTo>
                  <a:pt x="10800" y="0"/>
                </a:moveTo>
                <a:cubicBezTo>
                  <a:pt x="8229" y="0"/>
                  <a:pt x="4629" y="514"/>
                  <a:pt x="0" y="1800"/>
                </a:cubicBezTo>
                <a:lnTo>
                  <a:pt x="0" y="21600"/>
                </a:lnTo>
                <a:cubicBezTo>
                  <a:pt x="10800" y="10800"/>
                  <a:pt x="21600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01" name="Google Shape;7195;p41"/>
          <p:cNvGrpSpPr/>
          <p:nvPr/>
        </p:nvGrpSpPr>
        <p:grpSpPr>
          <a:xfrm>
            <a:off x="3985087" y="2993825"/>
            <a:ext cx="12701" cy="1"/>
            <a:chOff x="0" y="0"/>
            <a:chExt cx="12700" cy="0"/>
          </a:xfrm>
        </p:grpSpPr>
        <p:sp>
          <p:nvSpPr>
            <p:cNvPr id="2799" name="خط"/>
            <p:cNvSpPr/>
            <p:nvPr/>
          </p:nvSpPr>
          <p:spPr>
            <a:xfrm flipH="1" flipV="1">
              <a:off x="0" y="0"/>
              <a:ext cx="12700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0" name="خط"/>
            <p:cNvSpPr/>
            <p:nvPr/>
          </p:nvSpPr>
          <p:spPr>
            <a:xfrm>
              <a:off x="0" y="0"/>
              <a:ext cx="12700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2802" name="Google Shape;7411;p48" descr="Google Shape;7411;p48"/>
          <p:cNvPicPr>
            <a:picLocks noChangeAspect="1"/>
          </p:cNvPicPr>
          <p:nvPr/>
        </p:nvPicPr>
        <p:blipFill>
          <a:blip r:embed="rId2">
            <a:alphaModFix amt="73000"/>
            <a:extLst/>
          </a:blip>
          <a:stretch>
            <a:fillRect/>
          </a:stretch>
        </p:blipFill>
        <p:spPr>
          <a:xfrm rot="10800000">
            <a:off x="1901775" y="1317992"/>
            <a:ext cx="5330759" cy="34745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05" name="Google Shape;7196;p41"/>
          <p:cNvGrpSpPr/>
          <p:nvPr/>
        </p:nvGrpSpPr>
        <p:grpSpPr>
          <a:xfrm>
            <a:off x="3972575" y="2998049"/>
            <a:ext cx="12701" cy="12701"/>
            <a:chOff x="0" y="0"/>
            <a:chExt cx="12700" cy="12700"/>
          </a:xfrm>
        </p:grpSpPr>
        <p:sp>
          <p:nvSpPr>
            <p:cNvPr id="2803" name="خط"/>
            <p:cNvSpPr/>
            <p:nvPr/>
          </p:nvSpPr>
          <p:spPr>
            <a:xfrm flipH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4" name="خط"/>
            <p:cNvSpPr/>
            <p:nvPr/>
          </p:nvSpPr>
          <p:spPr>
            <a:xfrm flipV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06" name="Google Shape;7197;p41"/>
          <p:cNvSpPr/>
          <p:nvPr/>
        </p:nvSpPr>
        <p:spPr>
          <a:xfrm>
            <a:off x="3917450" y="29874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21600" y="21600"/>
                  <a:pt x="21600" y="108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07" name="Google Shape;7198;p41"/>
          <p:cNvSpPr/>
          <p:nvPr/>
        </p:nvSpPr>
        <p:spPr>
          <a:xfrm>
            <a:off x="3895431" y="29938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552" h="21600" fill="norm" stroke="1" extrusionOk="0">
                <a:moveTo>
                  <a:pt x="5244" y="0"/>
                </a:moveTo>
                <a:cubicBezTo>
                  <a:pt x="5244" y="5374"/>
                  <a:pt x="-4048" y="13487"/>
                  <a:pt x="2106" y="21600"/>
                </a:cubicBezTo>
                <a:lnTo>
                  <a:pt x="17552" y="10747"/>
                </a:lnTo>
                <a:cubicBezTo>
                  <a:pt x="11398" y="10747"/>
                  <a:pt x="8260" y="5374"/>
                  <a:pt x="524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08" name="Google Shape;7199;p41"/>
          <p:cNvSpPr/>
          <p:nvPr/>
        </p:nvSpPr>
        <p:spPr>
          <a:xfrm>
            <a:off x="3897900" y="29932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10800" y="11012"/>
                  <a:pt x="21600" y="11012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11" name="Google Shape;7200;p41"/>
          <p:cNvGrpSpPr/>
          <p:nvPr/>
        </p:nvGrpSpPr>
        <p:grpSpPr>
          <a:xfrm>
            <a:off x="3894375" y="2990999"/>
            <a:ext cx="12701" cy="12701"/>
            <a:chOff x="0" y="0"/>
            <a:chExt cx="12700" cy="12700"/>
          </a:xfrm>
        </p:grpSpPr>
        <p:sp>
          <p:nvSpPr>
            <p:cNvPr id="2809" name="خط"/>
            <p:cNvSpPr/>
            <p:nvPr/>
          </p:nvSpPr>
          <p:spPr>
            <a:xfrm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0" name="خط"/>
            <p:cNvSpPr/>
            <p:nvPr/>
          </p:nvSpPr>
          <p:spPr>
            <a:xfrm flipH="1" flipV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12" name="Google Shape;7201;p41"/>
          <p:cNvSpPr/>
          <p:nvPr/>
        </p:nvSpPr>
        <p:spPr>
          <a:xfrm>
            <a:off x="3754612" y="29842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94" y="11012"/>
                  <a:pt x="14587" y="21600"/>
                  <a:pt x="21600" y="21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3" name="Google Shape;7202;p41"/>
          <p:cNvSpPr/>
          <p:nvPr/>
        </p:nvSpPr>
        <p:spPr>
          <a:xfrm>
            <a:off x="3919049" y="29964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0800" y="5294"/>
                  <a:pt x="0" y="16306"/>
                  <a:pt x="0" y="21600"/>
                </a:cubicBezTo>
                <a:cubicBezTo>
                  <a:pt x="21600" y="10800"/>
                  <a:pt x="21600" y="5294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4" name="Google Shape;7203;p41"/>
          <p:cNvSpPr/>
          <p:nvPr/>
        </p:nvSpPr>
        <p:spPr>
          <a:xfrm>
            <a:off x="4120350" y="29972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941" y="0"/>
                </a:moveTo>
                <a:cubicBezTo>
                  <a:pt x="12706" y="0"/>
                  <a:pt x="7835" y="17090"/>
                  <a:pt x="0" y="21600"/>
                </a:cubicBezTo>
                <a:cubicBezTo>
                  <a:pt x="10800" y="21600"/>
                  <a:pt x="16094" y="15429"/>
                  <a:pt x="21600" y="9495"/>
                </a:cubicBezTo>
                <a:cubicBezTo>
                  <a:pt x="20118" y="2611"/>
                  <a:pt x="18635" y="0"/>
                  <a:pt x="1694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5" name="مستطيل 84"/>
          <p:cNvSpPr txBox="1"/>
          <p:nvPr/>
        </p:nvSpPr>
        <p:spPr>
          <a:xfrm>
            <a:off x="2085699" y="1955114"/>
            <a:ext cx="4627775" cy="119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32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Microsoft Uighur"/>
                <a:ea typeface="Microsoft Uighur"/>
                <a:cs typeface="Microsoft Uighur"/>
                <a:sym typeface="Microsoft Uighur"/>
              </a:defRPr>
            </a:pPr>
            <a:r>
              <a:rPr b="1">
                <a:latin typeface="DecoType Naskh Extensions"/>
                <a:ea typeface="DecoType Naskh Extensions"/>
                <a:cs typeface="DecoType Naskh Extensions"/>
                <a:sym typeface="DecoType Naskh Extensions"/>
              </a:rPr>
              <a:t>رياضيات </a:t>
            </a:r>
            <a:endParaRPr b="1">
              <a:latin typeface="DecoType Naskh Extensions"/>
              <a:ea typeface="DecoType Naskh Extensions"/>
              <a:cs typeface="DecoType Naskh Extensions"/>
              <a:sym typeface="DecoType Naskh Extensions"/>
            </a:endParaRPr>
          </a:p>
          <a:p>
            <a:pPr algn="ctr" rtl="0">
              <a:defRPr sz="32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Microsoft Uighur"/>
                <a:ea typeface="Microsoft Uighur"/>
                <a:cs typeface="Microsoft Uighur"/>
                <a:sym typeface="Microsoft Uighur"/>
              </a:defRPr>
            </a:pPr>
            <a:r>
              <a:rPr b="1">
                <a:latin typeface="DecoType Naskh Extensions"/>
                <a:ea typeface="DecoType Naskh Extensions"/>
                <a:cs typeface="DecoType Naskh Extensions"/>
                <a:sym typeface="DecoType Naskh Extensions"/>
              </a:rPr>
              <a:t>الصف الثاني متوسط</a:t>
            </a:r>
          </a:p>
        </p:txBody>
      </p:sp>
      <p:pic>
        <p:nvPicPr>
          <p:cNvPr id="2816" name="صورة 86" descr="صورة 86"/>
          <p:cNvPicPr>
            <a:picLocks noChangeAspect="1"/>
          </p:cNvPicPr>
          <p:nvPr/>
        </p:nvPicPr>
        <p:blipFill>
          <a:blip r:embed="rId4">
            <a:extLst/>
          </a:blip>
          <a:srcRect l="18385" t="0" r="18385" b="0"/>
          <a:stretch>
            <a:fillRect/>
          </a:stretch>
        </p:blipFill>
        <p:spPr>
          <a:xfrm>
            <a:off x="1460239" y="682579"/>
            <a:ext cx="1287524" cy="854121"/>
          </a:xfrm>
          <a:prstGeom prst="rect">
            <a:avLst/>
          </a:prstGeom>
          <a:ln w="12700">
            <a:miter lim="400000"/>
          </a:ln>
        </p:spPr>
      </p:pic>
      <p:sp>
        <p:nvSpPr>
          <p:cNvPr id="2817" name="Google Shape;7153;p41"/>
          <p:cNvSpPr txBox="1"/>
          <p:nvPr>
            <p:ph type="body" sz="quarter" idx="1"/>
          </p:nvPr>
        </p:nvSpPr>
        <p:spPr>
          <a:xfrm>
            <a:off x="2781891" y="3405060"/>
            <a:ext cx="3580218" cy="849900"/>
          </a:xfrm>
          <a:prstGeom prst="rect">
            <a:avLst/>
          </a:prstGeom>
        </p:spPr>
        <p:txBody>
          <a:bodyPr/>
          <a:lstStyle/>
          <a:p>
            <a:pPr marL="0" indent="152400" rtl="0">
              <a:buSzTx/>
              <a:buNone/>
              <a:defRPr b="1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t>الفصل الدراسي الاول </a:t>
            </a:r>
          </a:p>
          <a:p>
            <a:pPr marL="0" indent="152400" rtl="0">
              <a:buSzTx/>
              <a:buNone/>
              <a:defRPr b="1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t>معلمة المادة: حسناء الغامدي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0" name="Google Shape;7366;p47"/>
          <p:cNvGrpSpPr/>
          <p:nvPr/>
        </p:nvGrpSpPr>
        <p:grpSpPr>
          <a:xfrm>
            <a:off x="211381" y="4020532"/>
            <a:ext cx="2975332" cy="172302"/>
            <a:chOff x="0" y="0"/>
            <a:chExt cx="2975331" cy="172300"/>
          </a:xfrm>
        </p:grpSpPr>
        <p:sp>
          <p:nvSpPr>
            <p:cNvPr id="3241" name="Google Shape;7367;p47"/>
            <p:cNvSpPr/>
            <p:nvPr/>
          </p:nvSpPr>
          <p:spPr>
            <a:xfrm>
              <a:off x="1093366" y="-1"/>
              <a:ext cx="1306116" cy="15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72" fill="norm" stroke="1" extrusionOk="0">
                  <a:moveTo>
                    <a:pt x="1291" y="1651"/>
                  </a:moveTo>
                  <a:lnTo>
                    <a:pt x="1578" y="1721"/>
                  </a:lnTo>
                  <a:cubicBezTo>
                    <a:pt x="1611" y="2003"/>
                    <a:pt x="1633" y="2003"/>
                    <a:pt x="1666" y="1792"/>
                  </a:cubicBezTo>
                  <a:cubicBezTo>
                    <a:pt x="1920" y="1581"/>
                    <a:pt x="2174" y="1581"/>
                    <a:pt x="2417" y="1862"/>
                  </a:cubicBezTo>
                  <a:cubicBezTo>
                    <a:pt x="2450" y="2140"/>
                    <a:pt x="2461" y="2492"/>
                    <a:pt x="2494" y="2563"/>
                  </a:cubicBezTo>
                  <a:cubicBezTo>
                    <a:pt x="2583" y="2704"/>
                    <a:pt x="2594" y="2211"/>
                    <a:pt x="2605" y="1862"/>
                  </a:cubicBezTo>
                  <a:cubicBezTo>
                    <a:pt x="2947" y="1581"/>
                    <a:pt x="3300" y="1581"/>
                    <a:pt x="3642" y="1862"/>
                  </a:cubicBezTo>
                  <a:cubicBezTo>
                    <a:pt x="3830" y="3193"/>
                    <a:pt x="3918" y="3193"/>
                    <a:pt x="4106" y="1862"/>
                  </a:cubicBezTo>
                  <a:cubicBezTo>
                    <a:pt x="4536" y="1581"/>
                    <a:pt x="4978" y="1581"/>
                    <a:pt x="5419" y="1933"/>
                  </a:cubicBezTo>
                  <a:cubicBezTo>
                    <a:pt x="5441" y="2140"/>
                    <a:pt x="5452" y="2563"/>
                    <a:pt x="5486" y="2633"/>
                  </a:cubicBezTo>
                  <a:cubicBezTo>
                    <a:pt x="5574" y="2774"/>
                    <a:pt x="5585" y="2281"/>
                    <a:pt x="5607" y="1933"/>
                  </a:cubicBezTo>
                  <a:lnTo>
                    <a:pt x="5794" y="1933"/>
                  </a:lnTo>
                  <a:cubicBezTo>
                    <a:pt x="5927" y="3123"/>
                    <a:pt x="5949" y="3123"/>
                    <a:pt x="6071" y="1862"/>
                  </a:cubicBezTo>
                  <a:cubicBezTo>
                    <a:pt x="6412" y="1651"/>
                    <a:pt x="6755" y="1651"/>
                    <a:pt x="7097" y="1862"/>
                  </a:cubicBezTo>
                  <a:cubicBezTo>
                    <a:pt x="7251" y="3263"/>
                    <a:pt x="7307" y="3263"/>
                    <a:pt x="7472" y="1862"/>
                  </a:cubicBezTo>
                  <a:cubicBezTo>
                    <a:pt x="7781" y="1651"/>
                    <a:pt x="8090" y="1581"/>
                    <a:pt x="8410" y="1721"/>
                  </a:cubicBezTo>
                  <a:cubicBezTo>
                    <a:pt x="8521" y="2633"/>
                    <a:pt x="8697" y="2281"/>
                    <a:pt x="8841" y="2633"/>
                  </a:cubicBezTo>
                  <a:cubicBezTo>
                    <a:pt x="8984" y="3052"/>
                    <a:pt x="9106" y="2492"/>
                    <a:pt x="9150" y="1440"/>
                  </a:cubicBezTo>
                  <a:cubicBezTo>
                    <a:pt x="9558" y="1091"/>
                    <a:pt x="9967" y="951"/>
                    <a:pt x="10375" y="1162"/>
                  </a:cubicBezTo>
                  <a:cubicBezTo>
                    <a:pt x="10397" y="1299"/>
                    <a:pt x="10430" y="1510"/>
                    <a:pt x="10452" y="1510"/>
                  </a:cubicBezTo>
                  <a:cubicBezTo>
                    <a:pt x="11093" y="1581"/>
                    <a:pt x="11721" y="1581"/>
                    <a:pt x="12362" y="1651"/>
                  </a:cubicBezTo>
                  <a:cubicBezTo>
                    <a:pt x="12450" y="1651"/>
                    <a:pt x="12505" y="1229"/>
                    <a:pt x="12516" y="739"/>
                  </a:cubicBezTo>
                  <a:cubicBezTo>
                    <a:pt x="12704" y="458"/>
                    <a:pt x="12891" y="458"/>
                    <a:pt x="13079" y="669"/>
                  </a:cubicBezTo>
                  <a:cubicBezTo>
                    <a:pt x="13200" y="2003"/>
                    <a:pt x="13234" y="2003"/>
                    <a:pt x="13355" y="739"/>
                  </a:cubicBezTo>
                  <a:lnTo>
                    <a:pt x="13731" y="528"/>
                  </a:lnTo>
                  <a:cubicBezTo>
                    <a:pt x="14006" y="1651"/>
                    <a:pt x="14326" y="880"/>
                    <a:pt x="14613" y="1440"/>
                  </a:cubicBezTo>
                  <a:cubicBezTo>
                    <a:pt x="14702" y="1581"/>
                    <a:pt x="14746" y="739"/>
                    <a:pt x="14768" y="180"/>
                  </a:cubicBezTo>
                  <a:cubicBezTo>
                    <a:pt x="14890" y="-102"/>
                    <a:pt x="15022" y="-32"/>
                    <a:pt x="15143" y="250"/>
                  </a:cubicBezTo>
                  <a:cubicBezTo>
                    <a:pt x="15375" y="1581"/>
                    <a:pt x="15662" y="1581"/>
                    <a:pt x="15949" y="1229"/>
                  </a:cubicBezTo>
                  <a:cubicBezTo>
                    <a:pt x="15960" y="1229"/>
                    <a:pt x="15971" y="880"/>
                    <a:pt x="15982" y="739"/>
                  </a:cubicBezTo>
                  <a:lnTo>
                    <a:pt x="16258" y="739"/>
                  </a:lnTo>
                  <a:cubicBezTo>
                    <a:pt x="16457" y="2073"/>
                    <a:pt x="16578" y="2073"/>
                    <a:pt x="16810" y="810"/>
                  </a:cubicBezTo>
                  <a:lnTo>
                    <a:pt x="17361" y="1091"/>
                  </a:lnTo>
                  <a:cubicBezTo>
                    <a:pt x="17417" y="1651"/>
                    <a:pt x="17483" y="1792"/>
                    <a:pt x="17549" y="1162"/>
                  </a:cubicBezTo>
                  <a:cubicBezTo>
                    <a:pt x="18024" y="1091"/>
                    <a:pt x="18488" y="1162"/>
                    <a:pt x="18962" y="1370"/>
                  </a:cubicBezTo>
                  <a:cubicBezTo>
                    <a:pt x="18995" y="2281"/>
                    <a:pt x="19094" y="2281"/>
                    <a:pt x="19216" y="2281"/>
                  </a:cubicBezTo>
                  <a:cubicBezTo>
                    <a:pt x="19403" y="2281"/>
                    <a:pt x="19602" y="2140"/>
                    <a:pt x="19768" y="2492"/>
                  </a:cubicBezTo>
                  <a:cubicBezTo>
                    <a:pt x="19988" y="3052"/>
                    <a:pt x="19845" y="4597"/>
                    <a:pt x="19900" y="5650"/>
                  </a:cubicBezTo>
                  <a:cubicBezTo>
                    <a:pt x="19923" y="5928"/>
                    <a:pt x="19955" y="6139"/>
                    <a:pt x="20000" y="6210"/>
                  </a:cubicBezTo>
                  <a:cubicBezTo>
                    <a:pt x="20066" y="6210"/>
                    <a:pt x="20121" y="5928"/>
                    <a:pt x="20132" y="5509"/>
                  </a:cubicBezTo>
                  <a:cubicBezTo>
                    <a:pt x="20143" y="5228"/>
                    <a:pt x="20143" y="4876"/>
                    <a:pt x="20121" y="4597"/>
                  </a:cubicBezTo>
                  <a:cubicBezTo>
                    <a:pt x="20033" y="3193"/>
                    <a:pt x="20187" y="2844"/>
                    <a:pt x="20342" y="2633"/>
                  </a:cubicBezTo>
                  <a:cubicBezTo>
                    <a:pt x="20540" y="2281"/>
                    <a:pt x="20706" y="3052"/>
                    <a:pt x="20827" y="4597"/>
                  </a:cubicBezTo>
                  <a:cubicBezTo>
                    <a:pt x="20916" y="5999"/>
                    <a:pt x="21070" y="7121"/>
                    <a:pt x="21280" y="7752"/>
                  </a:cubicBezTo>
                  <a:cubicBezTo>
                    <a:pt x="21589" y="8593"/>
                    <a:pt x="21600" y="9015"/>
                    <a:pt x="21512" y="11469"/>
                  </a:cubicBezTo>
                  <a:cubicBezTo>
                    <a:pt x="20982" y="11050"/>
                    <a:pt x="20982" y="11120"/>
                    <a:pt x="21136" y="13856"/>
                  </a:cubicBezTo>
                  <a:cubicBezTo>
                    <a:pt x="20728" y="14275"/>
                    <a:pt x="20728" y="14275"/>
                    <a:pt x="20540" y="13433"/>
                  </a:cubicBezTo>
                  <a:cubicBezTo>
                    <a:pt x="20320" y="12310"/>
                    <a:pt x="20154" y="12451"/>
                    <a:pt x="19988" y="13996"/>
                  </a:cubicBezTo>
                  <a:cubicBezTo>
                    <a:pt x="19757" y="16098"/>
                    <a:pt x="19690" y="16098"/>
                    <a:pt x="19437" y="14275"/>
                  </a:cubicBezTo>
                  <a:cubicBezTo>
                    <a:pt x="19381" y="13926"/>
                    <a:pt x="19338" y="13504"/>
                    <a:pt x="19249" y="13785"/>
                  </a:cubicBezTo>
                  <a:cubicBezTo>
                    <a:pt x="19172" y="13926"/>
                    <a:pt x="19139" y="14556"/>
                    <a:pt x="19183" y="14975"/>
                  </a:cubicBezTo>
                  <a:cubicBezTo>
                    <a:pt x="19227" y="15820"/>
                    <a:pt x="19249" y="16732"/>
                    <a:pt x="19238" y="17643"/>
                  </a:cubicBezTo>
                  <a:lnTo>
                    <a:pt x="18962" y="17710"/>
                  </a:lnTo>
                  <a:cubicBezTo>
                    <a:pt x="18907" y="17221"/>
                    <a:pt x="18807" y="17010"/>
                    <a:pt x="18719" y="17221"/>
                  </a:cubicBezTo>
                  <a:cubicBezTo>
                    <a:pt x="18212" y="18062"/>
                    <a:pt x="17693" y="17643"/>
                    <a:pt x="17174" y="17781"/>
                  </a:cubicBezTo>
                  <a:cubicBezTo>
                    <a:pt x="17063" y="17781"/>
                    <a:pt x="16964" y="17781"/>
                    <a:pt x="16909" y="18555"/>
                  </a:cubicBezTo>
                  <a:lnTo>
                    <a:pt x="16722" y="18692"/>
                  </a:lnTo>
                  <a:cubicBezTo>
                    <a:pt x="16710" y="18344"/>
                    <a:pt x="16699" y="17992"/>
                    <a:pt x="16622" y="17992"/>
                  </a:cubicBezTo>
                  <a:cubicBezTo>
                    <a:pt x="16556" y="17992"/>
                    <a:pt x="16545" y="18414"/>
                    <a:pt x="16534" y="18763"/>
                  </a:cubicBezTo>
                  <a:lnTo>
                    <a:pt x="16346" y="18904"/>
                  </a:lnTo>
                  <a:cubicBezTo>
                    <a:pt x="16214" y="18133"/>
                    <a:pt x="16015" y="18133"/>
                    <a:pt x="15883" y="18904"/>
                  </a:cubicBezTo>
                  <a:lnTo>
                    <a:pt x="15695" y="18833"/>
                  </a:lnTo>
                  <a:cubicBezTo>
                    <a:pt x="15673" y="18344"/>
                    <a:pt x="15640" y="17851"/>
                    <a:pt x="15552" y="17851"/>
                  </a:cubicBezTo>
                  <a:lnTo>
                    <a:pt x="14525" y="17851"/>
                  </a:lnTo>
                  <a:cubicBezTo>
                    <a:pt x="14437" y="17851"/>
                    <a:pt x="14404" y="18344"/>
                    <a:pt x="14393" y="18904"/>
                  </a:cubicBezTo>
                  <a:cubicBezTo>
                    <a:pt x="14018" y="19534"/>
                    <a:pt x="13642" y="19745"/>
                    <a:pt x="13256" y="19467"/>
                  </a:cubicBezTo>
                  <a:cubicBezTo>
                    <a:pt x="13200" y="18904"/>
                    <a:pt x="13135" y="18904"/>
                    <a:pt x="13079" y="19467"/>
                  </a:cubicBezTo>
                  <a:cubicBezTo>
                    <a:pt x="12958" y="19604"/>
                    <a:pt x="12825" y="19604"/>
                    <a:pt x="12704" y="19396"/>
                  </a:cubicBezTo>
                  <a:cubicBezTo>
                    <a:pt x="12660" y="17781"/>
                    <a:pt x="12472" y="17362"/>
                    <a:pt x="12295" y="17992"/>
                  </a:cubicBezTo>
                  <a:cubicBezTo>
                    <a:pt x="12086" y="18763"/>
                    <a:pt x="11964" y="18273"/>
                    <a:pt x="11788" y="17710"/>
                  </a:cubicBezTo>
                  <a:cubicBezTo>
                    <a:pt x="11501" y="16869"/>
                    <a:pt x="11192" y="15820"/>
                    <a:pt x="10905" y="17851"/>
                  </a:cubicBezTo>
                  <a:cubicBezTo>
                    <a:pt x="10839" y="18344"/>
                    <a:pt x="10739" y="18344"/>
                    <a:pt x="10651" y="18344"/>
                  </a:cubicBezTo>
                  <a:cubicBezTo>
                    <a:pt x="10375" y="18485"/>
                    <a:pt x="10110" y="17502"/>
                    <a:pt x="9823" y="18203"/>
                  </a:cubicBezTo>
                  <a:cubicBezTo>
                    <a:pt x="9746" y="18414"/>
                    <a:pt x="9669" y="17781"/>
                    <a:pt x="9624" y="17221"/>
                  </a:cubicBezTo>
                  <a:cubicBezTo>
                    <a:pt x="9503" y="15749"/>
                    <a:pt x="9349" y="15887"/>
                    <a:pt x="9150" y="16520"/>
                  </a:cubicBezTo>
                  <a:cubicBezTo>
                    <a:pt x="9062" y="16869"/>
                    <a:pt x="8929" y="16869"/>
                    <a:pt x="8852" y="17291"/>
                  </a:cubicBezTo>
                  <a:cubicBezTo>
                    <a:pt x="8675" y="18133"/>
                    <a:pt x="8454" y="18344"/>
                    <a:pt x="8245" y="17851"/>
                  </a:cubicBezTo>
                  <a:cubicBezTo>
                    <a:pt x="7814" y="16939"/>
                    <a:pt x="7351" y="17010"/>
                    <a:pt x="6931" y="18133"/>
                  </a:cubicBezTo>
                  <a:cubicBezTo>
                    <a:pt x="6699" y="18692"/>
                    <a:pt x="6446" y="18904"/>
                    <a:pt x="6203" y="18622"/>
                  </a:cubicBezTo>
                  <a:cubicBezTo>
                    <a:pt x="5927" y="18414"/>
                    <a:pt x="5838" y="19185"/>
                    <a:pt x="5784" y="20586"/>
                  </a:cubicBezTo>
                  <a:lnTo>
                    <a:pt x="5507" y="20586"/>
                  </a:lnTo>
                  <a:cubicBezTo>
                    <a:pt x="5364" y="18622"/>
                    <a:pt x="5253" y="20238"/>
                    <a:pt x="5132" y="20657"/>
                  </a:cubicBezTo>
                  <a:cubicBezTo>
                    <a:pt x="4768" y="20657"/>
                    <a:pt x="4393" y="20727"/>
                    <a:pt x="4018" y="20657"/>
                  </a:cubicBezTo>
                  <a:cubicBezTo>
                    <a:pt x="3289" y="20586"/>
                    <a:pt x="2561" y="21498"/>
                    <a:pt x="1832" y="21220"/>
                  </a:cubicBezTo>
                  <a:cubicBezTo>
                    <a:pt x="1711" y="21149"/>
                    <a:pt x="1589" y="21361"/>
                    <a:pt x="1468" y="20938"/>
                  </a:cubicBezTo>
                  <a:cubicBezTo>
                    <a:pt x="1490" y="19815"/>
                    <a:pt x="1435" y="18485"/>
                    <a:pt x="1700" y="18062"/>
                  </a:cubicBezTo>
                  <a:cubicBezTo>
                    <a:pt x="1865" y="17851"/>
                    <a:pt x="1788" y="17080"/>
                    <a:pt x="1722" y="16450"/>
                  </a:cubicBezTo>
                  <a:cubicBezTo>
                    <a:pt x="1689" y="16098"/>
                    <a:pt x="1689" y="15679"/>
                    <a:pt x="1766" y="15468"/>
                  </a:cubicBezTo>
                  <a:cubicBezTo>
                    <a:pt x="1821" y="15327"/>
                    <a:pt x="1898" y="15468"/>
                    <a:pt x="1920" y="15887"/>
                  </a:cubicBezTo>
                  <a:cubicBezTo>
                    <a:pt x="1964" y="16380"/>
                    <a:pt x="1931" y="17151"/>
                    <a:pt x="2020" y="17502"/>
                  </a:cubicBezTo>
                  <a:cubicBezTo>
                    <a:pt x="2097" y="17851"/>
                    <a:pt x="2240" y="18622"/>
                    <a:pt x="2296" y="17710"/>
                  </a:cubicBezTo>
                  <a:cubicBezTo>
                    <a:pt x="2373" y="16239"/>
                    <a:pt x="2615" y="16732"/>
                    <a:pt x="2737" y="15749"/>
                  </a:cubicBezTo>
                  <a:cubicBezTo>
                    <a:pt x="2814" y="15045"/>
                    <a:pt x="2925" y="15397"/>
                    <a:pt x="3002" y="16098"/>
                  </a:cubicBezTo>
                  <a:cubicBezTo>
                    <a:pt x="3057" y="16661"/>
                    <a:pt x="3112" y="17221"/>
                    <a:pt x="3190" y="17781"/>
                  </a:cubicBezTo>
                  <a:cubicBezTo>
                    <a:pt x="3300" y="18485"/>
                    <a:pt x="3510" y="18622"/>
                    <a:pt x="3532" y="17921"/>
                  </a:cubicBezTo>
                  <a:cubicBezTo>
                    <a:pt x="3565" y="17221"/>
                    <a:pt x="3598" y="17151"/>
                    <a:pt x="3697" y="17080"/>
                  </a:cubicBezTo>
                  <a:cubicBezTo>
                    <a:pt x="3841" y="17010"/>
                    <a:pt x="3995" y="16869"/>
                    <a:pt x="4161" y="16732"/>
                  </a:cubicBezTo>
                  <a:cubicBezTo>
                    <a:pt x="4095" y="17851"/>
                    <a:pt x="3973" y="19044"/>
                    <a:pt x="4293" y="18833"/>
                  </a:cubicBezTo>
                  <a:cubicBezTo>
                    <a:pt x="4404" y="18763"/>
                    <a:pt x="4514" y="19745"/>
                    <a:pt x="4625" y="18833"/>
                  </a:cubicBezTo>
                  <a:cubicBezTo>
                    <a:pt x="4437" y="16239"/>
                    <a:pt x="4437" y="16239"/>
                    <a:pt x="4856" y="16239"/>
                  </a:cubicBezTo>
                  <a:cubicBezTo>
                    <a:pt x="4867" y="16239"/>
                    <a:pt x="4890" y="15957"/>
                    <a:pt x="4901" y="15820"/>
                  </a:cubicBezTo>
                  <a:cubicBezTo>
                    <a:pt x="4702" y="14975"/>
                    <a:pt x="4702" y="14975"/>
                    <a:pt x="4558" y="14975"/>
                  </a:cubicBezTo>
                  <a:cubicBezTo>
                    <a:pt x="4282" y="15045"/>
                    <a:pt x="4029" y="15045"/>
                    <a:pt x="3785" y="14063"/>
                  </a:cubicBezTo>
                  <a:cubicBezTo>
                    <a:pt x="3620" y="13363"/>
                    <a:pt x="3421" y="13222"/>
                    <a:pt x="3245" y="13715"/>
                  </a:cubicBezTo>
                  <a:cubicBezTo>
                    <a:pt x="3090" y="14063"/>
                    <a:pt x="2936" y="14134"/>
                    <a:pt x="2781" y="13996"/>
                  </a:cubicBezTo>
                  <a:cubicBezTo>
                    <a:pt x="2715" y="13996"/>
                    <a:pt x="2660" y="13715"/>
                    <a:pt x="2649" y="13363"/>
                  </a:cubicBezTo>
                  <a:cubicBezTo>
                    <a:pt x="2626" y="12944"/>
                    <a:pt x="2649" y="12521"/>
                    <a:pt x="2715" y="12381"/>
                  </a:cubicBezTo>
                  <a:cubicBezTo>
                    <a:pt x="2902" y="11680"/>
                    <a:pt x="3068" y="10698"/>
                    <a:pt x="3344" y="11399"/>
                  </a:cubicBezTo>
                  <a:cubicBezTo>
                    <a:pt x="3532" y="11891"/>
                    <a:pt x="3764" y="11962"/>
                    <a:pt x="3929" y="12662"/>
                  </a:cubicBezTo>
                  <a:cubicBezTo>
                    <a:pt x="4018" y="12173"/>
                    <a:pt x="4040" y="11328"/>
                    <a:pt x="3995" y="11191"/>
                  </a:cubicBezTo>
                  <a:cubicBezTo>
                    <a:pt x="3686" y="10349"/>
                    <a:pt x="3598" y="7051"/>
                    <a:pt x="3123" y="8033"/>
                  </a:cubicBezTo>
                  <a:cubicBezTo>
                    <a:pt x="2991" y="8244"/>
                    <a:pt x="2892" y="7681"/>
                    <a:pt x="2792" y="7121"/>
                  </a:cubicBezTo>
                  <a:cubicBezTo>
                    <a:pt x="2704" y="6562"/>
                    <a:pt x="2594" y="5999"/>
                    <a:pt x="2516" y="6491"/>
                  </a:cubicBezTo>
                  <a:cubicBezTo>
                    <a:pt x="2307" y="7611"/>
                    <a:pt x="2097" y="7192"/>
                    <a:pt x="1865" y="7051"/>
                  </a:cubicBezTo>
                  <a:cubicBezTo>
                    <a:pt x="1733" y="6910"/>
                    <a:pt x="905" y="5999"/>
                    <a:pt x="817" y="5580"/>
                  </a:cubicBezTo>
                  <a:cubicBezTo>
                    <a:pt x="640" y="4738"/>
                    <a:pt x="442" y="4175"/>
                    <a:pt x="220" y="3964"/>
                  </a:cubicBezTo>
                  <a:cubicBezTo>
                    <a:pt x="33" y="3826"/>
                    <a:pt x="0" y="3123"/>
                    <a:pt x="0" y="2140"/>
                  </a:cubicBezTo>
                  <a:cubicBezTo>
                    <a:pt x="232" y="2140"/>
                    <a:pt x="463" y="2211"/>
                    <a:pt x="695" y="2140"/>
                  </a:cubicBezTo>
                  <a:cubicBezTo>
                    <a:pt x="927" y="2073"/>
                    <a:pt x="1115" y="2704"/>
                    <a:pt x="1291" y="1651"/>
                  </a:cubicBezTo>
                  <a:close/>
                  <a:moveTo>
                    <a:pt x="5154" y="15957"/>
                  </a:moveTo>
                  <a:cubicBezTo>
                    <a:pt x="5132" y="16520"/>
                    <a:pt x="5176" y="17151"/>
                    <a:pt x="5276" y="17362"/>
                  </a:cubicBezTo>
                  <a:cubicBezTo>
                    <a:pt x="5342" y="17643"/>
                    <a:pt x="5441" y="17362"/>
                    <a:pt x="5463" y="16869"/>
                  </a:cubicBezTo>
                  <a:cubicBezTo>
                    <a:pt x="5518" y="15749"/>
                    <a:pt x="5596" y="15468"/>
                    <a:pt x="5794" y="15609"/>
                  </a:cubicBezTo>
                  <a:cubicBezTo>
                    <a:pt x="5993" y="15820"/>
                    <a:pt x="6170" y="14975"/>
                    <a:pt x="6192" y="13715"/>
                  </a:cubicBezTo>
                  <a:cubicBezTo>
                    <a:pt x="6203" y="13363"/>
                    <a:pt x="6247" y="12944"/>
                    <a:pt x="6192" y="12592"/>
                  </a:cubicBezTo>
                  <a:cubicBezTo>
                    <a:pt x="6148" y="12310"/>
                    <a:pt x="6071" y="12310"/>
                    <a:pt x="6026" y="12592"/>
                  </a:cubicBezTo>
                  <a:cubicBezTo>
                    <a:pt x="5872" y="13785"/>
                    <a:pt x="5706" y="13433"/>
                    <a:pt x="5529" y="13014"/>
                  </a:cubicBezTo>
                  <a:cubicBezTo>
                    <a:pt x="5375" y="12733"/>
                    <a:pt x="5253" y="13014"/>
                    <a:pt x="5231" y="14204"/>
                  </a:cubicBezTo>
                  <a:cubicBezTo>
                    <a:pt x="5210" y="14838"/>
                    <a:pt x="5188" y="15397"/>
                    <a:pt x="5154" y="15957"/>
                  </a:cubicBezTo>
                  <a:close/>
                  <a:moveTo>
                    <a:pt x="20585" y="7544"/>
                  </a:moveTo>
                  <a:cubicBezTo>
                    <a:pt x="20651" y="7473"/>
                    <a:pt x="20728" y="7403"/>
                    <a:pt x="20728" y="6910"/>
                  </a:cubicBezTo>
                  <a:cubicBezTo>
                    <a:pt x="20728" y="6421"/>
                    <a:pt x="20662" y="5999"/>
                    <a:pt x="20585" y="5999"/>
                  </a:cubicBezTo>
                  <a:cubicBezTo>
                    <a:pt x="20508" y="5928"/>
                    <a:pt x="20430" y="6351"/>
                    <a:pt x="20430" y="6840"/>
                  </a:cubicBezTo>
                  <a:cubicBezTo>
                    <a:pt x="20430" y="7473"/>
                    <a:pt x="20508" y="7544"/>
                    <a:pt x="20585" y="7544"/>
                  </a:cubicBezTo>
                  <a:close/>
                  <a:moveTo>
                    <a:pt x="10397" y="3052"/>
                  </a:moveTo>
                  <a:cubicBezTo>
                    <a:pt x="10342" y="3052"/>
                    <a:pt x="10298" y="3334"/>
                    <a:pt x="10298" y="3615"/>
                  </a:cubicBezTo>
                  <a:cubicBezTo>
                    <a:pt x="10286" y="4457"/>
                    <a:pt x="10386" y="4597"/>
                    <a:pt x="10485" y="4597"/>
                  </a:cubicBezTo>
                  <a:cubicBezTo>
                    <a:pt x="10541" y="4597"/>
                    <a:pt x="10618" y="4386"/>
                    <a:pt x="10596" y="3964"/>
                  </a:cubicBezTo>
                  <a:cubicBezTo>
                    <a:pt x="10573" y="3263"/>
                    <a:pt x="10474" y="3123"/>
                    <a:pt x="10397" y="3052"/>
                  </a:cubicBezTo>
                  <a:close/>
                  <a:moveTo>
                    <a:pt x="9613" y="6139"/>
                  </a:moveTo>
                  <a:cubicBezTo>
                    <a:pt x="9613" y="5720"/>
                    <a:pt x="9580" y="5509"/>
                    <a:pt x="9536" y="5509"/>
                  </a:cubicBezTo>
                  <a:cubicBezTo>
                    <a:pt x="9481" y="5439"/>
                    <a:pt x="9448" y="5720"/>
                    <a:pt x="9448" y="5999"/>
                  </a:cubicBezTo>
                  <a:cubicBezTo>
                    <a:pt x="9448" y="6421"/>
                    <a:pt x="9470" y="6840"/>
                    <a:pt x="9547" y="6699"/>
                  </a:cubicBezTo>
                  <a:cubicBezTo>
                    <a:pt x="9580" y="6632"/>
                    <a:pt x="9591" y="6280"/>
                    <a:pt x="9613" y="6139"/>
                  </a:cubicBezTo>
                  <a:close/>
                  <a:moveTo>
                    <a:pt x="10806" y="6210"/>
                  </a:moveTo>
                  <a:lnTo>
                    <a:pt x="10717" y="5999"/>
                  </a:lnTo>
                  <a:cubicBezTo>
                    <a:pt x="10706" y="6210"/>
                    <a:pt x="10684" y="6421"/>
                    <a:pt x="10695" y="6491"/>
                  </a:cubicBezTo>
                  <a:cubicBezTo>
                    <a:pt x="10695" y="6632"/>
                    <a:pt x="10739" y="6632"/>
                    <a:pt x="10761" y="6770"/>
                  </a:cubicBezTo>
                  <a:cubicBezTo>
                    <a:pt x="10783" y="6562"/>
                    <a:pt x="10794" y="6351"/>
                    <a:pt x="10806" y="6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2" name="Google Shape;7368;p47"/>
            <p:cNvSpPr/>
            <p:nvPr/>
          </p:nvSpPr>
          <p:spPr>
            <a:xfrm>
              <a:off x="299638" y="3920"/>
              <a:ext cx="1089943" cy="15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15716" y="1663"/>
                  </a:moveTo>
                  <a:cubicBezTo>
                    <a:pt x="15716" y="2632"/>
                    <a:pt x="15756" y="3257"/>
                    <a:pt x="15981" y="3462"/>
                  </a:cubicBezTo>
                  <a:cubicBezTo>
                    <a:pt x="16233" y="3601"/>
                    <a:pt x="16485" y="4157"/>
                    <a:pt x="16697" y="5057"/>
                  </a:cubicBezTo>
                  <a:cubicBezTo>
                    <a:pt x="16789" y="5401"/>
                    <a:pt x="17797" y="6370"/>
                    <a:pt x="17956" y="6440"/>
                  </a:cubicBezTo>
                  <a:cubicBezTo>
                    <a:pt x="18221" y="6648"/>
                    <a:pt x="18486" y="7062"/>
                    <a:pt x="18737" y="5887"/>
                  </a:cubicBezTo>
                  <a:cubicBezTo>
                    <a:pt x="18844" y="5401"/>
                    <a:pt x="18976" y="6093"/>
                    <a:pt x="19069" y="6579"/>
                  </a:cubicBezTo>
                  <a:cubicBezTo>
                    <a:pt x="19162" y="7062"/>
                    <a:pt x="19307" y="7687"/>
                    <a:pt x="19466" y="7409"/>
                  </a:cubicBezTo>
                  <a:cubicBezTo>
                    <a:pt x="20036" y="6509"/>
                    <a:pt x="20142" y="9695"/>
                    <a:pt x="20513" y="10595"/>
                  </a:cubicBezTo>
                  <a:cubicBezTo>
                    <a:pt x="20566" y="10731"/>
                    <a:pt x="20540" y="11495"/>
                    <a:pt x="20433" y="11978"/>
                  </a:cubicBezTo>
                  <a:cubicBezTo>
                    <a:pt x="20222" y="11356"/>
                    <a:pt x="19957" y="11217"/>
                    <a:pt x="19732" y="10800"/>
                  </a:cubicBezTo>
                  <a:cubicBezTo>
                    <a:pt x="19400" y="10109"/>
                    <a:pt x="19202" y="11009"/>
                    <a:pt x="18963" y="11700"/>
                  </a:cubicBezTo>
                  <a:cubicBezTo>
                    <a:pt x="18896" y="11909"/>
                    <a:pt x="18857" y="12325"/>
                    <a:pt x="18883" y="12669"/>
                  </a:cubicBezTo>
                  <a:cubicBezTo>
                    <a:pt x="18910" y="13086"/>
                    <a:pt x="18976" y="13295"/>
                    <a:pt x="19055" y="13295"/>
                  </a:cubicBezTo>
                  <a:cubicBezTo>
                    <a:pt x="19241" y="13500"/>
                    <a:pt x="19426" y="13430"/>
                    <a:pt x="19612" y="13086"/>
                  </a:cubicBezTo>
                  <a:cubicBezTo>
                    <a:pt x="19811" y="12600"/>
                    <a:pt x="20063" y="12739"/>
                    <a:pt x="20248" y="13430"/>
                  </a:cubicBezTo>
                  <a:cubicBezTo>
                    <a:pt x="20553" y="14400"/>
                    <a:pt x="20858" y="14330"/>
                    <a:pt x="21189" y="14261"/>
                  </a:cubicBezTo>
                  <a:cubicBezTo>
                    <a:pt x="21361" y="14261"/>
                    <a:pt x="21361" y="14195"/>
                    <a:pt x="21600" y="15161"/>
                  </a:cubicBezTo>
                  <a:cubicBezTo>
                    <a:pt x="21573" y="15300"/>
                    <a:pt x="21560" y="15578"/>
                    <a:pt x="21534" y="15578"/>
                  </a:cubicBezTo>
                  <a:cubicBezTo>
                    <a:pt x="21043" y="15508"/>
                    <a:pt x="21043" y="15508"/>
                    <a:pt x="21269" y="18138"/>
                  </a:cubicBezTo>
                  <a:cubicBezTo>
                    <a:pt x="21136" y="18899"/>
                    <a:pt x="21003" y="17999"/>
                    <a:pt x="20871" y="18138"/>
                  </a:cubicBezTo>
                  <a:cubicBezTo>
                    <a:pt x="20487" y="18347"/>
                    <a:pt x="20632" y="17169"/>
                    <a:pt x="20712" y="16061"/>
                  </a:cubicBezTo>
                  <a:cubicBezTo>
                    <a:pt x="20500" y="16199"/>
                    <a:pt x="20328" y="16338"/>
                    <a:pt x="20142" y="16338"/>
                  </a:cubicBezTo>
                  <a:cubicBezTo>
                    <a:pt x="20036" y="16338"/>
                    <a:pt x="19996" y="16338"/>
                    <a:pt x="19957" y="17238"/>
                  </a:cubicBezTo>
                  <a:cubicBezTo>
                    <a:pt x="19917" y="18069"/>
                    <a:pt x="19665" y="17725"/>
                    <a:pt x="19546" y="17030"/>
                  </a:cubicBezTo>
                  <a:cubicBezTo>
                    <a:pt x="19453" y="16547"/>
                    <a:pt x="19374" y="15994"/>
                    <a:pt x="19307" y="15439"/>
                  </a:cubicBezTo>
                  <a:cubicBezTo>
                    <a:pt x="19214" y="14747"/>
                    <a:pt x="19095" y="14400"/>
                    <a:pt x="18989" y="15094"/>
                  </a:cubicBezTo>
                  <a:cubicBezTo>
                    <a:pt x="18857" y="16061"/>
                    <a:pt x="18552" y="15508"/>
                    <a:pt x="18459" y="17030"/>
                  </a:cubicBezTo>
                  <a:cubicBezTo>
                    <a:pt x="18406" y="17860"/>
                    <a:pt x="18234" y="17169"/>
                    <a:pt x="18128" y="16755"/>
                  </a:cubicBezTo>
                  <a:cubicBezTo>
                    <a:pt x="18035" y="16408"/>
                    <a:pt x="18075" y="15716"/>
                    <a:pt x="18022" y="15161"/>
                  </a:cubicBezTo>
                  <a:cubicBezTo>
                    <a:pt x="17982" y="14817"/>
                    <a:pt x="17903" y="14608"/>
                    <a:pt x="17836" y="14817"/>
                  </a:cubicBezTo>
                  <a:cubicBezTo>
                    <a:pt x="17744" y="14956"/>
                    <a:pt x="17744" y="15369"/>
                    <a:pt x="17784" y="15786"/>
                  </a:cubicBezTo>
                  <a:cubicBezTo>
                    <a:pt x="17863" y="16338"/>
                    <a:pt x="17956" y="17099"/>
                    <a:pt x="17757" y="17377"/>
                  </a:cubicBezTo>
                  <a:cubicBezTo>
                    <a:pt x="17426" y="17794"/>
                    <a:pt x="17505" y="19038"/>
                    <a:pt x="17478" y="20146"/>
                  </a:cubicBezTo>
                  <a:lnTo>
                    <a:pt x="16485" y="20007"/>
                  </a:lnTo>
                  <a:cubicBezTo>
                    <a:pt x="16366" y="18555"/>
                    <a:pt x="16366" y="18555"/>
                    <a:pt x="16034" y="19868"/>
                  </a:cubicBezTo>
                  <a:lnTo>
                    <a:pt x="15703" y="19938"/>
                  </a:lnTo>
                  <a:cubicBezTo>
                    <a:pt x="15623" y="19316"/>
                    <a:pt x="15557" y="19316"/>
                    <a:pt x="15478" y="19938"/>
                  </a:cubicBezTo>
                  <a:lnTo>
                    <a:pt x="15252" y="19868"/>
                  </a:lnTo>
                  <a:cubicBezTo>
                    <a:pt x="15226" y="18969"/>
                    <a:pt x="15133" y="18624"/>
                    <a:pt x="14974" y="18899"/>
                  </a:cubicBezTo>
                  <a:cubicBezTo>
                    <a:pt x="14683" y="19594"/>
                    <a:pt x="14404" y="19524"/>
                    <a:pt x="14179" y="18208"/>
                  </a:cubicBezTo>
                  <a:cubicBezTo>
                    <a:pt x="14113" y="17794"/>
                    <a:pt x="14007" y="17516"/>
                    <a:pt x="13927" y="17860"/>
                  </a:cubicBezTo>
                  <a:cubicBezTo>
                    <a:pt x="13715" y="18830"/>
                    <a:pt x="13357" y="18760"/>
                    <a:pt x="13225" y="20494"/>
                  </a:cubicBezTo>
                  <a:lnTo>
                    <a:pt x="12337" y="20563"/>
                  </a:lnTo>
                  <a:cubicBezTo>
                    <a:pt x="12258" y="19938"/>
                    <a:pt x="12178" y="19938"/>
                    <a:pt x="12099" y="20563"/>
                  </a:cubicBezTo>
                  <a:lnTo>
                    <a:pt x="11887" y="20563"/>
                  </a:lnTo>
                  <a:cubicBezTo>
                    <a:pt x="11741" y="19663"/>
                    <a:pt x="11621" y="19663"/>
                    <a:pt x="11542" y="20838"/>
                  </a:cubicBezTo>
                  <a:cubicBezTo>
                    <a:pt x="11290" y="21185"/>
                    <a:pt x="11012" y="21255"/>
                    <a:pt x="10760" y="21046"/>
                  </a:cubicBezTo>
                  <a:cubicBezTo>
                    <a:pt x="10681" y="19729"/>
                    <a:pt x="10641" y="18069"/>
                    <a:pt x="10270" y="19663"/>
                  </a:cubicBezTo>
                  <a:cubicBezTo>
                    <a:pt x="10191" y="20007"/>
                    <a:pt x="10098" y="19594"/>
                    <a:pt x="10005" y="19594"/>
                  </a:cubicBezTo>
                  <a:cubicBezTo>
                    <a:pt x="9846" y="19594"/>
                    <a:pt x="9872" y="20285"/>
                    <a:pt x="9859" y="20838"/>
                  </a:cubicBezTo>
                  <a:cubicBezTo>
                    <a:pt x="9673" y="21116"/>
                    <a:pt x="9475" y="21116"/>
                    <a:pt x="9290" y="20838"/>
                  </a:cubicBezTo>
                  <a:cubicBezTo>
                    <a:pt x="9170" y="19524"/>
                    <a:pt x="9011" y="19799"/>
                    <a:pt x="8852" y="20563"/>
                  </a:cubicBezTo>
                  <a:cubicBezTo>
                    <a:pt x="8136" y="20768"/>
                    <a:pt x="7421" y="20699"/>
                    <a:pt x="6719" y="20355"/>
                  </a:cubicBezTo>
                  <a:cubicBezTo>
                    <a:pt x="6692" y="19177"/>
                    <a:pt x="6467" y="19316"/>
                    <a:pt x="6334" y="18899"/>
                  </a:cubicBezTo>
                  <a:cubicBezTo>
                    <a:pt x="5937" y="17725"/>
                    <a:pt x="5870" y="17930"/>
                    <a:pt x="5818" y="20494"/>
                  </a:cubicBezTo>
                  <a:cubicBezTo>
                    <a:pt x="5221" y="21463"/>
                    <a:pt x="4625" y="20977"/>
                    <a:pt x="4015" y="20907"/>
                  </a:cubicBezTo>
                  <a:cubicBezTo>
                    <a:pt x="4029" y="19729"/>
                    <a:pt x="4360" y="20146"/>
                    <a:pt x="4360" y="18830"/>
                  </a:cubicBezTo>
                  <a:cubicBezTo>
                    <a:pt x="4360" y="17377"/>
                    <a:pt x="4585" y="16616"/>
                    <a:pt x="4784" y="15925"/>
                  </a:cubicBezTo>
                  <a:cubicBezTo>
                    <a:pt x="4970" y="15439"/>
                    <a:pt x="5115" y="14678"/>
                    <a:pt x="5221" y="13708"/>
                  </a:cubicBezTo>
                  <a:cubicBezTo>
                    <a:pt x="5314" y="12669"/>
                    <a:pt x="5234" y="10939"/>
                    <a:pt x="5089" y="10870"/>
                  </a:cubicBezTo>
                  <a:cubicBezTo>
                    <a:pt x="4850" y="10800"/>
                    <a:pt x="4970" y="12117"/>
                    <a:pt x="4850" y="12531"/>
                  </a:cubicBezTo>
                  <a:cubicBezTo>
                    <a:pt x="4837" y="12600"/>
                    <a:pt x="4811" y="12531"/>
                    <a:pt x="4757" y="12600"/>
                  </a:cubicBezTo>
                  <a:cubicBezTo>
                    <a:pt x="4651" y="11631"/>
                    <a:pt x="4612" y="10317"/>
                    <a:pt x="4373" y="9695"/>
                  </a:cubicBezTo>
                  <a:cubicBezTo>
                    <a:pt x="4307" y="9487"/>
                    <a:pt x="4254" y="9070"/>
                    <a:pt x="4281" y="8726"/>
                  </a:cubicBezTo>
                  <a:cubicBezTo>
                    <a:pt x="4426" y="7201"/>
                    <a:pt x="4148" y="6162"/>
                    <a:pt x="4134" y="4849"/>
                  </a:cubicBezTo>
                  <a:cubicBezTo>
                    <a:pt x="4134" y="4018"/>
                    <a:pt x="4082" y="3118"/>
                    <a:pt x="3883" y="3188"/>
                  </a:cubicBezTo>
                  <a:cubicBezTo>
                    <a:pt x="3697" y="3327"/>
                    <a:pt x="3618" y="4018"/>
                    <a:pt x="3604" y="5057"/>
                  </a:cubicBezTo>
                  <a:cubicBezTo>
                    <a:pt x="3538" y="6579"/>
                    <a:pt x="3512" y="8170"/>
                    <a:pt x="3512" y="9695"/>
                  </a:cubicBezTo>
                  <a:cubicBezTo>
                    <a:pt x="2823" y="9900"/>
                    <a:pt x="2597" y="6579"/>
                    <a:pt x="2134" y="5127"/>
                  </a:cubicBezTo>
                  <a:cubicBezTo>
                    <a:pt x="2001" y="4710"/>
                    <a:pt x="1975" y="3393"/>
                    <a:pt x="1723" y="3949"/>
                  </a:cubicBezTo>
                  <a:cubicBezTo>
                    <a:pt x="1511" y="4432"/>
                    <a:pt x="1339" y="3257"/>
                    <a:pt x="1127" y="3671"/>
                  </a:cubicBezTo>
                  <a:cubicBezTo>
                    <a:pt x="1073" y="3740"/>
                    <a:pt x="1007" y="3949"/>
                    <a:pt x="1034" y="4227"/>
                  </a:cubicBezTo>
                  <a:cubicBezTo>
                    <a:pt x="1113" y="5471"/>
                    <a:pt x="1007" y="6579"/>
                    <a:pt x="928" y="7618"/>
                  </a:cubicBezTo>
                  <a:cubicBezTo>
                    <a:pt x="822" y="9001"/>
                    <a:pt x="1140" y="9695"/>
                    <a:pt x="1153" y="10870"/>
                  </a:cubicBezTo>
                  <a:cubicBezTo>
                    <a:pt x="597" y="11217"/>
                    <a:pt x="345" y="9070"/>
                    <a:pt x="0" y="7548"/>
                  </a:cubicBezTo>
                  <a:cubicBezTo>
                    <a:pt x="358" y="6026"/>
                    <a:pt x="384" y="4293"/>
                    <a:pt x="146" y="2357"/>
                  </a:cubicBezTo>
                  <a:cubicBezTo>
                    <a:pt x="120" y="1941"/>
                    <a:pt x="93" y="1593"/>
                    <a:pt x="93" y="1180"/>
                  </a:cubicBezTo>
                  <a:cubicBezTo>
                    <a:pt x="199" y="1180"/>
                    <a:pt x="331" y="1319"/>
                    <a:pt x="424" y="693"/>
                  </a:cubicBezTo>
                  <a:lnTo>
                    <a:pt x="875" y="558"/>
                  </a:lnTo>
                  <a:cubicBezTo>
                    <a:pt x="1206" y="2149"/>
                    <a:pt x="1842" y="2080"/>
                    <a:pt x="2333" y="349"/>
                  </a:cubicBezTo>
                  <a:cubicBezTo>
                    <a:pt x="2823" y="-68"/>
                    <a:pt x="3313" y="-137"/>
                    <a:pt x="3803" y="280"/>
                  </a:cubicBezTo>
                  <a:cubicBezTo>
                    <a:pt x="4002" y="1732"/>
                    <a:pt x="4227" y="1388"/>
                    <a:pt x="4466" y="627"/>
                  </a:cubicBezTo>
                  <a:lnTo>
                    <a:pt x="5036" y="832"/>
                  </a:lnTo>
                  <a:cubicBezTo>
                    <a:pt x="5194" y="2080"/>
                    <a:pt x="5221" y="2080"/>
                    <a:pt x="5367" y="832"/>
                  </a:cubicBezTo>
                  <a:lnTo>
                    <a:pt x="5606" y="693"/>
                  </a:lnTo>
                  <a:lnTo>
                    <a:pt x="6162" y="2357"/>
                  </a:lnTo>
                  <a:cubicBezTo>
                    <a:pt x="6493" y="2840"/>
                    <a:pt x="6825" y="3118"/>
                    <a:pt x="7050" y="1249"/>
                  </a:cubicBezTo>
                  <a:cubicBezTo>
                    <a:pt x="7143" y="1249"/>
                    <a:pt x="7222" y="1110"/>
                    <a:pt x="7275" y="693"/>
                  </a:cubicBezTo>
                  <a:lnTo>
                    <a:pt x="7500" y="832"/>
                  </a:lnTo>
                  <a:cubicBezTo>
                    <a:pt x="7554" y="2010"/>
                    <a:pt x="7752" y="1802"/>
                    <a:pt x="7911" y="1802"/>
                  </a:cubicBezTo>
                  <a:lnTo>
                    <a:pt x="9634" y="1802"/>
                  </a:lnTo>
                  <a:cubicBezTo>
                    <a:pt x="9661" y="2632"/>
                    <a:pt x="9568" y="3949"/>
                    <a:pt x="9713" y="4293"/>
                  </a:cubicBezTo>
                  <a:cubicBezTo>
                    <a:pt x="10005" y="4918"/>
                    <a:pt x="10270" y="6162"/>
                    <a:pt x="10628" y="5887"/>
                  </a:cubicBezTo>
                  <a:cubicBezTo>
                    <a:pt x="10708" y="5818"/>
                    <a:pt x="10787" y="5818"/>
                    <a:pt x="10813" y="5401"/>
                  </a:cubicBezTo>
                  <a:cubicBezTo>
                    <a:pt x="10840" y="4779"/>
                    <a:pt x="10760" y="4501"/>
                    <a:pt x="10668" y="4293"/>
                  </a:cubicBezTo>
                  <a:cubicBezTo>
                    <a:pt x="10601" y="4157"/>
                    <a:pt x="10522" y="4157"/>
                    <a:pt x="10455" y="4157"/>
                  </a:cubicBezTo>
                  <a:cubicBezTo>
                    <a:pt x="10151" y="4157"/>
                    <a:pt x="10071" y="3118"/>
                    <a:pt x="10084" y="1802"/>
                  </a:cubicBezTo>
                  <a:cubicBezTo>
                    <a:pt x="10350" y="1871"/>
                    <a:pt x="10614" y="1663"/>
                    <a:pt x="10880" y="1249"/>
                  </a:cubicBezTo>
                  <a:cubicBezTo>
                    <a:pt x="10853" y="2910"/>
                    <a:pt x="11065" y="3462"/>
                    <a:pt x="11317" y="3462"/>
                  </a:cubicBezTo>
                  <a:cubicBezTo>
                    <a:pt x="11582" y="3393"/>
                    <a:pt x="11847" y="3810"/>
                    <a:pt x="12059" y="4710"/>
                  </a:cubicBezTo>
                  <a:cubicBezTo>
                    <a:pt x="12032" y="3462"/>
                    <a:pt x="12019" y="2632"/>
                    <a:pt x="11993" y="1802"/>
                  </a:cubicBezTo>
                  <a:cubicBezTo>
                    <a:pt x="12125" y="1802"/>
                    <a:pt x="12258" y="1871"/>
                    <a:pt x="12337" y="1110"/>
                  </a:cubicBezTo>
                  <a:lnTo>
                    <a:pt x="12775" y="1110"/>
                  </a:lnTo>
                  <a:cubicBezTo>
                    <a:pt x="12814" y="2493"/>
                    <a:pt x="13026" y="2632"/>
                    <a:pt x="13212" y="2979"/>
                  </a:cubicBezTo>
                  <a:cubicBezTo>
                    <a:pt x="13609" y="3671"/>
                    <a:pt x="14033" y="3601"/>
                    <a:pt x="14418" y="4501"/>
                  </a:cubicBezTo>
                  <a:cubicBezTo>
                    <a:pt x="14775" y="5332"/>
                    <a:pt x="14988" y="4293"/>
                    <a:pt x="15027" y="1802"/>
                  </a:cubicBezTo>
                  <a:lnTo>
                    <a:pt x="15146" y="1041"/>
                  </a:lnTo>
                  <a:lnTo>
                    <a:pt x="15464" y="1041"/>
                  </a:lnTo>
                  <a:cubicBezTo>
                    <a:pt x="15518" y="1527"/>
                    <a:pt x="15623" y="1732"/>
                    <a:pt x="15716" y="1663"/>
                  </a:cubicBezTo>
                  <a:close/>
                  <a:moveTo>
                    <a:pt x="5831" y="12669"/>
                  </a:moveTo>
                  <a:cubicBezTo>
                    <a:pt x="5963" y="12739"/>
                    <a:pt x="6043" y="12395"/>
                    <a:pt x="6043" y="11909"/>
                  </a:cubicBezTo>
                  <a:cubicBezTo>
                    <a:pt x="6043" y="11148"/>
                    <a:pt x="5937" y="10595"/>
                    <a:pt x="5804" y="10526"/>
                  </a:cubicBezTo>
                  <a:cubicBezTo>
                    <a:pt x="5711" y="10387"/>
                    <a:pt x="5619" y="10800"/>
                    <a:pt x="5632" y="11356"/>
                  </a:cubicBezTo>
                  <a:cubicBezTo>
                    <a:pt x="5619" y="11978"/>
                    <a:pt x="5698" y="12600"/>
                    <a:pt x="5831" y="12669"/>
                  </a:cubicBezTo>
                  <a:close/>
                  <a:moveTo>
                    <a:pt x="4678" y="3532"/>
                  </a:moveTo>
                  <a:cubicBezTo>
                    <a:pt x="4678" y="3118"/>
                    <a:pt x="4599" y="2840"/>
                    <a:pt x="4532" y="2910"/>
                  </a:cubicBezTo>
                  <a:cubicBezTo>
                    <a:pt x="4453" y="2910"/>
                    <a:pt x="4386" y="3257"/>
                    <a:pt x="4400" y="3671"/>
                  </a:cubicBezTo>
                  <a:cubicBezTo>
                    <a:pt x="4386" y="4227"/>
                    <a:pt x="4479" y="4571"/>
                    <a:pt x="4585" y="4432"/>
                  </a:cubicBezTo>
                  <a:cubicBezTo>
                    <a:pt x="4664" y="4362"/>
                    <a:pt x="4691" y="4018"/>
                    <a:pt x="4678" y="3601"/>
                  </a:cubicBezTo>
                  <a:close/>
                  <a:moveTo>
                    <a:pt x="15332" y="13778"/>
                  </a:moveTo>
                  <a:cubicBezTo>
                    <a:pt x="15305" y="13708"/>
                    <a:pt x="15266" y="13569"/>
                    <a:pt x="15239" y="13569"/>
                  </a:cubicBezTo>
                  <a:cubicBezTo>
                    <a:pt x="15226" y="13639"/>
                    <a:pt x="15213" y="13917"/>
                    <a:pt x="15200" y="14056"/>
                  </a:cubicBezTo>
                  <a:cubicBezTo>
                    <a:pt x="15226" y="14125"/>
                    <a:pt x="15266" y="14261"/>
                    <a:pt x="15292" y="14261"/>
                  </a:cubicBezTo>
                  <a:cubicBezTo>
                    <a:pt x="15319" y="14195"/>
                    <a:pt x="15319" y="13986"/>
                    <a:pt x="15332" y="13847"/>
                  </a:cubicBezTo>
                  <a:close/>
                  <a:moveTo>
                    <a:pt x="13317" y="4432"/>
                  </a:moveTo>
                  <a:cubicBezTo>
                    <a:pt x="13278" y="4293"/>
                    <a:pt x="13238" y="4157"/>
                    <a:pt x="13225" y="4227"/>
                  </a:cubicBezTo>
                  <a:cubicBezTo>
                    <a:pt x="13198" y="4227"/>
                    <a:pt x="13198" y="4501"/>
                    <a:pt x="13172" y="4710"/>
                  </a:cubicBezTo>
                  <a:cubicBezTo>
                    <a:pt x="13212" y="4779"/>
                    <a:pt x="13252" y="4918"/>
                    <a:pt x="13265" y="4849"/>
                  </a:cubicBezTo>
                  <a:cubicBezTo>
                    <a:pt x="13291" y="4779"/>
                    <a:pt x="13305" y="4571"/>
                    <a:pt x="13317" y="443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3" name="Google Shape;7369;p47"/>
            <p:cNvSpPr/>
            <p:nvPr/>
          </p:nvSpPr>
          <p:spPr>
            <a:xfrm>
              <a:off x="2242782" y="7219"/>
              <a:ext cx="732550" cy="12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008" fill="norm" stroke="1" extrusionOk="0">
                  <a:moveTo>
                    <a:pt x="511" y="20785"/>
                  </a:moveTo>
                  <a:cubicBezTo>
                    <a:pt x="531" y="19639"/>
                    <a:pt x="491" y="18493"/>
                    <a:pt x="394" y="17524"/>
                  </a:cubicBezTo>
                  <a:cubicBezTo>
                    <a:pt x="315" y="16904"/>
                    <a:pt x="374" y="16201"/>
                    <a:pt x="511" y="15935"/>
                  </a:cubicBezTo>
                  <a:cubicBezTo>
                    <a:pt x="669" y="15670"/>
                    <a:pt x="766" y="16112"/>
                    <a:pt x="845" y="16639"/>
                  </a:cubicBezTo>
                  <a:cubicBezTo>
                    <a:pt x="1297" y="18931"/>
                    <a:pt x="1435" y="18843"/>
                    <a:pt x="1828" y="16289"/>
                  </a:cubicBezTo>
                  <a:cubicBezTo>
                    <a:pt x="2143" y="14347"/>
                    <a:pt x="2418" y="14170"/>
                    <a:pt x="2810" y="15493"/>
                  </a:cubicBezTo>
                  <a:cubicBezTo>
                    <a:pt x="3145" y="16639"/>
                    <a:pt x="3145" y="16639"/>
                    <a:pt x="3892" y="16112"/>
                  </a:cubicBezTo>
                  <a:cubicBezTo>
                    <a:pt x="3597" y="12585"/>
                    <a:pt x="3616" y="12585"/>
                    <a:pt x="4560" y="13112"/>
                  </a:cubicBezTo>
                  <a:cubicBezTo>
                    <a:pt x="4698" y="9939"/>
                    <a:pt x="4678" y="9412"/>
                    <a:pt x="4147" y="8350"/>
                  </a:cubicBezTo>
                  <a:cubicBezTo>
                    <a:pt x="3774" y="7558"/>
                    <a:pt x="3479" y="6147"/>
                    <a:pt x="3341" y="4474"/>
                  </a:cubicBezTo>
                  <a:cubicBezTo>
                    <a:pt x="3125" y="2447"/>
                    <a:pt x="2810" y="1562"/>
                    <a:pt x="2477" y="2004"/>
                  </a:cubicBezTo>
                  <a:cubicBezTo>
                    <a:pt x="2182" y="2358"/>
                    <a:pt x="1907" y="2708"/>
                    <a:pt x="2083" y="4474"/>
                  </a:cubicBezTo>
                  <a:cubicBezTo>
                    <a:pt x="2103" y="4828"/>
                    <a:pt x="2123" y="5177"/>
                    <a:pt x="2103" y="5620"/>
                  </a:cubicBezTo>
                  <a:cubicBezTo>
                    <a:pt x="2083" y="6058"/>
                    <a:pt x="1966" y="6412"/>
                    <a:pt x="1848" y="6412"/>
                  </a:cubicBezTo>
                  <a:cubicBezTo>
                    <a:pt x="1769" y="6323"/>
                    <a:pt x="1711" y="6058"/>
                    <a:pt x="1691" y="5797"/>
                  </a:cubicBezTo>
                  <a:cubicBezTo>
                    <a:pt x="1572" y="4474"/>
                    <a:pt x="1848" y="2447"/>
                    <a:pt x="1435" y="1827"/>
                  </a:cubicBezTo>
                  <a:cubicBezTo>
                    <a:pt x="1140" y="1301"/>
                    <a:pt x="786" y="1562"/>
                    <a:pt x="453" y="1562"/>
                  </a:cubicBezTo>
                  <a:cubicBezTo>
                    <a:pt x="255" y="1562"/>
                    <a:pt x="59" y="1473"/>
                    <a:pt x="0" y="416"/>
                  </a:cubicBezTo>
                  <a:cubicBezTo>
                    <a:pt x="1946" y="-23"/>
                    <a:pt x="3892" y="154"/>
                    <a:pt x="5838" y="154"/>
                  </a:cubicBezTo>
                  <a:cubicBezTo>
                    <a:pt x="6997" y="-111"/>
                    <a:pt x="8157" y="-23"/>
                    <a:pt x="9336" y="327"/>
                  </a:cubicBezTo>
                  <a:cubicBezTo>
                    <a:pt x="10633" y="947"/>
                    <a:pt x="11930" y="416"/>
                    <a:pt x="13228" y="1473"/>
                  </a:cubicBezTo>
                  <a:cubicBezTo>
                    <a:pt x="13503" y="1650"/>
                    <a:pt x="13778" y="1650"/>
                    <a:pt x="14053" y="1562"/>
                  </a:cubicBezTo>
                  <a:cubicBezTo>
                    <a:pt x="15567" y="1562"/>
                    <a:pt x="17100" y="2093"/>
                    <a:pt x="18613" y="2974"/>
                  </a:cubicBezTo>
                  <a:cubicBezTo>
                    <a:pt x="18849" y="3239"/>
                    <a:pt x="19104" y="3239"/>
                    <a:pt x="19340" y="3150"/>
                  </a:cubicBezTo>
                  <a:cubicBezTo>
                    <a:pt x="20126" y="2535"/>
                    <a:pt x="20716" y="4208"/>
                    <a:pt x="21325" y="6147"/>
                  </a:cubicBezTo>
                  <a:cubicBezTo>
                    <a:pt x="21600" y="6943"/>
                    <a:pt x="21542" y="7735"/>
                    <a:pt x="21483" y="8970"/>
                  </a:cubicBezTo>
                  <a:cubicBezTo>
                    <a:pt x="21423" y="10116"/>
                    <a:pt x="21443" y="11705"/>
                    <a:pt x="21069" y="11705"/>
                  </a:cubicBezTo>
                  <a:cubicBezTo>
                    <a:pt x="20716" y="11877"/>
                    <a:pt x="20342" y="12497"/>
                    <a:pt x="20028" y="13289"/>
                  </a:cubicBezTo>
                  <a:cubicBezTo>
                    <a:pt x="19851" y="13731"/>
                    <a:pt x="19674" y="13997"/>
                    <a:pt x="19478" y="13997"/>
                  </a:cubicBezTo>
                  <a:cubicBezTo>
                    <a:pt x="18495" y="13554"/>
                    <a:pt x="17591" y="15847"/>
                    <a:pt x="16608" y="15670"/>
                  </a:cubicBezTo>
                  <a:cubicBezTo>
                    <a:pt x="16490" y="15581"/>
                    <a:pt x="16392" y="15670"/>
                    <a:pt x="16294" y="15935"/>
                  </a:cubicBezTo>
                  <a:cubicBezTo>
                    <a:pt x="15331" y="19020"/>
                    <a:pt x="14250" y="17785"/>
                    <a:pt x="13228" y="17697"/>
                  </a:cubicBezTo>
                  <a:cubicBezTo>
                    <a:pt x="12579" y="17524"/>
                    <a:pt x="11911" y="17524"/>
                    <a:pt x="11263" y="17874"/>
                  </a:cubicBezTo>
                  <a:cubicBezTo>
                    <a:pt x="10338" y="18404"/>
                    <a:pt x="9395" y="17697"/>
                    <a:pt x="8471" y="18670"/>
                  </a:cubicBezTo>
                  <a:cubicBezTo>
                    <a:pt x="7469" y="19728"/>
                    <a:pt x="6427" y="19551"/>
                    <a:pt x="5425" y="19816"/>
                  </a:cubicBezTo>
                  <a:cubicBezTo>
                    <a:pt x="3774" y="20343"/>
                    <a:pt x="2143" y="21489"/>
                    <a:pt x="511" y="207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4" name="Google Shape;7370;p47"/>
            <p:cNvSpPr/>
            <p:nvPr/>
          </p:nvSpPr>
          <p:spPr>
            <a:xfrm>
              <a:off x="0" y="9015"/>
              <a:ext cx="565786" cy="15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52" fill="norm" stroke="1" extrusionOk="0">
                  <a:moveTo>
                    <a:pt x="11577" y="449"/>
                  </a:moveTo>
                  <a:cubicBezTo>
                    <a:pt x="11577" y="807"/>
                    <a:pt x="11627" y="1233"/>
                    <a:pt x="11678" y="1591"/>
                  </a:cubicBezTo>
                  <a:cubicBezTo>
                    <a:pt x="12135" y="3588"/>
                    <a:pt x="12084" y="5370"/>
                    <a:pt x="11425" y="6937"/>
                  </a:cubicBezTo>
                  <a:cubicBezTo>
                    <a:pt x="12084" y="8505"/>
                    <a:pt x="12542" y="10716"/>
                    <a:pt x="13608" y="10358"/>
                  </a:cubicBezTo>
                  <a:cubicBezTo>
                    <a:pt x="13583" y="9149"/>
                    <a:pt x="12972" y="8505"/>
                    <a:pt x="13176" y="7009"/>
                  </a:cubicBezTo>
                  <a:cubicBezTo>
                    <a:pt x="13328" y="5939"/>
                    <a:pt x="13532" y="4797"/>
                    <a:pt x="13379" y="3588"/>
                  </a:cubicBezTo>
                  <a:cubicBezTo>
                    <a:pt x="13353" y="3230"/>
                    <a:pt x="13455" y="3015"/>
                    <a:pt x="13557" y="2944"/>
                  </a:cubicBezTo>
                  <a:cubicBezTo>
                    <a:pt x="13962" y="2518"/>
                    <a:pt x="14318" y="3727"/>
                    <a:pt x="14724" y="3230"/>
                  </a:cubicBezTo>
                  <a:cubicBezTo>
                    <a:pt x="15181" y="2661"/>
                    <a:pt x="15232" y="4014"/>
                    <a:pt x="15486" y="4443"/>
                  </a:cubicBezTo>
                  <a:cubicBezTo>
                    <a:pt x="16374" y="5939"/>
                    <a:pt x="16806" y="9360"/>
                    <a:pt x="18151" y="9220"/>
                  </a:cubicBezTo>
                  <a:cubicBezTo>
                    <a:pt x="18126" y="7578"/>
                    <a:pt x="18177" y="5939"/>
                    <a:pt x="18303" y="4371"/>
                  </a:cubicBezTo>
                  <a:cubicBezTo>
                    <a:pt x="18354" y="3302"/>
                    <a:pt x="18532" y="2589"/>
                    <a:pt x="18862" y="2518"/>
                  </a:cubicBezTo>
                  <a:cubicBezTo>
                    <a:pt x="19166" y="2375"/>
                    <a:pt x="19293" y="3302"/>
                    <a:pt x="19318" y="4157"/>
                  </a:cubicBezTo>
                  <a:cubicBezTo>
                    <a:pt x="19344" y="5513"/>
                    <a:pt x="19877" y="6580"/>
                    <a:pt x="19598" y="8150"/>
                  </a:cubicBezTo>
                  <a:cubicBezTo>
                    <a:pt x="19547" y="8505"/>
                    <a:pt x="19648" y="9006"/>
                    <a:pt x="19775" y="9149"/>
                  </a:cubicBezTo>
                  <a:cubicBezTo>
                    <a:pt x="20233" y="9789"/>
                    <a:pt x="20308" y="11214"/>
                    <a:pt x="20512" y="12141"/>
                  </a:cubicBezTo>
                  <a:cubicBezTo>
                    <a:pt x="20612" y="12141"/>
                    <a:pt x="20663" y="12141"/>
                    <a:pt x="20689" y="12141"/>
                  </a:cubicBezTo>
                  <a:cubicBezTo>
                    <a:pt x="20918" y="11715"/>
                    <a:pt x="20689" y="10358"/>
                    <a:pt x="21146" y="10430"/>
                  </a:cubicBezTo>
                  <a:cubicBezTo>
                    <a:pt x="21425" y="10502"/>
                    <a:pt x="21578" y="12212"/>
                    <a:pt x="21400" y="13354"/>
                  </a:cubicBezTo>
                  <a:cubicBezTo>
                    <a:pt x="21197" y="14280"/>
                    <a:pt x="20918" y="15064"/>
                    <a:pt x="20563" y="15637"/>
                  </a:cubicBezTo>
                  <a:cubicBezTo>
                    <a:pt x="20182" y="16349"/>
                    <a:pt x="19750" y="17061"/>
                    <a:pt x="19750" y="18560"/>
                  </a:cubicBezTo>
                  <a:cubicBezTo>
                    <a:pt x="19750" y="19913"/>
                    <a:pt x="19115" y="19559"/>
                    <a:pt x="19115" y="20697"/>
                  </a:cubicBezTo>
                  <a:cubicBezTo>
                    <a:pt x="18836" y="20983"/>
                    <a:pt x="18532" y="21055"/>
                    <a:pt x="18253" y="20840"/>
                  </a:cubicBezTo>
                  <a:cubicBezTo>
                    <a:pt x="18253" y="19770"/>
                    <a:pt x="18253" y="18628"/>
                    <a:pt x="18202" y="17562"/>
                  </a:cubicBezTo>
                  <a:cubicBezTo>
                    <a:pt x="18177" y="17133"/>
                    <a:pt x="18024" y="16775"/>
                    <a:pt x="17872" y="16918"/>
                  </a:cubicBezTo>
                  <a:cubicBezTo>
                    <a:pt x="17719" y="16918"/>
                    <a:pt x="17643" y="17276"/>
                    <a:pt x="17617" y="17702"/>
                  </a:cubicBezTo>
                  <a:cubicBezTo>
                    <a:pt x="17517" y="18489"/>
                    <a:pt x="17796" y="19201"/>
                    <a:pt x="17668" y="20056"/>
                  </a:cubicBezTo>
                  <a:cubicBezTo>
                    <a:pt x="17313" y="20554"/>
                    <a:pt x="16882" y="20414"/>
                    <a:pt x="16578" y="19698"/>
                  </a:cubicBezTo>
                  <a:cubicBezTo>
                    <a:pt x="16018" y="18771"/>
                    <a:pt x="16120" y="20128"/>
                    <a:pt x="16095" y="20983"/>
                  </a:cubicBezTo>
                  <a:lnTo>
                    <a:pt x="15663" y="20983"/>
                  </a:lnTo>
                  <a:cubicBezTo>
                    <a:pt x="15612" y="19913"/>
                    <a:pt x="15765" y="18771"/>
                    <a:pt x="15486" y="17562"/>
                  </a:cubicBezTo>
                  <a:cubicBezTo>
                    <a:pt x="14750" y="20056"/>
                    <a:pt x="13785" y="18986"/>
                    <a:pt x="12897" y="19201"/>
                  </a:cubicBezTo>
                  <a:cubicBezTo>
                    <a:pt x="12770" y="19201"/>
                    <a:pt x="12618" y="19058"/>
                    <a:pt x="12516" y="18771"/>
                  </a:cubicBezTo>
                  <a:cubicBezTo>
                    <a:pt x="11907" y="17419"/>
                    <a:pt x="11856" y="17490"/>
                    <a:pt x="11526" y="19201"/>
                  </a:cubicBezTo>
                  <a:cubicBezTo>
                    <a:pt x="11450" y="19698"/>
                    <a:pt x="11450" y="20414"/>
                    <a:pt x="11197" y="20554"/>
                  </a:cubicBezTo>
                  <a:cubicBezTo>
                    <a:pt x="10739" y="19416"/>
                    <a:pt x="10714" y="19344"/>
                    <a:pt x="10181" y="20056"/>
                  </a:cubicBezTo>
                  <a:cubicBezTo>
                    <a:pt x="9902" y="20485"/>
                    <a:pt x="9724" y="20056"/>
                    <a:pt x="9496" y="19841"/>
                  </a:cubicBezTo>
                  <a:cubicBezTo>
                    <a:pt x="8912" y="19129"/>
                    <a:pt x="8176" y="19841"/>
                    <a:pt x="7693" y="21480"/>
                  </a:cubicBezTo>
                  <a:lnTo>
                    <a:pt x="6171" y="21552"/>
                  </a:lnTo>
                  <a:cubicBezTo>
                    <a:pt x="5739" y="20554"/>
                    <a:pt x="5155" y="21198"/>
                    <a:pt x="4673" y="20697"/>
                  </a:cubicBezTo>
                  <a:cubicBezTo>
                    <a:pt x="4546" y="20554"/>
                    <a:pt x="4495" y="21198"/>
                    <a:pt x="4470" y="21552"/>
                  </a:cubicBezTo>
                  <a:lnTo>
                    <a:pt x="4038" y="21552"/>
                  </a:lnTo>
                  <a:cubicBezTo>
                    <a:pt x="3861" y="19985"/>
                    <a:pt x="3531" y="20271"/>
                    <a:pt x="3176" y="20983"/>
                  </a:cubicBezTo>
                  <a:cubicBezTo>
                    <a:pt x="2795" y="20983"/>
                    <a:pt x="2414" y="20625"/>
                    <a:pt x="2084" y="19985"/>
                  </a:cubicBezTo>
                  <a:cubicBezTo>
                    <a:pt x="2288" y="17419"/>
                    <a:pt x="2160" y="16635"/>
                    <a:pt x="1298" y="15780"/>
                  </a:cubicBezTo>
                  <a:cubicBezTo>
                    <a:pt x="1145" y="15637"/>
                    <a:pt x="968" y="15637"/>
                    <a:pt x="790" y="15637"/>
                  </a:cubicBezTo>
                  <a:cubicBezTo>
                    <a:pt x="713" y="15422"/>
                    <a:pt x="662" y="15207"/>
                    <a:pt x="587" y="15064"/>
                  </a:cubicBezTo>
                  <a:cubicBezTo>
                    <a:pt x="790" y="14137"/>
                    <a:pt x="815" y="12999"/>
                    <a:pt x="1069" y="12072"/>
                  </a:cubicBezTo>
                  <a:cubicBezTo>
                    <a:pt x="1322" y="11146"/>
                    <a:pt x="1322" y="9933"/>
                    <a:pt x="1094" y="9006"/>
                  </a:cubicBezTo>
                  <a:cubicBezTo>
                    <a:pt x="891" y="8150"/>
                    <a:pt x="662" y="6937"/>
                    <a:pt x="181" y="8079"/>
                  </a:cubicBezTo>
                  <a:cubicBezTo>
                    <a:pt x="130" y="8222"/>
                    <a:pt x="-22" y="7864"/>
                    <a:pt x="2" y="7578"/>
                  </a:cubicBezTo>
                  <a:cubicBezTo>
                    <a:pt x="2" y="7224"/>
                    <a:pt x="53" y="6866"/>
                    <a:pt x="104" y="6794"/>
                  </a:cubicBezTo>
                  <a:cubicBezTo>
                    <a:pt x="638" y="6082"/>
                    <a:pt x="1221" y="5581"/>
                    <a:pt x="1830" y="5370"/>
                  </a:cubicBezTo>
                  <a:cubicBezTo>
                    <a:pt x="2084" y="5370"/>
                    <a:pt x="2388" y="5227"/>
                    <a:pt x="2414" y="4371"/>
                  </a:cubicBezTo>
                  <a:cubicBezTo>
                    <a:pt x="2465" y="3302"/>
                    <a:pt x="2058" y="3727"/>
                    <a:pt x="1881" y="3373"/>
                  </a:cubicBezTo>
                  <a:cubicBezTo>
                    <a:pt x="1830" y="3230"/>
                    <a:pt x="1805" y="3015"/>
                    <a:pt x="1779" y="2872"/>
                  </a:cubicBezTo>
                  <a:cubicBezTo>
                    <a:pt x="1881" y="2160"/>
                    <a:pt x="2337" y="2303"/>
                    <a:pt x="2313" y="1305"/>
                  </a:cubicBezTo>
                  <a:lnTo>
                    <a:pt x="2948" y="1162"/>
                  </a:lnTo>
                  <a:cubicBezTo>
                    <a:pt x="3278" y="2303"/>
                    <a:pt x="3937" y="1233"/>
                    <a:pt x="4242" y="2801"/>
                  </a:cubicBezTo>
                  <a:cubicBezTo>
                    <a:pt x="4470" y="3942"/>
                    <a:pt x="4774" y="3727"/>
                    <a:pt x="4876" y="2375"/>
                  </a:cubicBezTo>
                  <a:cubicBezTo>
                    <a:pt x="4953" y="1806"/>
                    <a:pt x="5028" y="1305"/>
                    <a:pt x="5079" y="736"/>
                  </a:cubicBezTo>
                  <a:cubicBezTo>
                    <a:pt x="5511" y="449"/>
                    <a:pt x="5943" y="449"/>
                    <a:pt x="6373" y="664"/>
                  </a:cubicBezTo>
                  <a:cubicBezTo>
                    <a:pt x="6501" y="2446"/>
                    <a:pt x="6501" y="2446"/>
                    <a:pt x="6958" y="1591"/>
                  </a:cubicBezTo>
                  <a:lnTo>
                    <a:pt x="7237" y="1162"/>
                  </a:lnTo>
                  <a:lnTo>
                    <a:pt x="7668" y="1162"/>
                  </a:lnTo>
                  <a:cubicBezTo>
                    <a:pt x="7795" y="2375"/>
                    <a:pt x="7871" y="3588"/>
                    <a:pt x="7440" y="4586"/>
                  </a:cubicBezTo>
                  <a:cubicBezTo>
                    <a:pt x="7161" y="5227"/>
                    <a:pt x="7135" y="6368"/>
                    <a:pt x="7363" y="7080"/>
                  </a:cubicBezTo>
                  <a:cubicBezTo>
                    <a:pt x="7542" y="7864"/>
                    <a:pt x="7770" y="8505"/>
                    <a:pt x="8150" y="8222"/>
                  </a:cubicBezTo>
                  <a:cubicBezTo>
                    <a:pt x="8658" y="7864"/>
                    <a:pt x="9317" y="9575"/>
                    <a:pt x="9673" y="7367"/>
                  </a:cubicBezTo>
                  <a:cubicBezTo>
                    <a:pt x="9673" y="7295"/>
                    <a:pt x="9877" y="7435"/>
                    <a:pt x="9977" y="7435"/>
                  </a:cubicBezTo>
                  <a:cubicBezTo>
                    <a:pt x="10358" y="7435"/>
                    <a:pt x="11222" y="5298"/>
                    <a:pt x="11273" y="4300"/>
                  </a:cubicBezTo>
                  <a:cubicBezTo>
                    <a:pt x="11297" y="3871"/>
                    <a:pt x="11273" y="3302"/>
                    <a:pt x="11146" y="3230"/>
                  </a:cubicBezTo>
                  <a:cubicBezTo>
                    <a:pt x="10307" y="3015"/>
                    <a:pt x="10637" y="1448"/>
                    <a:pt x="10688" y="235"/>
                  </a:cubicBezTo>
                  <a:cubicBezTo>
                    <a:pt x="10967" y="-48"/>
                    <a:pt x="11247" y="-48"/>
                    <a:pt x="11526" y="92"/>
                  </a:cubicBezTo>
                  <a:cubicBezTo>
                    <a:pt x="11552" y="235"/>
                    <a:pt x="11552" y="306"/>
                    <a:pt x="11577" y="449"/>
                  </a:cubicBezTo>
                  <a:close/>
                  <a:moveTo>
                    <a:pt x="14902" y="8150"/>
                  </a:moveTo>
                  <a:cubicBezTo>
                    <a:pt x="14952" y="8079"/>
                    <a:pt x="15105" y="8007"/>
                    <a:pt x="15105" y="7864"/>
                  </a:cubicBezTo>
                  <a:cubicBezTo>
                    <a:pt x="15181" y="7367"/>
                    <a:pt x="15054" y="7152"/>
                    <a:pt x="14902" y="7152"/>
                  </a:cubicBezTo>
                  <a:cubicBezTo>
                    <a:pt x="14801" y="7152"/>
                    <a:pt x="14699" y="7295"/>
                    <a:pt x="14699" y="7649"/>
                  </a:cubicBezTo>
                  <a:cubicBezTo>
                    <a:pt x="14673" y="7936"/>
                    <a:pt x="14750" y="8150"/>
                    <a:pt x="14902" y="815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5" name="Google Shape;7371;p47"/>
            <p:cNvSpPr/>
            <p:nvPr/>
          </p:nvSpPr>
          <p:spPr>
            <a:xfrm>
              <a:off x="1443748" y="119271"/>
              <a:ext cx="419923" cy="3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7" fill="norm" stroke="1" extrusionOk="0">
                  <a:moveTo>
                    <a:pt x="0" y="19071"/>
                  </a:moveTo>
                  <a:cubicBezTo>
                    <a:pt x="205" y="13061"/>
                    <a:pt x="515" y="10063"/>
                    <a:pt x="1341" y="10967"/>
                  </a:cubicBezTo>
                  <a:cubicBezTo>
                    <a:pt x="2098" y="11856"/>
                    <a:pt x="2888" y="11254"/>
                    <a:pt x="3612" y="8557"/>
                  </a:cubicBezTo>
                  <a:cubicBezTo>
                    <a:pt x="4918" y="4054"/>
                    <a:pt x="6362" y="3451"/>
                    <a:pt x="7703" y="7353"/>
                  </a:cubicBezTo>
                  <a:cubicBezTo>
                    <a:pt x="8357" y="9762"/>
                    <a:pt x="9044" y="8859"/>
                    <a:pt x="9595" y="5259"/>
                  </a:cubicBezTo>
                  <a:cubicBezTo>
                    <a:pt x="9837" y="3451"/>
                    <a:pt x="10215" y="3165"/>
                    <a:pt x="10524" y="1960"/>
                  </a:cubicBezTo>
                  <a:cubicBezTo>
                    <a:pt x="11109" y="-737"/>
                    <a:pt x="11625" y="-1339"/>
                    <a:pt x="11969" y="4656"/>
                  </a:cubicBezTo>
                  <a:cubicBezTo>
                    <a:pt x="12107" y="7066"/>
                    <a:pt x="12347" y="10063"/>
                    <a:pt x="12623" y="9160"/>
                  </a:cubicBezTo>
                  <a:cubicBezTo>
                    <a:pt x="13483" y="5861"/>
                    <a:pt x="14342" y="10063"/>
                    <a:pt x="15168" y="9762"/>
                  </a:cubicBezTo>
                  <a:cubicBezTo>
                    <a:pt x="15477" y="9461"/>
                    <a:pt x="15753" y="9762"/>
                    <a:pt x="15993" y="7654"/>
                  </a:cubicBezTo>
                  <a:cubicBezTo>
                    <a:pt x="16887" y="-1038"/>
                    <a:pt x="17850" y="3451"/>
                    <a:pt x="18745" y="7066"/>
                  </a:cubicBezTo>
                  <a:cubicBezTo>
                    <a:pt x="19295" y="9160"/>
                    <a:pt x="19673" y="11555"/>
                    <a:pt x="20292" y="8256"/>
                  </a:cubicBezTo>
                  <a:cubicBezTo>
                    <a:pt x="20877" y="5259"/>
                    <a:pt x="21427" y="7353"/>
                    <a:pt x="21600" y="13965"/>
                  </a:cubicBezTo>
                  <a:cubicBezTo>
                    <a:pt x="19812" y="14266"/>
                    <a:pt x="17988" y="13965"/>
                    <a:pt x="16200" y="14868"/>
                  </a:cubicBezTo>
                  <a:cubicBezTo>
                    <a:pt x="13379" y="16360"/>
                    <a:pt x="10524" y="16661"/>
                    <a:pt x="7670" y="17565"/>
                  </a:cubicBezTo>
                  <a:cubicBezTo>
                    <a:pt x="5124" y="18769"/>
                    <a:pt x="2579" y="20261"/>
                    <a:pt x="0" y="1907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6" name="Google Shape;7372;p47"/>
            <p:cNvSpPr/>
            <p:nvPr/>
          </p:nvSpPr>
          <p:spPr>
            <a:xfrm>
              <a:off x="190824" y="7843"/>
              <a:ext cx="107036" cy="6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18994" fill="norm" stroke="1" extrusionOk="0">
                  <a:moveTo>
                    <a:pt x="18012" y="556"/>
                  </a:moveTo>
                  <a:cubicBezTo>
                    <a:pt x="17747" y="3239"/>
                    <a:pt x="16035" y="6706"/>
                    <a:pt x="20385" y="7181"/>
                  </a:cubicBezTo>
                  <a:cubicBezTo>
                    <a:pt x="21040" y="7181"/>
                    <a:pt x="21172" y="8597"/>
                    <a:pt x="21040" y="9547"/>
                  </a:cubicBezTo>
                  <a:cubicBezTo>
                    <a:pt x="20782" y="11755"/>
                    <a:pt x="16299" y="16488"/>
                    <a:pt x="14322" y="16488"/>
                  </a:cubicBezTo>
                  <a:cubicBezTo>
                    <a:pt x="13800" y="16488"/>
                    <a:pt x="12874" y="16172"/>
                    <a:pt x="12874" y="16330"/>
                  </a:cubicBezTo>
                  <a:cubicBezTo>
                    <a:pt x="10898" y="21372"/>
                    <a:pt x="7473" y="17589"/>
                    <a:pt x="4841" y="18222"/>
                  </a:cubicBezTo>
                  <a:cubicBezTo>
                    <a:pt x="2865" y="18847"/>
                    <a:pt x="1681" y="17430"/>
                    <a:pt x="756" y="15697"/>
                  </a:cubicBezTo>
                  <a:cubicBezTo>
                    <a:pt x="-428" y="14122"/>
                    <a:pt x="-164" y="11597"/>
                    <a:pt x="1152" y="10180"/>
                  </a:cubicBezTo>
                  <a:cubicBezTo>
                    <a:pt x="3526" y="7972"/>
                    <a:pt x="2997" y="5289"/>
                    <a:pt x="2336" y="2606"/>
                  </a:cubicBezTo>
                  <a:cubicBezTo>
                    <a:pt x="3393" y="2606"/>
                    <a:pt x="4313" y="2139"/>
                    <a:pt x="4577" y="714"/>
                  </a:cubicBezTo>
                  <a:cubicBezTo>
                    <a:pt x="6025" y="-70"/>
                    <a:pt x="7605" y="-228"/>
                    <a:pt x="9053" y="398"/>
                  </a:cubicBezTo>
                  <a:cubicBezTo>
                    <a:pt x="10640" y="3239"/>
                    <a:pt x="10898" y="3239"/>
                    <a:pt x="12352" y="398"/>
                  </a:cubicBezTo>
                  <a:cubicBezTo>
                    <a:pt x="14190" y="-228"/>
                    <a:pt x="16167" y="-70"/>
                    <a:pt x="18012" y="5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7" name="Google Shape;7373;p47"/>
            <p:cNvSpPr/>
            <p:nvPr/>
          </p:nvSpPr>
          <p:spPr>
            <a:xfrm>
              <a:off x="202679" y="137336"/>
              <a:ext cx="209962" cy="3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18623" fill="norm" stroke="1" extrusionOk="0">
                  <a:moveTo>
                    <a:pt x="0" y="17733"/>
                  </a:moveTo>
                  <a:cubicBezTo>
                    <a:pt x="1360" y="10307"/>
                    <a:pt x="3331" y="7087"/>
                    <a:pt x="4892" y="10307"/>
                  </a:cubicBezTo>
                  <a:cubicBezTo>
                    <a:pt x="5502" y="11601"/>
                    <a:pt x="5911" y="13219"/>
                    <a:pt x="6726" y="11601"/>
                  </a:cubicBezTo>
                  <a:cubicBezTo>
                    <a:pt x="8083" y="8058"/>
                    <a:pt x="8151" y="8381"/>
                    <a:pt x="9375" y="13542"/>
                  </a:cubicBezTo>
                  <a:cubicBezTo>
                    <a:pt x="10053" y="12895"/>
                    <a:pt x="10053" y="9660"/>
                    <a:pt x="10326" y="7411"/>
                  </a:cubicBezTo>
                  <a:cubicBezTo>
                    <a:pt x="11141" y="-647"/>
                    <a:pt x="11277" y="-647"/>
                    <a:pt x="12907" y="5469"/>
                  </a:cubicBezTo>
                  <a:cubicBezTo>
                    <a:pt x="13244" y="6764"/>
                    <a:pt x="13585" y="7411"/>
                    <a:pt x="13994" y="7411"/>
                  </a:cubicBezTo>
                  <a:cubicBezTo>
                    <a:pt x="16302" y="6440"/>
                    <a:pt x="18951" y="11278"/>
                    <a:pt x="20853" y="0"/>
                  </a:cubicBezTo>
                  <a:cubicBezTo>
                    <a:pt x="21600" y="5469"/>
                    <a:pt x="21191" y="10631"/>
                    <a:pt x="21327" y="15468"/>
                  </a:cubicBezTo>
                  <a:cubicBezTo>
                    <a:pt x="15556" y="20953"/>
                    <a:pt x="9781" y="17409"/>
                    <a:pt x="4009" y="18365"/>
                  </a:cubicBezTo>
                  <a:cubicBezTo>
                    <a:pt x="2649" y="18365"/>
                    <a:pt x="1360" y="18041"/>
                    <a:pt x="0" y="1773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8" name="Google Shape;7374;p47"/>
            <p:cNvSpPr/>
            <p:nvPr/>
          </p:nvSpPr>
          <p:spPr>
            <a:xfrm>
              <a:off x="944924" y="8064"/>
              <a:ext cx="113673" cy="30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84" fill="norm" stroke="1" extrusionOk="0">
                  <a:moveTo>
                    <a:pt x="21600" y="5113"/>
                  </a:moveTo>
                  <a:cubicBezTo>
                    <a:pt x="21090" y="16240"/>
                    <a:pt x="19183" y="21006"/>
                    <a:pt x="15752" y="17181"/>
                  </a:cubicBezTo>
                  <a:cubicBezTo>
                    <a:pt x="11939" y="13371"/>
                    <a:pt x="8004" y="13690"/>
                    <a:pt x="4190" y="10517"/>
                  </a:cubicBezTo>
                  <a:cubicBezTo>
                    <a:pt x="2283" y="8923"/>
                    <a:pt x="249" y="8301"/>
                    <a:pt x="0" y="1941"/>
                  </a:cubicBezTo>
                  <a:cubicBezTo>
                    <a:pt x="887" y="-275"/>
                    <a:pt x="2283" y="-594"/>
                    <a:pt x="3303" y="985"/>
                  </a:cubicBezTo>
                  <a:cubicBezTo>
                    <a:pt x="3935" y="6388"/>
                    <a:pt x="5842" y="4795"/>
                    <a:pt x="7366" y="4795"/>
                  </a:cubicBezTo>
                  <a:cubicBezTo>
                    <a:pt x="12066" y="5751"/>
                    <a:pt x="16894" y="2897"/>
                    <a:pt x="21600" y="511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9" name="Google Shape;7375;p47"/>
            <p:cNvSpPr/>
            <p:nvPr/>
          </p:nvSpPr>
          <p:spPr>
            <a:xfrm>
              <a:off x="968317" y="137179"/>
              <a:ext cx="101625" cy="2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4" fill="norm" stroke="1" extrusionOk="0">
                  <a:moveTo>
                    <a:pt x="0" y="16742"/>
                  </a:moveTo>
                  <a:cubicBezTo>
                    <a:pt x="1277" y="6359"/>
                    <a:pt x="5115" y="6756"/>
                    <a:pt x="7533" y="959"/>
                  </a:cubicBezTo>
                  <a:cubicBezTo>
                    <a:pt x="8382" y="-1126"/>
                    <a:pt x="9523" y="542"/>
                    <a:pt x="10087" y="2606"/>
                  </a:cubicBezTo>
                  <a:cubicBezTo>
                    <a:pt x="12648" y="10925"/>
                    <a:pt x="15494" y="10925"/>
                    <a:pt x="18761" y="7173"/>
                  </a:cubicBezTo>
                  <a:cubicBezTo>
                    <a:pt x="20323" y="5108"/>
                    <a:pt x="21457" y="7589"/>
                    <a:pt x="21600" y="12573"/>
                  </a:cubicBezTo>
                  <a:cubicBezTo>
                    <a:pt x="15629" y="17973"/>
                    <a:pt x="9380" y="17159"/>
                    <a:pt x="3267" y="19223"/>
                  </a:cubicBezTo>
                  <a:cubicBezTo>
                    <a:pt x="2133" y="20474"/>
                    <a:pt x="849" y="19223"/>
                    <a:pt x="0" y="167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0" name="Google Shape;7376;p47"/>
            <p:cNvSpPr/>
            <p:nvPr/>
          </p:nvSpPr>
          <p:spPr>
            <a:xfrm>
              <a:off x="2118403" y="127067"/>
              <a:ext cx="124380" cy="1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92" fill="norm" stroke="1" extrusionOk="0">
                  <a:moveTo>
                    <a:pt x="0" y="10870"/>
                  </a:moveTo>
                  <a:cubicBezTo>
                    <a:pt x="583" y="4551"/>
                    <a:pt x="1626" y="5054"/>
                    <a:pt x="2792" y="4551"/>
                  </a:cubicBezTo>
                  <a:cubicBezTo>
                    <a:pt x="8247" y="4022"/>
                    <a:pt x="13703" y="7169"/>
                    <a:pt x="19047" y="321"/>
                  </a:cubicBezTo>
                  <a:cubicBezTo>
                    <a:pt x="19974" y="-736"/>
                    <a:pt x="21023" y="850"/>
                    <a:pt x="21600" y="4551"/>
                  </a:cubicBezTo>
                  <a:cubicBezTo>
                    <a:pt x="17421" y="10870"/>
                    <a:pt x="13475" y="20864"/>
                    <a:pt x="8713" y="13488"/>
                  </a:cubicBezTo>
                  <a:cubicBezTo>
                    <a:pt x="6044" y="9284"/>
                    <a:pt x="2908" y="14545"/>
                    <a:pt x="0" y="108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1" name="Google Shape;7377;p47"/>
            <p:cNvSpPr/>
            <p:nvPr/>
          </p:nvSpPr>
          <p:spPr>
            <a:xfrm>
              <a:off x="848606" y="7536"/>
              <a:ext cx="60207" cy="3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90" fill="norm" stroke="1" extrusionOk="0">
                  <a:moveTo>
                    <a:pt x="10" y="3287"/>
                  </a:moveTo>
                  <a:lnTo>
                    <a:pt x="10" y="774"/>
                  </a:lnTo>
                  <a:cubicBezTo>
                    <a:pt x="3323" y="-310"/>
                    <a:pt x="6885" y="-310"/>
                    <a:pt x="10209" y="1119"/>
                  </a:cubicBezTo>
                  <a:cubicBezTo>
                    <a:pt x="12115" y="9776"/>
                    <a:pt x="16857" y="4733"/>
                    <a:pt x="20181" y="6161"/>
                  </a:cubicBezTo>
                  <a:cubicBezTo>
                    <a:pt x="20657" y="10481"/>
                    <a:pt x="20896" y="14819"/>
                    <a:pt x="21372" y="21290"/>
                  </a:cubicBezTo>
                  <a:cubicBezTo>
                    <a:pt x="17572" y="16970"/>
                    <a:pt x="12818" y="14819"/>
                    <a:pt x="8076" y="15163"/>
                  </a:cubicBezTo>
                  <a:cubicBezTo>
                    <a:pt x="3561" y="15163"/>
                    <a:pt x="-228" y="11927"/>
                    <a:pt x="10" y="328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2" name="Google Shape;7378;p47"/>
            <p:cNvSpPr/>
            <p:nvPr/>
          </p:nvSpPr>
          <p:spPr>
            <a:xfrm>
              <a:off x="424016" y="132863"/>
              <a:ext cx="56854" cy="3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0123" fill="norm" stroke="1" extrusionOk="0">
                  <a:moveTo>
                    <a:pt x="0" y="17695"/>
                  </a:moveTo>
                  <a:cubicBezTo>
                    <a:pt x="246" y="14254"/>
                    <a:pt x="-739" y="8301"/>
                    <a:pt x="4667" y="12369"/>
                  </a:cubicBezTo>
                  <a:cubicBezTo>
                    <a:pt x="7610" y="15511"/>
                    <a:pt x="11773" y="15825"/>
                    <a:pt x="15209" y="13940"/>
                  </a:cubicBezTo>
                  <a:cubicBezTo>
                    <a:pt x="16686" y="10185"/>
                    <a:pt x="13743" y="7059"/>
                    <a:pt x="14716" y="3604"/>
                  </a:cubicBezTo>
                  <a:cubicBezTo>
                    <a:pt x="15209" y="1734"/>
                    <a:pt x="15701" y="163"/>
                    <a:pt x="17425" y="163"/>
                  </a:cubicBezTo>
                  <a:cubicBezTo>
                    <a:pt x="18891" y="-465"/>
                    <a:pt x="20122" y="792"/>
                    <a:pt x="20368" y="2676"/>
                  </a:cubicBezTo>
                  <a:cubicBezTo>
                    <a:pt x="20615" y="7672"/>
                    <a:pt x="20615" y="12369"/>
                    <a:pt x="20861" y="17380"/>
                  </a:cubicBezTo>
                  <a:cubicBezTo>
                    <a:pt x="14236" y="20821"/>
                    <a:pt x="6625" y="21135"/>
                    <a:pt x="0" y="1769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3" name="Google Shape;7379;p47"/>
            <p:cNvSpPr/>
            <p:nvPr/>
          </p:nvSpPr>
          <p:spPr>
            <a:xfrm>
              <a:off x="78332" y="12301"/>
              <a:ext cx="56822" cy="2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537" fill="norm" stroke="1" extrusionOk="0">
                  <a:moveTo>
                    <a:pt x="21600" y="812"/>
                  </a:moveTo>
                  <a:cubicBezTo>
                    <a:pt x="20835" y="4007"/>
                    <a:pt x="20069" y="7221"/>
                    <a:pt x="19571" y="10416"/>
                  </a:cubicBezTo>
                  <a:cubicBezTo>
                    <a:pt x="18040" y="17227"/>
                    <a:pt x="15246" y="18815"/>
                    <a:pt x="13218" y="12827"/>
                  </a:cubicBezTo>
                  <a:cubicBezTo>
                    <a:pt x="9913" y="4007"/>
                    <a:pt x="3304" y="9613"/>
                    <a:pt x="0" y="3203"/>
                  </a:cubicBezTo>
                  <a:cubicBezTo>
                    <a:pt x="6852" y="-2785"/>
                    <a:pt x="14226" y="1615"/>
                    <a:pt x="21600" y="81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4" name="Google Shape;7380;p47"/>
            <p:cNvSpPr/>
            <p:nvPr/>
          </p:nvSpPr>
          <p:spPr>
            <a:xfrm>
              <a:off x="1965295" y="129661"/>
              <a:ext cx="795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4" y="11557"/>
                    <a:pt x="911" y="0"/>
                    <a:pt x="2360" y="0"/>
                  </a:cubicBezTo>
                  <a:lnTo>
                    <a:pt x="19058" y="0"/>
                  </a:lnTo>
                  <a:cubicBezTo>
                    <a:pt x="20507" y="0"/>
                    <a:pt x="21236" y="10112"/>
                    <a:pt x="21600" y="2015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5" name="Google Shape;7381;p47"/>
            <p:cNvSpPr/>
            <p:nvPr/>
          </p:nvSpPr>
          <p:spPr>
            <a:xfrm>
              <a:off x="593871" y="140497"/>
              <a:ext cx="45444" cy="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96" fill="norm" stroke="1" extrusionOk="0">
                  <a:moveTo>
                    <a:pt x="0" y="17796"/>
                  </a:moveTo>
                  <a:cubicBezTo>
                    <a:pt x="1261" y="-2178"/>
                    <a:pt x="2856" y="-3804"/>
                    <a:pt x="12395" y="5357"/>
                  </a:cubicBezTo>
                  <a:cubicBezTo>
                    <a:pt x="15570" y="8609"/>
                    <a:pt x="20977" y="7525"/>
                    <a:pt x="21600" y="1671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6" name="Google Shape;7382;p47"/>
            <p:cNvSpPr/>
            <p:nvPr/>
          </p:nvSpPr>
          <p:spPr>
            <a:xfrm>
              <a:off x="797791" y="146940"/>
              <a:ext cx="45477" cy="1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14544" fill="norm" stroke="1" extrusionOk="0">
                  <a:moveTo>
                    <a:pt x="0" y="12287"/>
                  </a:moveTo>
                  <a:cubicBezTo>
                    <a:pt x="314" y="8939"/>
                    <a:pt x="-314" y="3665"/>
                    <a:pt x="3456" y="3665"/>
                  </a:cubicBezTo>
                  <a:cubicBezTo>
                    <a:pt x="5639" y="3665"/>
                    <a:pt x="7823" y="7013"/>
                    <a:pt x="9708" y="4628"/>
                  </a:cubicBezTo>
                  <a:cubicBezTo>
                    <a:pt x="18788" y="-6424"/>
                    <a:pt x="19416" y="4628"/>
                    <a:pt x="21286" y="13731"/>
                  </a:cubicBezTo>
                  <a:cubicBezTo>
                    <a:pt x="14091" y="15176"/>
                    <a:pt x="6896" y="14694"/>
                    <a:pt x="0" y="1228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7" name="Google Shape;7383;p47"/>
            <p:cNvSpPr/>
            <p:nvPr/>
          </p:nvSpPr>
          <p:spPr>
            <a:xfrm>
              <a:off x="117768" y="159600"/>
              <a:ext cx="454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415" fill="norm" stroke="1" extrusionOk="0">
                  <a:moveTo>
                    <a:pt x="0" y="9899"/>
                  </a:moveTo>
                  <a:cubicBezTo>
                    <a:pt x="319" y="5444"/>
                    <a:pt x="956" y="-1257"/>
                    <a:pt x="2535" y="204"/>
                  </a:cubicBezTo>
                  <a:cubicBezTo>
                    <a:pt x="8576" y="6193"/>
                    <a:pt x="15877" y="-1257"/>
                    <a:pt x="21600" y="9899"/>
                  </a:cubicBezTo>
                  <a:cubicBezTo>
                    <a:pt x="14299" y="20343"/>
                    <a:pt x="6982" y="16636"/>
                    <a:pt x="0" y="989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8" name="Google Shape;7384;p47"/>
            <p:cNvSpPr/>
            <p:nvPr/>
          </p:nvSpPr>
          <p:spPr>
            <a:xfrm>
              <a:off x="1404952" y="145417"/>
              <a:ext cx="22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72" fill="norm" stroke="1" extrusionOk="0">
                  <a:moveTo>
                    <a:pt x="0" y="7863"/>
                  </a:moveTo>
                  <a:cubicBezTo>
                    <a:pt x="6543" y="4637"/>
                    <a:pt x="13743" y="-7776"/>
                    <a:pt x="21600" y="7321"/>
                  </a:cubicBezTo>
                  <a:cubicBezTo>
                    <a:pt x="16372" y="13282"/>
                    <a:pt x="5228" y="13824"/>
                    <a:pt x="0" y="78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9" name="Google Shape;7385;p47"/>
            <p:cNvSpPr/>
            <p:nvPr/>
          </p:nvSpPr>
          <p:spPr>
            <a:xfrm>
              <a:off x="1109409" y="145672"/>
              <a:ext cx="2339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68" fill="norm" stroke="1" extrusionOk="0">
                  <a:moveTo>
                    <a:pt x="0" y="10068"/>
                  </a:moveTo>
                  <a:cubicBezTo>
                    <a:pt x="15433" y="-3587"/>
                    <a:pt x="15433" y="-3587"/>
                    <a:pt x="21600" y="11512"/>
                  </a:cubicBezTo>
                  <a:cubicBezTo>
                    <a:pt x="15433" y="18013"/>
                    <a:pt x="5548" y="17291"/>
                    <a:pt x="0" y="100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0" name="Google Shape;7386;p47"/>
            <p:cNvSpPr/>
            <p:nvPr/>
          </p:nvSpPr>
          <p:spPr>
            <a:xfrm>
              <a:off x="2056246" y="133783"/>
              <a:ext cx="2805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7746"/>
                  </a:moveTo>
                  <a:cubicBezTo>
                    <a:pt x="6175" y="-2582"/>
                    <a:pt x="15425" y="-2582"/>
                    <a:pt x="21600" y="7746"/>
                  </a:cubicBezTo>
                  <a:cubicBezTo>
                    <a:pt x="15425" y="19018"/>
                    <a:pt x="6175" y="19018"/>
                    <a:pt x="0" y="774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1" name="Google Shape;7387;p47"/>
            <p:cNvSpPr/>
            <p:nvPr/>
          </p:nvSpPr>
          <p:spPr>
            <a:xfrm>
              <a:off x="168580" y="11131"/>
              <a:ext cx="2275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66" fill="norm" stroke="1" extrusionOk="0">
                  <a:moveTo>
                    <a:pt x="21600" y="7468"/>
                  </a:moveTo>
                  <a:lnTo>
                    <a:pt x="15229" y="11951"/>
                  </a:lnTo>
                  <a:cubicBezTo>
                    <a:pt x="3185" y="20883"/>
                    <a:pt x="3185" y="20883"/>
                    <a:pt x="0" y="2272"/>
                  </a:cubicBezTo>
                  <a:cubicBezTo>
                    <a:pt x="6978" y="30"/>
                    <a:pt x="14592" y="-717"/>
                    <a:pt x="21600" y="77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2" name="Google Shape;7388;p47"/>
            <p:cNvSpPr/>
            <p:nvPr/>
          </p:nvSpPr>
          <p:spPr>
            <a:xfrm>
              <a:off x="746979" y="151714"/>
              <a:ext cx="2275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61" fill="norm" stroke="1" extrusionOk="0">
                  <a:moveTo>
                    <a:pt x="0" y="7670"/>
                  </a:moveTo>
                  <a:cubicBezTo>
                    <a:pt x="7615" y="-1366"/>
                    <a:pt x="15866" y="-4937"/>
                    <a:pt x="21600" y="11241"/>
                  </a:cubicBezTo>
                  <a:cubicBezTo>
                    <a:pt x="14592" y="16663"/>
                    <a:pt x="5703" y="15759"/>
                    <a:pt x="0" y="7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3" name="Google Shape;7389;p47"/>
            <p:cNvSpPr/>
            <p:nvPr/>
          </p:nvSpPr>
          <p:spPr>
            <a:xfrm>
              <a:off x="882734" y="151600"/>
              <a:ext cx="1738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86" fill="norm" stroke="1" extrusionOk="0">
                  <a:moveTo>
                    <a:pt x="0" y="13823"/>
                  </a:moveTo>
                  <a:cubicBezTo>
                    <a:pt x="4963" y="-3644"/>
                    <a:pt x="12428" y="-3644"/>
                    <a:pt x="21600" y="8706"/>
                  </a:cubicBezTo>
                  <a:cubicBezTo>
                    <a:pt x="15763" y="16923"/>
                    <a:pt x="7465" y="17956"/>
                    <a:pt x="0" y="1382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4" name="Google Shape;7390;p47"/>
            <p:cNvSpPr/>
            <p:nvPr/>
          </p:nvSpPr>
          <p:spPr>
            <a:xfrm>
              <a:off x="2095020" y="1302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3" fill="norm" stroke="1" extrusionOk="0">
                  <a:moveTo>
                    <a:pt x="0" y="16782"/>
                  </a:moveTo>
                  <a:cubicBezTo>
                    <a:pt x="1274" y="8523"/>
                    <a:pt x="2548" y="185"/>
                    <a:pt x="10133" y="185"/>
                  </a:cubicBezTo>
                  <a:cubicBezTo>
                    <a:pt x="19052" y="-1483"/>
                    <a:pt x="20326" y="8523"/>
                    <a:pt x="21600" y="15193"/>
                  </a:cubicBezTo>
                  <a:cubicBezTo>
                    <a:pt x="15229" y="20117"/>
                    <a:pt x="7645" y="20117"/>
                    <a:pt x="0" y="167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5" name="Google Shape;7391;p47"/>
            <p:cNvSpPr/>
            <p:nvPr/>
          </p:nvSpPr>
          <p:spPr>
            <a:xfrm>
              <a:off x="910803" y="1518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29" fill="norm" stroke="1" extrusionOk="0">
                  <a:moveTo>
                    <a:pt x="0" y="8129"/>
                  </a:moveTo>
                  <a:cubicBezTo>
                    <a:pt x="6371" y="-3338"/>
                    <a:pt x="14016" y="-2064"/>
                    <a:pt x="21600" y="8129"/>
                  </a:cubicBezTo>
                  <a:cubicBezTo>
                    <a:pt x="14016" y="18262"/>
                    <a:pt x="6371" y="18262"/>
                    <a:pt x="0" y="812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6" name="Google Shape;7392;p47"/>
            <p:cNvSpPr/>
            <p:nvPr/>
          </p:nvSpPr>
          <p:spPr>
            <a:xfrm>
              <a:off x="1080657" y="1472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351" fill="norm" stroke="1" extrusionOk="0">
                  <a:moveTo>
                    <a:pt x="0" y="7502"/>
                  </a:moveTo>
                  <a:cubicBezTo>
                    <a:pt x="7584" y="-3269"/>
                    <a:pt x="15229" y="-2066"/>
                    <a:pt x="21600" y="8706"/>
                  </a:cubicBezTo>
                  <a:cubicBezTo>
                    <a:pt x="13955" y="18331"/>
                    <a:pt x="7584" y="17128"/>
                    <a:pt x="0" y="750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7" name="Google Shape;7393;p47"/>
            <p:cNvSpPr/>
            <p:nvPr/>
          </p:nvSpPr>
          <p:spPr>
            <a:xfrm>
              <a:off x="1885394" y="138302"/>
              <a:ext cx="12701" cy="12701"/>
            </a:xfrm>
            <a:prstGeom prst="ellipse">
              <a:avLst/>
            </a:pr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8" name="Google Shape;7394;p47"/>
            <p:cNvSpPr/>
            <p:nvPr/>
          </p:nvSpPr>
          <p:spPr>
            <a:xfrm>
              <a:off x="1405281" y="91943"/>
              <a:ext cx="64841" cy="38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0714" fill="norm" stroke="1" extrusionOk="0">
                  <a:moveTo>
                    <a:pt x="109" y="14700"/>
                  </a:moveTo>
                  <a:cubicBezTo>
                    <a:pt x="539" y="12433"/>
                    <a:pt x="1183" y="9881"/>
                    <a:pt x="1387" y="7600"/>
                  </a:cubicBezTo>
                  <a:cubicBezTo>
                    <a:pt x="1816" y="2495"/>
                    <a:pt x="4168" y="1355"/>
                    <a:pt x="7163" y="2780"/>
                  </a:cubicBezTo>
                  <a:cubicBezTo>
                    <a:pt x="10802" y="4192"/>
                    <a:pt x="14012" y="5903"/>
                    <a:pt x="17007" y="1070"/>
                  </a:cubicBezTo>
                  <a:cubicBezTo>
                    <a:pt x="17866" y="-356"/>
                    <a:pt x="19358" y="-356"/>
                    <a:pt x="20217" y="1070"/>
                  </a:cubicBezTo>
                  <a:cubicBezTo>
                    <a:pt x="21280" y="2495"/>
                    <a:pt x="20432" y="3907"/>
                    <a:pt x="20217" y="5332"/>
                  </a:cubicBezTo>
                  <a:cubicBezTo>
                    <a:pt x="19788" y="10451"/>
                    <a:pt x="16148" y="14144"/>
                    <a:pt x="12509" y="13288"/>
                  </a:cubicBezTo>
                  <a:cubicBezTo>
                    <a:pt x="8666" y="12718"/>
                    <a:pt x="7163" y="13573"/>
                    <a:pt x="5885" y="18108"/>
                  </a:cubicBezTo>
                  <a:cubicBezTo>
                    <a:pt x="5456" y="20389"/>
                    <a:pt x="3749" y="21244"/>
                    <a:pt x="2246" y="20389"/>
                  </a:cubicBezTo>
                  <a:cubicBezTo>
                    <a:pt x="539" y="19248"/>
                    <a:pt x="-320" y="16981"/>
                    <a:pt x="109" y="147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9" name="Google Shape;7395;p47"/>
            <p:cNvSpPr/>
            <p:nvPr/>
          </p:nvSpPr>
          <p:spPr>
            <a:xfrm>
              <a:off x="2330984" y="43886"/>
              <a:ext cx="17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11278" y="21600"/>
                  </a:moveTo>
                  <a:cubicBezTo>
                    <a:pt x="5697" y="21600"/>
                    <a:pt x="-726" y="20659"/>
                    <a:pt x="77" y="12189"/>
                  </a:cubicBezTo>
                  <a:cubicBezTo>
                    <a:pt x="-726" y="4705"/>
                    <a:pt x="4894" y="0"/>
                    <a:pt x="10475" y="0"/>
                  </a:cubicBezTo>
                  <a:cubicBezTo>
                    <a:pt x="16898" y="0"/>
                    <a:pt x="20874" y="5646"/>
                    <a:pt x="20874" y="13130"/>
                  </a:cubicBezTo>
                  <a:cubicBezTo>
                    <a:pt x="20874" y="20659"/>
                    <a:pt x="16095" y="20659"/>
                    <a:pt x="11278" y="216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0" name="Google Shape;7396;p47"/>
            <p:cNvSpPr/>
            <p:nvPr/>
          </p:nvSpPr>
          <p:spPr>
            <a:xfrm>
              <a:off x="1717157" y="22174"/>
              <a:ext cx="1834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3" h="21600" fill="norm" stroke="1" extrusionOk="0">
                  <a:moveTo>
                    <a:pt x="6556" y="0"/>
                  </a:moveTo>
                  <a:cubicBezTo>
                    <a:pt x="11578" y="984"/>
                    <a:pt x="18044" y="3936"/>
                    <a:pt x="19488" y="12744"/>
                  </a:cubicBezTo>
                  <a:cubicBezTo>
                    <a:pt x="20933" y="18648"/>
                    <a:pt x="15911" y="21600"/>
                    <a:pt x="12300" y="21600"/>
                  </a:cubicBezTo>
                  <a:cubicBezTo>
                    <a:pt x="5834" y="21600"/>
                    <a:pt x="-667" y="19632"/>
                    <a:pt x="55" y="7872"/>
                  </a:cubicBezTo>
                  <a:cubicBezTo>
                    <a:pt x="55" y="3936"/>
                    <a:pt x="2944" y="0"/>
                    <a:pt x="655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1" name="Google Shape;7397;p47"/>
            <p:cNvSpPr/>
            <p:nvPr/>
          </p:nvSpPr>
          <p:spPr>
            <a:xfrm>
              <a:off x="1664392" y="387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04" fill="norm" stroke="1" extrusionOk="0">
                  <a:moveTo>
                    <a:pt x="21600" y="11371"/>
                  </a:moveTo>
                  <a:cubicBezTo>
                    <a:pt x="18711" y="13656"/>
                    <a:pt x="17266" y="19369"/>
                    <a:pt x="13001" y="19369"/>
                  </a:cubicBezTo>
                  <a:cubicBezTo>
                    <a:pt x="2889" y="21600"/>
                    <a:pt x="1445" y="14799"/>
                    <a:pt x="0" y="9086"/>
                  </a:cubicBezTo>
                  <a:cubicBezTo>
                    <a:pt x="0" y="4570"/>
                    <a:pt x="4334" y="0"/>
                    <a:pt x="11557" y="0"/>
                  </a:cubicBezTo>
                  <a:cubicBezTo>
                    <a:pt x="17266" y="1143"/>
                    <a:pt x="20155" y="4570"/>
                    <a:pt x="21600" y="1137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2" name="Google Shape;7398;p47"/>
            <p:cNvSpPr/>
            <p:nvPr/>
          </p:nvSpPr>
          <p:spPr>
            <a:xfrm>
              <a:off x="1738226" y="409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0" h="21600" fill="norm" stroke="1" extrusionOk="0">
                  <a:moveTo>
                    <a:pt x="20030" y="6511"/>
                  </a:moveTo>
                  <a:cubicBezTo>
                    <a:pt x="18058" y="10852"/>
                    <a:pt x="16086" y="17363"/>
                    <a:pt x="14113" y="21600"/>
                  </a:cubicBezTo>
                  <a:cubicBezTo>
                    <a:pt x="8197" y="19533"/>
                    <a:pt x="2280" y="19533"/>
                    <a:pt x="402" y="15192"/>
                  </a:cubicBezTo>
                  <a:cubicBezTo>
                    <a:pt x="-1570" y="10852"/>
                    <a:pt x="4253" y="4341"/>
                    <a:pt x="62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3" name="Google Shape;7399;p47"/>
            <p:cNvSpPr/>
            <p:nvPr/>
          </p:nvSpPr>
          <p:spPr>
            <a:xfrm>
              <a:off x="786172" y="16486"/>
              <a:ext cx="60044" cy="3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0" h="20421" fill="norm" stroke="1" extrusionOk="0">
                  <a:moveTo>
                    <a:pt x="92" y="0"/>
                  </a:moveTo>
                  <a:lnTo>
                    <a:pt x="7962" y="0"/>
                  </a:lnTo>
                  <a:cubicBezTo>
                    <a:pt x="7736" y="6518"/>
                    <a:pt x="9091" y="11316"/>
                    <a:pt x="14037" y="11316"/>
                  </a:cubicBezTo>
                  <a:cubicBezTo>
                    <a:pt x="15381" y="11316"/>
                    <a:pt x="16510" y="11660"/>
                    <a:pt x="17864" y="12348"/>
                  </a:cubicBezTo>
                  <a:cubicBezTo>
                    <a:pt x="19208" y="13019"/>
                    <a:pt x="20563" y="14738"/>
                    <a:pt x="20111" y="17473"/>
                  </a:cubicBezTo>
                  <a:cubicBezTo>
                    <a:pt x="19660" y="19881"/>
                    <a:pt x="18305" y="19881"/>
                    <a:pt x="17187" y="20224"/>
                  </a:cubicBezTo>
                  <a:cubicBezTo>
                    <a:pt x="10887" y="21600"/>
                    <a:pt x="6392" y="15426"/>
                    <a:pt x="1436" y="12004"/>
                  </a:cubicBezTo>
                  <a:cubicBezTo>
                    <a:pt x="-1037" y="10628"/>
                    <a:pt x="533" y="4110"/>
                    <a:pt x="9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4" name="Google Shape;7400;p47"/>
            <p:cNvSpPr/>
            <p:nvPr/>
          </p:nvSpPr>
          <p:spPr>
            <a:xfrm>
              <a:off x="610584" y="11416"/>
              <a:ext cx="4547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91" fill="norm" stroke="1" extrusionOk="0">
                  <a:moveTo>
                    <a:pt x="0" y="12151"/>
                  </a:moveTo>
                  <a:cubicBezTo>
                    <a:pt x="0" y="4714"/>
                    <a:pt x="2854" y="-1264"/>
                    <a:pt x="6026" y="231"/>
                  </a:cubicBezTo>
                  <a:lnTo>
                    <a:pt x="21600" y="231"/>
                  </a:lnTo>
                  <a:cubicBezTo>
                    <a:pt x="16196" y="20336"/>
                    <a:pt x="8257" y="17347"/>
                    <a:pt x="0" y="1215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5" name="Google Shape;7401;p47"/>
            <p:cNvSpPr/>
            <p:nvPr/>
          </p:nvSpPr>
          <p:spPr>
            <a:xfrm>
              <a:off x="583763" y="83780"/>
              <a:ext cx="20184" cy="1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19985" fill="norm" stroke="1" extrusionOk="0">
                  <a:moveTo>
                    <a:pt x="10212" y="19886"/>
                  </a:moveTo>
                  <a:cubicBezTo>
                    <a:pt x="3432" y="19228"/>
                    <a:pt x="-604" y="13343"/>
                    <a:pt x="74" y="7458"/>
                  </a:cubicBezTo>
                  <a:cubicBezTo>
                    <a:pt x="-604" y="2856"/>
                    <a:pt x="4110" y="-1057"/>
                    <a:pt x="8856" y="258"/>
                  </a:cubicBezTo>
                  <a:cubicBezTo>
                    <a:pt x="15604" y="258"/>
                    <a:pt x="20996" y="6143"/>
                    <a:pt x="20318" y="12686"/>
                  </a:cubicBezTo>
                  <a:cubicBezTo>
                    <a:pt x="20996" y="17913"/>
                    <a:pt x="16960" y="20543"/>
                    <a:pt x="10212" y="1988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6" name="Google Shape;7402;p47"/>
            <p:cNvSpPr/>
            <p:nvPr/>
          </p:nvSpPr>
          <p:spPr>
            <a:xfrm>
              <a:off x="521561" y="25743"/>
              <a:ext cx="1428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18954" fill="norm" stroke="1" extrusionOk="0">
                  <a:moveTo>
                    <a:pt x="19835" y="7898"/>
                  </a:moveTo>
                  <a:cubicBezTo>
                    <a:pt x="20778" y="13102"/>
                    <a:pt x="18892" y="17397"/>
                    <a:pt x="13279" y="18264"/>
                  </a:cubicBezTo>
                  <a:cubicBezTo>
                    <a:pt x="5734" y="20866"/>
                    <a:pt x="-822" y="15703"/>
                    <a:pt x="121" y="9632"/>
                  </a:cubicBezTo>
                  <a:cubicBezTo>
                    <a:pt x="-822" y="4470"/>
                    <a:pt x="3893" y="133"/>
                    <a:pt x="9506" y="133"/>
                  </a:cubicBezTo>
                  <a:cubicBezTo>
                    <a:pt x="14222" y="-734"/>
                    <a:pt x="19835" y="2735"/>
                    <a:pt x="19835" y="78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7" name="Google Shape;7403;p47"/>
            <p:cNvSpPr/>
            <p:nvPr/>
          </p:nvSpPr>
          <p:spPr>
            <a:xfrm>
              <a:off x="1063607" y="1030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599" fill="norm" stroke="1" extrusionOk="0">
                  <a:moveTo>
                    <a:pt x="21600" y="6314"/>
                  </a:moveTo>
                  <a:cubicBezTo>
                    <a:pt x="19430" y="10258"/>
                    <a:pt x="19430" y="18053"/>
                    <a:pt x="15089" y="18053"/>
                  </a:cubicBezTo>
                  <a:cubicBezTo>
                    <a:pt x="10748" y="20025"/>
                    <a:pt x="4237" y="16175"/>
                    <a:pt x="0" y="14202"/>
                  </a:cubicBezTo>
                  <a:cubicBezTo>
                    <a:pt x="2170" y="8286"/>
                    <a:pt x="4237" y="2369"/>
                    <a:pt x="6408" y="397"/>
                  </a:cubicBezTo>
                  <a:cubicBezTo>
                    <a:pt x="10748" y="-1575"/>
                    <a:pt x="17259" y="4342"/>
                    <a:pt x="21600" y="6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8" name="Google Shape;7404;p47"/>
            <p:cNvSpPr/>
            <p:nvPr/>
          </p:nvSpPr>
          <p:spPr>
            <a:xfrm>
              <a:off x="961951" y="321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08"/>
                  </a:moveTo>
                  <a:cubicBezTo>
                    <a:pt x="19533" y="10748"/>
                    <a:pt x="17363" y="19430"/>
                    <a:pt x="13022" y="21600"/>
                  </a:cubicBezTo>
                  <a:cubicBezTo>
                    <a:pt x="10852" y="21600"/>
                    <a:pt x="4341" y="17259"/>
                    <a:pt x="0" y="15089"/>
                  </a:cubicBezTo>
                  <a:cubicBezTo>
                    <a:pt x="2170" y="10748"/>
                    <a:pt x="2170" y="2067"/>
                    <a:pt x="6511" y="0"/>
                  </a:cubicBezTo>
                  <a:cubicBezTo>
                    <a:pt x="10852" y="0"/>
                    <a:pt x="15192" y="4237"/>
                    <a:pt x="21600" y="640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9" name="Google Shape;7405;p47"/>
            <p:cNvSpPr/>
            <p:nvPr/>
          </p:nvSpPr>
          <p:spPr>
            <a:xfrm>
              <a:off x="386474" y="587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21600" fill="norm" stroke="1" extrusionOk="0">
                  <a:moveTo>
                    <a:pt x="8866" y="21600"/>
                  </a:moveTo>
                  <a:cubicBezTo>
                    <a:pt x="2371" y="20052"/>
                    <a:pt x="-877" y="16956"/>
                    <a:pt x="206" y="10763"/>
                  </a:cubicBezTo>
                  <a:cubicBezTo>
                    <a:pt x="206" y="3096"/>
                    <a:pt x="4536" y="0"/>
                    <a:pt x="8866" y="0"/>
                  </a:cubicBezTo>
                  <a:cubicBezTo>
                    <a:pt x="15310" y="0"/>
                    <a:pt x="20723" y="4644"/>
                    <a:pt x="17475" y="15408"/>
                  </a:cubicBezTo>
                  <a:cubicBezTo>
                    <a:pt x="17475" y="18504"/>
                    <a:pt x="10980" y="21600"/>
                    <a:pt x="8866" y="216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313" name="Google Shape;7322;p46"/>
          <p:cNvGrpSpPr/>
          <p:nvPr/>
        </p:nvGrpSpPr>
        <p:grpSpPr>
          <a:xfrm>
            <a:off x="3515324" y="1026126"/>
            <a:ext cx="2484357" cy="185561"/>
            <a:chOff x="0" y="0"/>
            <a:chExt cx="2484356" cy="185559"/>
          </a:xfrm>
        </p:grpSpPr>
        <p:sp>
          <p:nvSpPr>
            <p:cNvPr id="3281" name="Google Shape;7323;p46"/>
            <p:cNvSpPr/>
            <p:nvPr/>
          </p:nvSpPr>
          <p:spPr>
            <a:xfrm>
              <a:off x="-1" y="0"/>
              <a:ext cx="1191162" cy="17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2" name="Google Shape;7324;p46"/>
            <p:cNvSpPr/>
            <p:nvPr/>
          </p:nvSpPr>
          <p:spPr>
            <a:xfrm>
              <a:off x="789736" y="18309"/>
              <a:ext cx="1254248" cy="16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3" name="Google Shape;7325;p46"/>
            <p:cNvSpPr/>
            <p:nvPr/>
          </p:nvSpPr>
          <p:spPr>
            <a:xfrm>
              <a:off x="1872233" y="51614"/>
              <a:ext cx="612124" cy="10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4" name="Google Shape;7326;p46"/>
            <p:cNvSpPr/>
            <p:nvPr/>
          </p:nvSpPr>
          <p:spPr>
            <a:xfrm>
              <a:off x="552842" y="129581"/>
              <a:ext cx="152318" cy="49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5" name="Google Shape;7327;p46"/>
            <p:cNvSpPr/>
            <p:nvPr/>
          </p:nvSpPr>
          <p:spPr>
            <a:xfrm>
              <a:off x="401086" y="141411"/>
              <a:ext cx="90144" cy="3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6" name="Google Shape;7328;p46"/>
            <p:cNvSpPr/>
            <p:nvPr/>
          </p:nvSpPr>
          <p:spPr>
            <a:xfrm>
              <a:off x="1535667" y="23462"/>
              <a:ext cx="75612" cy="1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7" name="Google Shape;7329;p46"/>
            <p:cNvSpPr/>
            <p:nvPr/>
          </p:nvSpPr>
          <p:spPr>
            <a:xfrm>
              <a:off x="1815679" y="34380"/>
              <a:ext cx="75585" cy="14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8" name="Google Shape;7330;p46"/>
            <p:cNvSpPr/>
            <p:nvPr/>
          </p:nvSpPr>
          <p:spPr>
            <a:xfrm>
              <a:off x="932283" y="14792"/>
              <a:ext cx="28801" cy="44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9" name="Google Shape;7331;p46"/>
            <p:cNvSpPr/>
            <p:nvPr/>
          </p:nvSpPr>
          <p:spPr>
            <a:xfrm>
              <a:off x="1022696" y="17571"/>
              <a:ext cx="33028" cy="3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0" name="Google Shape;7332;p46"/>
            <p:cNvSpPr/>
            <p:nvPr/>
          </p:nvSpPr>
          <p:spPr>
            <a:xfrm>
              <a:off x="110984" y="148799"/>
              <a:ext cx="4311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1" name="Google Shape;7333;p46"/>
            <p:cNvSpPr/>
            <p:nvPr/>
          </p:nvSpPr>
          <p:spPr>
            <a:xfrm>
              <a:off x="363000" y="149729"/>
              <a:ext cx="23527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2" name="Google Shape;7334;p46"/>
            <p:cNvSpPr/>
            <p:nvPr/>
          </p:nvSpPr>
          <p:spPr>
            <a:xfrm>
              <a:off x="249303" y="143835"/>
              <a:ext cx="2352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3" name="Google Shape;7335;p46"/>
            <p:cNvSpPr/>
            <p:nvPr/>
          </p:nvSpPr>
          <p:spPr>
            <a:xfrm>
              <a:off x="173158" y="148191"/>
              <a:ext cx="13999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4" name="Google Shape;7336;p46"/>
            <p:cNvSpPr/>
            <p:nvPr/>
          </p:nvSpPr>
          <p:spPr>
            <a:xfrm>
              <a:off x="334442" y="148284"/>
              <a:ext cx="13999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5" name="Google Shape;7337;p46"/>
            <p:cNvSpPr/>
            <p:nvPr/>
          </p:nvSpPr>
          <p:spPr>
            <a:xfrm>
              <a:off x="529315" y="162824"/>
              <a:ext cx="13999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6" name="Google Shape;7338;p46"/>
            <p:cNvSpPr/>
            <p:nvPr/>
          </p:nvSpPr>
          <p:spPr>
            <a:xfrm>
              <a:off x="1922283" y="40197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7" name="Google Shape;7339;p46"/>
            <p:cNvSpPr/>
            <p:nvPr/>
          </p:nvSpPr>
          <p:spPr>
            <a:xfrm>
              <a:off x="1965401" y="44252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8" name="Google Shape;7340;p46"/>
            <p:cNvSpPr/>
            <p:nvPr/>
          </p:nvSpPr>
          <p:spPr>
            <a:xfrm>
              <a:off x="717123" y="167935"/>
              <a:ext cx="1359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9" name="Google Shape;7341;p46"/>
            <p:cNvSpPr/>
            <p:nvPr/>
          </p:nvSpPr>
          <p:spPr>
            <a:xfrm>
              <a:off x="291886" y="146503"/>
              <a:ext cx="13999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0" name="Google Shape;7342;p46"/>
            <p:cNvSpPr/>
            <p:nvPr/>
          </p:nvSpPr>
          <p:spPr>
            <a:xfrm>
              <a:off x="1065251" y="20633"/>
              <a:ext cx="71677" cy="2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1" name="Google Shape;7343;p46"/>
            <p:cNvSpPr/>
            <p:nvPr/>
          </p:nvSpPr>
          <p:spPr>
            <a:xfrm>
              <a:off x="970049" y="27662"/>
              <a:ext cx="21841" cy="2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2" name="Google Shape;7344;p46"/>
            <p:cNvSpPr/>
            <p:nvPr/>
          </p:nvSpPr>
          <p:spPr>
            <a:xfrm>
              <a:off x="1056910" y="75355"/>
              <a:ext cx="16256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3" name="Google Shape;7345;p46"/>
            <p:cNvSpPr/>
            <p:nvPr/>
          </p:nvSpPr>
          <p:spPr>
            <a:xfrm>
              <a:off x="1149172" y="82183"/>
              <a:ext cx="13597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4" name="Google Shape;7346;p46"/>
            <p:cNvSpPr/>
            <p:nvPr/>
          </p:nvSpPr>
          <p:spPr>
            <a:xfrm>
              <a:off x="954298" y="129859"/>
              <a:ext cx="1359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5" name="Google Shape;7347;p46"/>
            <p:cNvSpPr/>
            <p:nvPr/>
          </p:nvSpPr>
          <p:spPr>
            <a:xfrm>
              <a:off x="962689" y="40736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6" name="Google Shape;7348;p46"/>
            <p:cNvSpPr/>
            <p:nvPr/>
          </p:nvSpPr>
          <p:spPr>
            <a:xfrm>
              <a:off x="1199840" y="38165"/>
              <a:ext cx="31728" cy="4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7" name="Google Shape;7349;p46"/>
            <p:cNvSpPr/>
            <p:nvPr/>
          </p:nvSpPr>
          <p:spPr>
            <a:xfrm>
              <a:off x="1960075" y="75811"/>
              <a:ext cx="33920" cy="31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8" name="Google Shape;7350;p46"/>
            <p:cNvSpPr/>
            <p:nvPr/>
          </p:nvSpPr>
          <p:spPr>
            <a:xfrm>
              <a:off x="1159891" y="56694"/>
              <a:ext cx="13730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9" name="Google Shape;7351;p46"/>
            <p:cNvSpPr/>
            <p:nvPr/>
          </p:nvSpPr>
          <p:spPr>
            <a:xfrm>
              <a:off x="1903770" y="82462"/>
              <a:ext cx="13597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0" name="Google Shape;7352;p46"/>
            <p:cNvSpPr/>
            <p:nvPr/>
          </p:nvSpPr>
          <p:spPr>
            <a:xfrm>
              <a:off x="1034940" y="139578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1" name="Google Shape;7353;p46"/>
            <p:cNvSpPr/>
            <p:nvPr/>
          </p:nvSpPr>
          <p:spPr>
            <a:xfrm>
              <a:off x="1210728" y="100930"/>
              <a:ext cx="13597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2" name="Google Shape;7354;p46"/>
            <p:cNvSpPr/>
            <p:nvPr/>
          </p:nvSpPr>
          <p:spPr>
            <a:xfrm>
              <a:off x="1922845" y="100930"/>
              <a:ext cx="1359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3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1490" y="692004"/>
            <a:ext cx="2441020" cy="3240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17" name="مجموعة 109"/>
          <p:cNvGrpSpPr/>
          <p:nvPr/>
        </p:nvGrpSpPr>
        <p:grpSpPr>
          <a:xfrm>
            <a:off x="523751" y="1297702"/>
            <a:ext cx="733921" cy="1255195"/>
            <a:chOff x="0" y="0"/>
            <a:chExt cx="733920" cy="1255194"/>
          </a:xfrm>
        </p:grpSpPr>
        <p:pic>
          <p:nvPicPr>
            <p:cNvPr id="3315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842447"/>
              <a:ext cx="733922" cy="412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6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139" y="0"/>
              <a:ext cx="601756" cy="587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20" name="سهم مسنن إلى اليمين 118"/>
          <p:cNvGrpSpPr/>
          <p:nvPr/>
        </p:nvGrpSpPr>
        <p:grpSpPr>
          <a:xfrm>
            <a:off x="362720" y="4518685"/>
            <a:ext cx="1055983" cy="494749"/>
            <a:chOff x="0" y="0"/>
            <a:chExt cx="1055981" cy="494747"/>
          </a:xfrm>
        </p:grpSpPr>
        <p:sp>
          <p:nvSpPr>
            <p:cNvPr id="3318" name="شكل"/>
            <p:cNvSpPr/>
            <p:nvPr/>
          </p:nvSpPr>
          <p:spPr>
            <a:xfrm flipH="1">
              <a:off x="-1" y="0"/>
              <a:ext cx="1055983" cy="494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6540" y="5400"/>
                  </a:lnTo>
                  <a:lnTo>
                    <a:pt x="16540" y="0"/>
                  </a:lnTo>
                  <a:lnTo>
                    <a:pt x="21600" y="10800"/>
                  </a:lnTo>
                  <a:lnTo>
                    <a:pt x="16540" y="21600"/>
                  </a:lnTo>
                  <a:lnTo>
                    <a:pt x="16540" y="16200"/>
                  </a:lnTo>
                  <a:lnTo>
                    <a:pt x="0" y="16200"/>
                  </a:lnTo>
                  <a:lnTo>
                    <a:pt x="2530" y="108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/>
              </a:pPr>
            </a:p>
          </p:txBody>
        </p:sp>
        <p:sp>
          <p:nvSpPr>
            <p:cNvPr id="3319" name="التالي"/>
            <p:cNvSpPr txBox="1"/>
            <p:nvPr/>
          </p:nvSpPr>
          <p:spPr>
            <a:xfrm>
              <a:off x="190811" y="95333"/>
              <a:ext cx="674359" cy="304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425" tIns="54425" rIns="54425" bIns="54425" numCol="1" anchor="ctr">
              <a:spAutoFit/>
            </a:bodyPr>
            <a:lstStyle>
              <a:lvl1pPr algn="ctr">
                <a:defRPr b="1"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التالي</a:t>
              </a:r>
            </a:p>
          </p:txBody>
        </p:sp>
      </p:grpSp>
      <p:pic>
        <p:nvPicPr>
          <p:cNvPr id="3321" name="IMG_1729.jpeg" descr="IMG_1729.jpeg"/>
          <p:cNvPicPr>
            <a:picLocks noChangeAspect="1"/>
          </p:cNvPicPr>
          <p:nvPr/>
        </p:nvPicPr>
        <p:blipFill>
          <a:blip r:embed="rId5">
            <a:extLst/>
          </a:blip>
          <a:srcRect l="0" t="7607" r="18582" b="0"/>
          <a:stretch>
            <a:fillRect/>
          </a:stretch>
        </p:blipFill>
        <p:spPr>
          <a:xfrm>
            <a:off x="1488541" y="1282585"/>
            <a:ext cx="5696939" cy="19707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24" name="Google Shape;249;p17"/>
          <p:cNvGrpSpPr/>
          <p:nvPr/>
        </p:nvGrpSpPr>
        <p:grpSpPr>
          <a:xfrm>
            <a:off x="7760275" y="983357"/>
            <a:ext cx="1010043" cy="3598677"/>
            <a:chOff x="0" y="0"/>
            <a:chExt cx="1010041" cy="3598676"/>
          </a:xfrm>
        </p:grpSpPr>
        <p:sp>
          <p:nvSpPr>
            <p:cNvPr id="3322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323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325" name="الرسم"/>
          <p:cNvSpPr/>
          <p:nvPr/>
        </p:nvSpPr>
        <p:spPr>
          <a:xfrm>
            <a:off x="5801206" y="5481734"/>
            <a:ext cx="5072" cy="60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 cap="rnd">
            <a:solidFill>
              <a:srgbClr val="F93343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3328" name="مجموعة 37"/>
          <p:cNvGrpSpPr/>
          <p:nvPr/>
        </p:nvGrpSpPr>
        <p:grpSpPr>
          <a:xfrm>
            <a:off x="6526657" y="514942"/>
            <a:ext cx="2080297" cy="828791"/>
            <a:chOff x="0" y="0"/>
            <a:chExt cx="2080295" cy="828790"/>
          </a:xfrm>
        </p:grpSpPr>
        <p:sp>
          <p:nvSpPr>
            <p:cNvPr id="3326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حل مثال ٩</a:t>
              </a:r>
            </a:p>
          </p:txBody>
        </p:sp>
        <p:pic>
          <p:nvPicPr>
            <p:cNvPr id="3327" name="صورة 40" descr="صورة 40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29" name="Google Shape;1432;p41"/>
          <p:cNvSpPr/>
          <p:nvPr/>
        </p:nvSpPr>
        <p:spPr>
          <a:xfrm>
            <a:off x="5825232" y="2885181"/>
            <a:ext cx="773449" cy="64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600" fill="norm" stroke="1" extrusionOk="0">
                <a:moveTo>
                  <a:pt x="9541" y="7506"/>
                </a:moveTo>
                <a:cubicBezTo>
                  <a:pt x="10476" y="8745"/>
                  <a:pt x="11429" y="9983"/>
                  <a:pt x="12407" y="11207"/>
                </a:cubicBezTo>
                <a:cubicBezTo>
                  <a:pt x="11403" y="10025"/>
                  <a:pt x="10441" y="8794"/>
                  <a:pt x="9541" y="7506"/>
                </a:cubicBezTo>
                <a:close/>
                <a:moveTo>
                  <a:pt x="12591" y="12881"/>
                </a:moveTo>
                <a:cubicBezTo>
                  <a:pt x="13220" y="13557"/>
                  <a:pt x="13867" y="14211"/>
                  <a:pt x="14531" y="14859"/>
                </a:cubicBezTo>
                <a:cubicBezTo>
                  <a:pt x="14513" y="14865"/>
                  <a:pt x="14496" y="14873"/>
                  <a:pt x="14487" y="14887"/>
                </a:cubicBezTo>
                <a:cubicBezTo>
                  <a:pt x="13832" y="14232"/>
                  <a:pt x="13203" y="13564"/>
                  <a:pt x="12591" y="12881"/>
                </a:cubicBezTo>
                <a:close/>
                <a:moveTo>
                  <a:pt x="7130" y="9033"/>
                </a:moveTo>
                <a:cubicBezTo>
                  <a:pt x="8440" y="10700"/>
                  <a:pt x="9769" y="12347"/>
                  <a:pt x="11114" y="13972"/>
                </a:cubicBezTo>
                <a:cubicBezTo>
                  <a:pt x="11586" y="14542"/>
                  <a:pt x="12128" y="15189"/>
                  <a:pt x="12757" y="15808"/>
                </a:cubicBezTo>
                <a:cubicBezTo>
                  <a:pt x="12722" y="15844"/>
                  <a:pt x="12696" y="15893"/>
                  <a:pt x="12687" y="15942"/>
                </a:cubicBezTo>
                <a:cubicBezTo>
                  <a:pt x="10765" y="13712"/>
                  <a:pt x="8825" y="11439"/>
                  <a:pt x="7130" y="9033"/>
                </a:cubicBezTo>
                <a:close/>
                <a:moveTo>
                  <a:pt x="14574" y="16273"/>
                </a:moveTo>
                <a:lnTo>
                  <a:pt x="14653" y="16329"/>
                </a:lnTo>
                <a:cubicBezTo>
                  <a:pt x="14662" y="16350"/>
                  <a:pt x="14671" y="16364"/>
                  <a:pt x="14679" y="16385"/>
                </a:cubicBezTo>
                <a:lnTo>
                  <a:pt x="14671" y="16385"/>
                </a:lnTo>
                <a:lnTo>
                  <a:pt x="14574" y="16273"/>
                </a:lnTo>
                <a:close/>
                <a:moveTo>
                  <a:pt x="16187" y="16383"/>
                </a:moveTo>
                <a:lnTo>
                  <a:pt x="16374" y="16547"/>
                </a:lnTo>
                <a:cubicBezTo>
                  <a:pt x="16435" y="16660"/>
                  <a:pt x="16488" y="16765"/>
                  <a:pt x="16549" y="16878"/>
                </a:cubicBezTo>
                <a:cubicBezTo>
                  <a:pt x="16423" y="16715"/>
                  <a:pt x="16305" y="16553"/>
                  <a:pt x="16187" y="16383"/>
                </a:cubicBezTo>
                <a:close/>
                <a:moveTo>
                  <a:pt x="7628" y="13346"/>
                </a:moveTo>
                <a:cubicBezTo>
                  <a:pt x="8056" y="13860"/>
                  <a:pt x="8493" y="14373"/>
                  <a:pt x="8938" y="14880"/>
                </a:cubicBezTo>
                <a:cubicBezTo>
                  <a:pt x="9603" y="15640"/>
                  <a:pt x="10275" y="16357"/>
                  <a:pt x="11228" y="16786"/>
                </a:cubicBezTo>
                <a:cubicBezTo>
                  <a:pt x="11289" y="16807"/>
                  <a:pt x="11350" y="16821"/>
                  <a:pt x="11411" y="16821"/>
                </a:cubicBezTo>
                <a:cubicBezTo>
                  <a:pt x="11411" y="16843"/>
                  <a:pt x="11411" y="16864"/>
                  <a:pt x="11420" y="16885"/>
                </a:cubicBezTo>
                <a:cubicBezTo>
                  <a:pt x="11394" y="16881"/>
                  <a:pt x="11368" y="16879"/>
                  <a:pt x="11343" y="16879"/>
                </a:cubicBezTo>
                <a:cubicBezTo>
                  <a:pt x="11273" y="16879"/>
                  <a:pt x="11204" y="16892"/>
                  <a:pt x="11141" y="16913"/>
                </a:cubicBezTo>
                <a:cubicBezTo>
                  <a:pt x="11062" y="16839"/>
                  <a:pt x="10953" y="16802"/>
                  <a:pt x="10842" y="16802"/>
                </a:cubicBezTo>
                <a:cubicBezTo>
                  <a:pt x="10743" y="16802"/>
                  <a:pt x="10642" y="16832"/>
                  <a:pt x="10564" y="16892"/>
                </a:cubicBezTo>
                <a:cubicBezTo>
                  <a:pt x="9541" y="15738"/>
                  <a:pt x="8563" y="14556"/>
                  <a:pt x="7628" y="13346"/>
                </a:cubicBezTo>
                <a:close/>
                <a:moveTo>
                  <a:pt x="13867" y="17842"/>
                </a:moveTo>
                <a:cubicBezTo>
                  <a:pt x="13971" y="18046"/>
                  <a:pt x="14077" y="18250"/>
                  <a:pt x="14181" y="18454"/>
                </a:cubicBezTo>
                <a:cubicBezTo>
                  <a:pt x="14103" y="18383"/>
                  <a:pt x="14024" y="18313"/>
                  <a:pt x="13937" y="18243"/>
                </a:cubicBezTo>
                <a:cubicBezTo>
                  <a:pt x="13919" y="18109"/>
                  <a:pt x="13893" y="17975"/>
                  <a:pt x="13867" y="17842"/>
                </a:cubicBezTo>
                <a:close/>
                <a:moveTo>
                  <a:pt x="9990" y="0"/>
                </a:moveTo>
                <a:cubicBezTo>
                  <a:pt x="9929" y="0"/>
                  <a:pt x="9867" y="13"/>
                  <a:pt x="9812" y="42"/>
                </a:cubicBezTo>
                <a:cubicBezTo>
                  <a:pt x="9638" y="126"/>
                  <a:pt x="9559" y="295"/>
                  <a:pt x="9629" y="450"/>
                </a:cubicBezTo>
                <a:cubicBezTo>
                  <a:pt x="10005" y="1273"/>
                  <a:pt x="10415" y="2082"/>
                  <a:pt x="10870" y="2863"/>
                </a:cubicBezTo>
                <a:cubicBezTo>
                  <a:pt x="10424" y="2293"/>
                  <a:pt x="9987" y="1716"/>
                  <a:pt x="9550" y="1146"/>
                </a:cubicBezTo>
                <a:cubicBezTo>
                  <a:pt x="9485" y="1050"/>
                  <a:pt x="9359" y="997"/>
                  <a:pt x="9230" y="997"/>
                </a:cubicBezTo>
                <a:cubicBezTo>
                  <a:pt x="9169" y="997"/>
                  <a:pt x="9108" y="1009"/>
                  <a:pt x="9052" y="1034"/>
                </a:cubicBezTo>
                <a:cubicBezTo>
                  <a:pt x="8877" y="1125"/>
                  <a:pt x="8807" y="1301"/>
                  <a:pt x="8886" y="1456"/>
                </a:cubicBezTo>
                <a:cubicBezTo>
                  <a:pt x="9340" y="2391"/>
                  <a:pt x="9856" y="3299"/>
                  <a:pt x="10407" y="4185"/>
                </a:cubicBezTo>
                <a:cubicBezTo>
                  <a:pt x="9891" y="3531"/>
                  <a:pt x="9375" y="2877"/>
                  <a:pt x="8868" y="2222"/>
                </a:cubicBezTo>
                <a:cubicBezTo>
                  <a:pt x="8804" y="2129"/>
                  <a:pt x="8682" y="2076"/>
                  <a:pt x="8559" y="2076"/>
                </a:cubicBezTo>
                <a:cubicBezTo>
                  <a:pt x="8497" y="2076"/>
                  <a:pt x="8434" y="2089"/>
                  <a:pt x="8379" y="2117"/>
                </a:cubicBezTo>
                <a:cubicBezTo>
                  <a:pt x="8205" y="2201"/>
                  <a:pt x="8126" y="2384"/>
                  <a:pt x="8205" y="2539"/>
                </a:cubicBezTo>
                <a:cubicBezTo>
                  <a:pt x="8440" y="3025"/>
                  <a:pt x="8694" y="3510"/>
                  <a:pt x="8956" y="3981"/>
                </a:cubicBezTo>
                <a:cubicBezTo>
                  <a:pt x="8598" y="3461"/>
                  <a:pt x="8248" y="2933"/>
                  <a:pt x="7890" y="2413"/>
                </a:cubicBezTo>
                <a:cubicBezTo>
                  <a:pt x="7828" y="2308"/>
                  <a:pt x="7700" y="2249"/>
                  <a:pt x="7565" y="2249"/>
                </a:cubicBezTo>
                <a:cubicBezTo>
                  <a:pt x="7510" y="2249"/>
                  <a:pt x="7454" y="2259"/>
                  <a:pt x="7401" y="2279"/>
                </a:cubicBezTo>
                <a:cubicBezTo>
                  <a:pt x="7217" y="2363"/>
                  <a:pt x="7138" y="2539"/>
                  <a:pt x="7208" y="2701"/>
                </a:cubicBezTo>
                <a:cubicBezTo>
                  <a:pt x="7392" y="3109"/>
                  <a:pt x="7584" y="3517"/>
                  <a:pt x="7785" y="3918"/>
                </a:cubicBezTo>
                <a:lnTo>
                  <a:pt x="6457" y="2103"/>
                </a:lnTo>
                <a:cubicBezTo>
                  <a:pt x="6390" y="2005"/>
                  <a:pt x="6260" y="1952"/>
                  <a:pt x="6128" y="1952"/>
                </a:cubicBezTo>
                <a:cubicBezTo>
                  <a:pt x="6070" y="1952"/>
                  <a:pt x="6012" y="1962"/>
                  <a:pt x="5959" y="1983"/>
                </a:cubicBezTo>
                <a:cubicBezTo>
                  <a:pt x="5784" y="2068"/>
                  <a:pt x="5705" y="2244"/>
                  <a:pt x="5775" y="2398"/>
                </a:cubicBezTo>
                <a:cubicBezTo>
                  <a:pt x="6160" y="3264"/>
                  <a:pt x="6588" y="4108"/>
                  <a:pt x="7060" y="4938"/>
                </a:cubicBezTo>
                <a:cubicBezTo>
                  <a:pt x="6623" y="4354"/>
                  <a:pt x="6186" y="3770"/>
                  <a:pt x="5758" y="3186"/>
                </a:cubicBezTo>
                <a:cubicBezTo>
                  <a:pt x="5694" y="3093"/>
                  <a:pt x="5572" y="3040"/>
                  <a:pt x="5443" y="3040"/>
                </a:cubicBezTo>
                <a:cubicBezTo>
                  <a:pt x="5378" y="3040"/>
                  <a:pt x="5312" y="3053"/>
                  <a:pt x="5251" y="3081"/>
                </a:cubicBezTo>
                <a:cubicBezTo>
                  <a:pt x="5076" y="3172"/>
                  <a:pt x="5007" y="3355"/>
                  <a:pt x="5094" y="3510"/>
                </a:cubicBezTo>
                <a:cubicBezTo>
                  <a:pt x="5391" y="4045"/>
                  <a:pt x="5688" y="4580"/>
                  <a:pt x="5994" y="5107"/>
                </a:cubicBezTo>
                <a:cubicBezTo>
                  <a:pt x="5417" y="4347"/>
                  <a:pt x="4840" y="3594"/>
                  <a:pt x="4272" y="2842"/>
                </a:cubicBezTo>
                <a:cubicBezTo>
                  <a:pt x="4207" y="2746"/>
                  <a:pt x="4081" y="2693"/>
                  <a:pt x="3952" y="2693"/>
                </a:cubicBezTo>
                <a:cubicBezTo>
                  <a:pt x="3891" y="2693"/>
                  <a:pt x="3830" y="2704"/>
                  <a:pt x="3774" y="2729"/>
                </a:cubicBezTo>
                <a:cubicBezTo>
                  <a:pt x="3600" y="2821"/>
                  <a:pt x="3530" y="2997"/>
                  <a:pt x="3608" y="3151"/>
                </a:cubicBezTo>
                <a:cubicBezTo>
                  <a:pt x="3678" y="3299"/>
                  <a:pt x="3748" y="3440"/>
                  <a:pt x="3827" y="3588"/>
                </a:cubicBezTo>
                <a:cubicBezTo>
                  <a:pt x="3774" y="3563"/>
                  <a:pt x="3716" y="3551"/>
                  <a:pt x="3656" y="3551"/>
                </a:cubicBezTo>
                <a:cubicBezTo>
                  <a:pt x="3597" y="3551"/>
                  <a:pt x="3538" y="3563"/>
                  <a:pt x="3486" y="3588"/>
                </a:cubicBezTo>
                <a:cubicBezTo>
                  <a:pt x="3311" y="3679"/>
                  <a:pt x="3233" y="3855"/>
                  <a:pt x="3311" y="4010"/>
                </a:cubicBezTo>
                <a:cubicBezTo>
                  <a:pt x="3591" y="4601"/>
                  <a:pt x="3888" y="5192"/>
                  <a:pt x="4203" y="5769"/>
                </a:cubicBezTo>
                <a:cubicBezTo>
                  <a:pt x="3967" y="5417"/>
                  <a:pt x="3722" y="5065"/>
                  <a:pt x="3486" y="4713"/>
                </a:cubicBezTo>
                <a:cubicBezTo>
                  <a:pt x="3426" y="4607"/>
                  <a:pt x="3297" y="4547"/>
                  <a:pt x="3162" y="4547"/>
                </a:cubicBezTo>
                <a:cubicBezTo>
                  <a:pt x="3100" y="4547"/>
                  <a:pt x="3037" y="4560"/>
                  <a:pt x="2979" y="4586"/>
                </a:cubicBezTo>
                <a:cubicBezTo>
                  <a:pt x="2796" y="4678"/>
                  <a:pt x="2726" y="4861"/>
                  <a:pt x="2813" y="5016"/>
                </a:cubicBezTo>
                <a:cubicBezTo>
                  <a:pt x="3608" y="6493"/>
                  <a:pt x="4465" y="7936"/>
                  <a:pt x="5391" y="9350"/>
                </a:cubicBezTo>
                <a:cubicBezTo>
                  <a:pt x="4377" y="8020"/>
                  <a:pt x="3399" y="6690"/>
                  <a:pt x="2429" y="5374"/>
                </a:cubicBezTo>
                <a:cubicBezTo>
                  <a:pt x="2364" y="5276"/>
                  <a:pt x="2241" y="5221"/>
                  <a:pt x="2112" y="5221"/>
                </a:cubicBezTo>
                <a:cubicBezTo>
                  <a:pt x="2048" y="5221"/>
                  <a:pt x="1983" y="5234"/>
                  <a:pt x="1922" y="5262"/>
                </a:cubicBezTo>
                <a:cubicBezTo>
                  <a:pt x="1747" y="5353"/>
                  <a:pt x="1677" y="5536"/>
                  <a:pt x="1765" y="5698"/>
                </a:cubicBezTo>
                <a:cubicBezTo>
                  <a:pt x="2394" y="6838"/>
                  <a:pt x="3058" y="7964"/>
                  <a:pt x="3757" y="9075"/>
                </a:cubicBezTo>
                <a:cubicBezTo>
                  <a:pt x="3172" y="8280"/>
                  <a:pt x="2603" y="7485"/>
                  <a:pt x="2044" y="6697"/>
                </a:cubicBezTo>
                <a:cubicBezTo>
                  <a:pt x="1977" y="6600"/>
                  <a:pt x="1852" y="6543"/>
                  <a:pt x="1723" y="6543"/>
                </a:cubicBezTo>
                <a:cubicBezTo>
                  <a:pt x="1666" y="6543"/>
                  <a:pt x="1609" y="6554"/>
                  <a:pt x="1555" y="6578"/>
                </a:cubicBezTo>
                <a:cubicBezTo>
                  <a:pt x="1371" y="6655"/>
                  <a:pt x="1293" y="6831"/>
                  <a:pt x="1363" y="6986"/>
                </a:cubicBezTo>
                <a:cubicBezTo>
                  <a:pt x="1730" y="7872"/>
                  <a:pt x="2167" y="8745"/>
                  <a:pt x="2664" y="9596"/>
                </a:cubicBezTo>
                <a:cubicBezTo>
                  <a:pt x="2254" y="9082"/>
                  <a:pt x="1852" y="8562"/>
                  <a:pt x="1459" y="8034"/>
                </a:cubicBezTo>
                <a:cubicBezTo>
                  <a:pt x="1395" y="7940"/>
                  <a:pt x="1268" y="7887"/>
                  <a:pt x="1140" y="7887"/>
                </a:cubicBezTo>
                <a:cubicBezTo>
                  <a:pt x="1075" y="7887"/>
                  <a:pt x="1010" y="7900"/>
                  <a:pt x="952" y="7928"/>
                </a:cubicBezTo>
                <a:cubicBezTo>
                  <a:pt x="777" y="8027"/>
                  <a:pt x="716" y="8210"/>
                  <a:pt x="803" y="8365"/>
                </a:cubicBezTo>
                <a:cubicBezTo>
                  <a:pt x="1188" y="9047"/>
                  <a:pt x="1599" y="9722"/>
                  <a:pt x="2027" y="10391"/>
                </a:cubicBezTo>
                <a:cubicBezTo>
                  <a:pt x="1572" y="9821"/>
                  <a:pt x="1136" y="9251"/>
                  <a:pt x="699" y="8688"/>
                </a:cubicBezTo>
                <a:cubicBezTo>
                  <a:pt x="627" y="8593"/>
                  <a:pt x="503" y="8539"/>
                  <a:pt x="379" y="8539"/>
                </a:cubicBezTo>
                <a:cubicBezTo>
                  <a:pt x="321" y="8539"/>
                  <a:pt x="262" y="8551"/>
                  <a:pt x="209" y="8576"/>
                </a:cubicBezTo>
                <a:cubicBezTo>
                  <a:pt x="35" y="8660"/>
                  <a:pt x="-44" y="8836"/>
                  <a:pt x="26" y="8991"/>
                </a:cubicBezTo>
                <a:cubicBezTo>
                  <a:pt x="384" y="9814"/>
                  <a:pt x="803" y="10616"/>
                  <a:pt x="1284" y="11404"/>
                </a:cubicBezTo>
                <a:cubicBezTo>
                  <a:pt x="1211" y="11341"/>
                  <a:pt x="1114" y="11308"/>
                  <a:pt x="1015" y="11308"/>
                </a:cubicBezTo>
                <a:cubicBezTo>
                  <a:pt x="948" y="11308"/>
                  <a:pt x="881" y="11323"/>
                  <a:pt x="821" y="11355"/>
                </a:cubicBezTo>
                <a:cubicBezTo>
                  <a:pt x="638" y="11453"/>
                  <a:pt x="585" y="11650"/>
                  <a:pt x="690" y="11805"/>
                </a:cubicBezTo>
                <a:cubicBezTo>
                  <a:pt x="2158" y="13979"/>
                  <a:pt x="4002" y="15977"/>
                  <a:pt x="6169" y="17736"/>
                </a:cubicBezTo>
                <a:cubicBezTo>
                  <a:pt x="6239" y="17792"/>
                  <a:pt x="6330" y="17820"/>
                  <a:pt x="6423" y="17820"/>
                </a:cubicBezTo>
                <a:cubicBezTo>
                  <a:pt x="6516" y="17820"/>
                  <a:pt x="6610" y="17792"/>
                  <a:pt x="6684" y="17736"/>
                </a:cubicBezTo>
                <a:cubicBezTo>
                  <a:pt x="6824" y="17609"/>
                  <a:pt x="6850" y="17427"/>
                  <a:pt x="6728" y="17286"/>
                </a:cubicBezTo>
                <a:cubicBezTo>
                  <a:pt x="5566" y="15935"/>
                  <a:pt x="4386" y="14563"/>
                  <a:pt x="3320" y="13121"/>
                </a:cubicBezTo>
                <a:cubicBezTo>
                  <a:pt x="4639" y="14661"/>
                  <a:pt x="6055" y="16146"/>
                  <a:pt x="7663" y="17476"/>
                </a:cubicBezTo>
                <a:cubicBezTo>
                  <a:pt x="7737" y="17536"/>
                  <a:pt x="7833" y="17566"/>
                  <a:pt x="7928" y="17566"/>
                </a:cubicBezTo>
                <a:cubicBezTo>
                  <a:pt x="8023" y="17566"/>
                  <a:pt x="8117" y="17536"/>
                  <a:pt x="8187" y="17476"/>
                </a:cubicBezTo>
                <a:cubicBezTo>
                  <a:pt x="8336" y="17349"/>
                  <a:pt x="8344" y="17159"/>
                  <a:pt x="8213" y="17025"/>
                </a:cubicBezTo>
                <a:cubicBezTo>
                  <a:pt x="7750" y="16540"/>
                  <a:pt x="7287" y="16048"/>
                  <a:pt x="6841" y="15541"/>
                </a:cubicBezTo>
                <a:cubicBezTo>
                  <a:pt x="7680" y="16441"/>
                  <a:pt x="8545" y="17321"/>
                  <a:pt x="9428" y="18179"/>
                </a:cubicBezTo>
                <a:cubicBezTo>
                  <a:pt x="9500" y="18253"/>
                  <a:pt x="9606" y="18290"/>
                  <a:pt x="9712" y="18290"/>
                </a:cubicBezTo>
                <a:cubicBezTo>
                  <a:pt x="9799" y="18290"/>
                  <a:pt x="9885" y="18265"/>
                  <a:pt x="9952" y="18215"/>
                </a:cubicBezTo>
                <a:cubicBezTo>
                  <a:pt x="10109" y="18095"/>
                  <a:pt x="10136" y="17898"/>
                  <a:pt x="10013" y="17757"/>
                </a:cubicBezTo>
                <a:cubicBezTo>
                  <a:pt x="9096" y="16744"/>
                  <a:pt x="8178" y="15731"/>
                  <a:pt x="7287" y="14690"/>
                </a:cubicBezTo>
                <a:cubicBezTo>
                  <a:pt x="8309" y="15857"/>
                  <a:pt x="9419" y="16969"/>
                  <a:pt x="10608" y="18032"/>
                </a:cubicBezTo>
                <a:cubicBezTo>
                  <a:pt x="10835" y="18517"/>
                  <a:pt x="11237" y="18953"/>
                  <a:pt x="11639" y="19375"/>
                </a:cubicBezTo>
                <a:cubicBezTo>
                  <a:pt x="11700" y="19432"/>
                  <a:pt x="11778" y="19467"/>
                  <a:pt x="11857" y="19474"/>
                </a:cubicBezTo>
                <a:cubicBezTo>
                  <a:pt x="12119" y="19882"/>
                  <a:pt x="12364" y="20297"/>
                  <a:pt x="12617" y="20712"/>
                </a:cubicBezTo>
                <a:cubicBezTo>
                  <a:pt x="12685" y="20824"/>
                  <a:pt x="12813" y="20872"/>
                  <a:pt x="12945" y="20872"/>
                </a:cubicBezTo>
                <a:cubicBezTo>
                  <a:pt x="13203" y="20872"/>
                  <a:pt x="13478" y="20692"/>
                  <a:pt x="13368" y="20459"/>
                </a:cubicBezTo>
                <a:lnTo>
                  <a:pt x="12652" y="18988"/>
                </a:lnTo>
                <a:cubicBezTo>
                  <a:pt x="13307" y="19762"/>
                  <a:pt x="13858" y="20607"/>
                  <a:pt x="14409" y="21444"/>
                </a:cubicBezTo>
                <a:cubicBezTo>
                  <a:pt x="14482" y="21553"/>
                  <a:pt x="14607" y="21600"/>
                  <a:pt x="14735" y="21600"/>
                </a:cubicBezTo>
                <a:cubicBezTo>
                  <a:pt x="14984" y="21600"/>
                  <a:pt x="15244" y="21421"/>
                  <a:pt x="15151" y="21184"/>
                </a:cubicBezTo>
                <a:cubicBezTo>
                  <a:pt x="14898" y="20536"/>
                  <a:pt x="14513" y="19938"/>
                  <a:pt x="14103" y="19347"/>
                </a:cubicBezTo>
                <a:cubicBezTo>
                  <a:pt x="14373" y="19579"/>
                  <a:pt x="14653" y="19812"/>
                  <a:pt x="14941" y="20037"/>
                </a:cubicBezTo>
                <a:cubicBezTo>
                  <a:pt x="15025" y="20100"/>
                  <a:pt x="15123" y="20128"/>
                  <a:pt x="15218" y="20128"/>
                </a:cubicBezTo>
                <a:cubicBezTo>
                  <a:pt x="15463" y="20128"/>
                  <a:pt x="15692" y="19946"/>
                  <a:pt x="15623" y="19713"/>
                </a:cubicBezTo>
                <a:cubicBezTo>
                  <a:pt x="15422" y="19094"/>
                  <a:pt x="15072" y="18517"/>
                  <a:pt x="14767" y="17926"/>
                </a:cubicBezTo>
                <a:cubicBezTo>
                  <a:pt x="15064" y="18285"/>
                  <a:pt x="15343" y="18651"/>
                  <a:pt x="15623" y="19017"/>
                </a:cubicBezTo>
                <a:cubicBezTo>
                  <a:pt x="15763" y="19361"/>
                  <a:pt x="15999" y="19678"/>
                  <a:pt x="16304" y="19938"/>
                </a:cubicBezTo>
                <a:cubicBezTo>
                  <a:pt x="16387" y="20008"/>
                  <a:pt x="16484" y="20038"/>
                  <a:pt x="16580" y="20038"/>
                </a:cubicBezTo>
                <a:cubicBezTo>
                  <a:pt x="16858" y="20038"/>
                  <a:pt x="17120" y="19785"/>
                  <a:pt x="16951" y="19544"/>
                </a:cubicBezTo>
                <a:cubicBezTo>
                  <a:pt x="16742" y="19249"/>
                  <a:pt x="16532" y="18960"/>
                  <a:pt x="16313" y="18672"/>
                </a:cubicBezTo>
                <a:cubicBezTo>
                  <a:pt x="16139" y="18257"/>
                  <a:pt x="16034" y="17799"/>
                  <a:pt x="15903" y="17420"/>
                </a:cubicBezTo>
                <a:cubicBezTo>
                  <a:pt x="15868" y="17335"/>
                  <a:pt x="15833" y="17244"/>
                  <a:pt x="15806" y="17159"/>
                </a:cubicBezTo>
                <a:cubicBezTo>
                  <a:pt x="16435" y="17989"/>
                  <a:pt x="17065" y="18827"/>
                  <a:pt x="17703" y="19650"/>
                </a:cubicBezTo>
                <a:cubicBezTo>
                  <a:pt x="17738" y="19706"/>
                  <a:pt x="17781" y="19762"/>
                  <a:pt x="17825" y="19812"/>
                </a:cubicBezTo>
                <a:cubicBezTo>
                  <a:pt x="17913" y="19920"/>
                  <a:pt x="18040" y="19965"/>
                  <a:pt x="18164" y="19965"/>
                </a:cubicBezTo>
                <a:cubicBezTo>
                  <a:pt x="18446" y="19965"/>
                  <a:pt x="18721" y="19734"/>
                  <a:pt x="18533" y="19481"/>
                </a:cubicBezTo>
                <a:cubicBezTo>
                  <a:pt x="18489" y="19432"/>
                  <a:pt x="18454" y="19383"/>
                  <a:pt x="18419" y="19333"/>
                </a:cubicBezTo>
                <a:cubicBezTo>
                  <a:pt x="18279" y="19129"/>
                  <a:pt x="18157" y="18918"/>
                  <a:pt x="18069" y="18700"/>
                </a:cubicBezTo>
                <a:cubicBezTo>
                  <a:pt x="18148" y="18820"/>
                  <a:pt x="18236" y="18946"/>
                  <a:pt x="18314" y="19073"/>
                </a:cubicBezTo>
                <a:cubicBezTo>
                  <a:pt x="18391" y="19192"/>
                  <a:pt x="18513" y="19241"/>
                  <a:pt x="18637" y="19241"/>
                </a:cubicBezTo>
                <a:cubicBezTo>
                  <a:pt x="18909" y="19241"/>
                  <a:pt x="19190" y="19003"/>
                  <a:pt x="19022" y="18742"/>
                </a:cubicBezTo>
                <a:cubicBezTo>
                  <a:pt x="18384" y="17757"/>
                  <a:pt x="17685" y="16793"/>
                  <a:pt x="16925" y="15857"/>
                </a:cubicBezTo>
                <a:cubicBezTo>
                  <a:pt x="16960" y="15879"/>
                  <a:pt x="16995" y="15900"/>
                  <a:pt x="17030" y="15921"/>
                </a:cubicBezTo>
                <a:cubicBezTo>
                  <a:pt x="17095" y="15959"/>
                  <a:pt x="17172" y="15978"/>
                  <a:pt x="17247" y="15978"/>
                </a:cubicBezTo>
                <a:cubicBezTo>
                  <a:pt x="17352" y="15978"/>
                  <a:pt x="17457" y="15941"/>
                  <a:pt x="17528" y="15872"/>
                </a:cubicBezTo>
                <a:cubicBezTo>
                  <a:pt x="17650" y="15745"/>
                  <a:pt x="17659" y="15569"/>
                  <a:pt x="17537" y="15443"/>
                </a:cubicBezTo>
                <a:cubicBezTo>
                  <a:pt x="16523" y="14352"/>
                  <a:pt x="15536" y="13289"/>
                  <a:pt x="14601" y="12234"/>
                </a:cubicBezTo>
                <a:cubicBezTo>
                  <a:pt x="15404" y="13036"/>
                  <a:pt x="16270" y="13803"/>
                  <a:pt x="17187" y="14521"/>
                </a:cubicBezTo>
                <a:cubicBezTo>
                  <a:pt x="17256" y="14576"/>
                  <a:pt x="17348" y="14604"/>
                  <a:pt x="17441" y="14604"/>
                </a:cubicBezTo>
                <a:cubicBezTo>
                  <a:pt x="17536" y="14604"/>
                  <a:pt x="17632" y="14575"/>
                  <a:pt x="17703" y="14514"/>
                </a:cubicBezTo>
                <a:cubicBezTo>
                  <a:pt x="17842" y="14394"/>
                  <a:pt x="17860" y="14204"/>
                  <a:pt x="17738" y="14071"/>
                </a:cubicBezTo>
                <a:cubicBezTo>
                  <a:pt x="15754" y="11868"/>
                  <a:pt x="13718" y="9638"/>
                  <a:pt x="11962" y="7253"/>
                </a:cubicBezTo>
                <a:cubicBezTo>
                  <a:pt x="13264" y="8836"/>
                  <a:pt x="14601" y="10405"/>
                  <a:pt x="15955" y="11953"/>
                </a:cubicBezTo>
                <a:cubicBezTo>
                  <a:pt x="16698" y="12797"/>
                  <a:pt x="17624" y="13860"/>
                  <a:pt x="18873" y="14528"/>
                </a:cubicBezTo>
                <a:cubicBezTo>
                  <a:pt x="18935" y="14561"/>
                  <a:pt x="19004" y="14577"/>
                  <a:pt x="19072" y="14577"/>
                </a:cubicBezTo>
                <a:cubicBezTo>
                  <a:pt x="19179" y="14577"/>
                  <a:pt x="19285" y="14538"/>
                  <a:pt x="19354" y="14465"/>
                </a:cubicBezTo>
                <a:cubicBezTo>
                  <a:pt x="19476" y="14345"/>
                  <a:pt x="19485" y="14169"/>
                  <a:pt x="19371" y="14042"/>
                </a:cubicBezTo>
                <a:cubicBezTo>
                  <a:pt x="17371" y="11882"/>
                  <a:pt x="15221" y="9561"/>
                  <a:pt x="13307" y="7056"/>
                </a:cubicBezTo>
                <a:cubicBezTo>
                  <a:pt x="14216" y="8168"/>
                  <a:pt x="15142" y="9265"/>
                  <a:pt x="16077" y="10349"/>
                </a:cubicBezTo>
                <a:cubicBezTo>
                  <a:pt x="16960" y="11369"/>
                  <a:pt x="17781" y="12269"/>
                  <a:pt x="18847" y="12973"/>
                </a:cubicBezTo>
                <a:cubicBezTo>
                  <a:pt x="18913" y="13017"/>
                  <a:pt x="18995" y="13038"/>
                  <a:pt x="19075" y="13038"/>
                </a:cubicBezTo>
                <a:cubicBezTo>
                  <a:pt x="19177" y="13038"/>
                  <a:pt x="19277" y="13004"/>
                  <a:pt x="19345" y="12938"/>
                </a:cubicBezTo>
                <a:cubicBezTo>
                  <a:pt x="19485" y="12811"/>
                  <a:pt x="19494" y="12628"/>
                  <a:pt x="19371" y="12495"/>
                </a:cubicBezTo>
                <a:cubicBezTo>
                  <a:pt x="16899" y="9758"/>
                  <a:pt x="14347" y="6957"/>
                  <a:pt x="12364" y="3890"/>
                </a:cubicBezTo>
                <a:lnTo>
                  <a:pt x="17449" y="10264"/>
                </a:lnTo>
                <a:cubicBezTo>
                  <a:pt x="17982" y="10940"/>
                  <a:pt x="18594" y="11700"/>
                  <a:pt x="19511" y="12164"/>
                </a:cubicBezTo>
                <a:cubicBezTo>
                  <a:pt x="19570" y="12193"/>
                  <a:pt x="19637" y="12207"/>
                  <a:pt x="19703" y="12207"/>
                </a:cubicBezTo>
                <a:cubicBezTo>
                  <a:pt x="19812" y="12207"/>
                  <a:pt x="19918" y="12168"/>
                  <a:pt x="19983" y="12093"/>
                </a:cubicBezTo>
                <a:cubicBezTo>
                  <a:pt x="20105" y="11967"/>
                  <a:pt x="20105" y="11791"/>
                  <a:pt x="19983" y="11664"/>
                </a:cubicBezTo>
                <a:cubicBezTo>
                  <a:pt x="18672" y="10271"/>
                  <a:pt x="17414" y="8836"/>
                  <a:pt x="16200" y="7366"/>
                </a:cubicBezTo>
                <a:cubicBezTo>
                  <a:pt x="17572" y="8885"/>
                  <a:pt x="18996" y="10363"/>
                  <a:pt x="20473" y="11791"/>
                </a:cubicBezTo>
                <a:cubicBezTo>
                  <a:pt x="20541" y="11866"/>
                  <a:pt x="20648" y="11903"/>
                  <a:pt x="20754" y="11903"/>
                </a:cubicBezTo>
                <a:cubicBezTo>
                  <a:pt x="20838" y="11903"/>
                  <a:pt x="20922" y="11880"/>
                  <a:pt x="20988" y="11833"/>
                </a:cubicBezTo>
                <a:cubicBezTo>
                  <a:pt x="21145" y="11714"/>
                  <a:pt x="21180" y="11524"/>
                  <a:pt x="21058" y="11376"/>
                </a:cubicBezTo>
                <a:lnTo>
                  <a:pt x="16881" y="6395"/>
                </a:lnTo>
                <a:cubicBezTo>
                  <a:pt x="18131" y="7696"/>
                  <a:pt x="19459" y="8934"/>
                  <a:pt x="20883" y="10117"/>
                </a:cubicBezTo>
                <a:cubicBezTo>
                  <a:pt x="20953" y="10176"/>
                  <a:pt x="21047" y="10206"/>
                  <a:pt x="21141" y="10206"/>
                </a:cubicBezTo>
                <a:cubicBezTo>
                  <a:pt x="21235" y="10206"/>
                  <a:pt x="21329" y="10176"/>
                  <a:pt x="21399" y="10117"/>
                </a:cubicBezTo>
                <a:cubicBezTo>
                  <a:pt x="21538" y="9997"/>
                  <a:pt x="21556" y="9807"/>
                  <a:pt x="21434" y="9673"/>
                </a:cubicBezTo>
                <a:cubicBezTo>
                  <a:pt x="20534" y="8695"/>
                  <a:pt x="19642" y="7710"/>
                  <a:pt x="18778" y="6704"/>
                </a:cubicBezTo>
                <a:lnTo>
                  <a:pt x="20560" y="8520"/>
                </a:lnTo>
                <a:cubicBezTo>
                  <a:pt x="20633" y="8594"/>
                  <a:pt x="20740" y="8633"/>
                  <a:pt x="20849" y="8633"/>
                </a:cubicBezTo>
                <a:cubicBezTo>
                  <a:pt x="20936" y="8633"/>
                  <a:pt x="21023" y="8608"/>
                  <a:pt x="21093" y="8555"/>
                </a:cubicBezTo>
                <a:cubicBezTo>
                  <a:pt x="21250" y="8435"/>
                  <a:pt x="21276" y="8238"/>
                  <a:pt x="21145" y="8090"/>
                </a:cubicBezTo>
                <a:cubicBezTo>
                  <a:pt x="20141" y="7007"/>
                  <a:pt x="19118" y="5902"/>
                  <a:pt x="18148" y="4762"/>
                </a:cubicBezTo>
                <a:lnTo>
                  <a:pt x="20219" y="6606"/>
                </a:lnTo>
                <a:cubicBezTo>
                  <a:pt x="20292" y="6672"/>
                  <a:pt x="20394" y="6705"/>
                  <a:pt x="20494" y="6705"/>
                </a:cubicBezTo>
                <a:cubicBezTo>
                  <a:pt x="20586" y="6705"/>
                  <a:pt x="20677" y="6677"/>
                  <a:pt x="20743" y="6620"/>
                </a:cubicBezTo>
                <a:cubicBezTo>
                  <a:pt x="20901" y="6493"/>
                  <a:pt x="20918" y="6303"/>
                  <a:pt x="20787" y="6162"/>
                </a:cubicBezTo>
                <a:lnTo>
                  <a:pt x="18253" y="3468"/>
                </a:lnTo>
                <a:cubicBezTo>
                  <a:pt x="18262" y="3362"/>
                  <a:pt x="18218" y="3264"/>
                  <a:pt x="18131" y="3193"/>
                </a:cubicBezTo>
                <a:lnTo>
                  <a:pt x="17598" y="2771"/>
                </a:lnTo>
                <a:cubicBezTo>
                  <a:pt x="17530" y="2713"/>
                  <a:pt x="17439" y="2685"/>
                  <a:pt x="17348" y="2685"/>
                </a:cubicBezTo>
                <a:cubicBezTo>
                  <a:pt x="17252" y="2685"/>
                  <a:pt x="17154" y="2717"/>
                  <a:pt x="17082" y="2778"/>
                </a:cubicBezTo>
                <a:cubicBezTo>
                  <a:pt x="17065" y="2793"/>
                  <a:pt x="17047" y="2814"/>
                  <a:pt x="17030" y="2835"/>
                </a:cubicBezTo>
                <a:lnTo>
                  <a:pt x="15842" y="1779"/>
                </a:lnTo>
                <a:cubicBezTo>
                  <a:pt x="15768" y="1713"/>
                  <a:pt x="15668" y="1679"/>
                  <a:pt x="15569" y="1679"/>
                </a:cubicBezTo>
                <a:cubicBezTo>
                  <a:pt x="15489" y="1679"/>
                  <a:pt x="15409" y="1700"/>
                  <a:pt x="15343" y="1744"/>
                </a:cubicBezTo>
                <a:cubicBezTo>
                  <a:pt x="15230" y="1822"/>
                  <a:pt x="15177" y="1927"/>
                  <a:pt x="15195" y="2040"/>
                </a:cubicBezTo>
                <a:lnTo>
                  <a:pt x="14146" y="984"/>
                </a:lnTo>
                <a:cubicBezTo>
                  <a:pt x="14076" y="908"/>
                  <a:pt x="13969" y="868"/>
                  <a:pt x="13860" y="868"/>
                </a:cubicBezTo>
                <a:cubicBezTo>
                  <a:pt x="13779" y="868"/>
                  <a:pt x="13698" y="890"/>
                  <a:pt x="13631" y="935"/>
                </a:cubicBezTo>
                <a:cubicBezTo>
                  <a:pt x="13474" y="1048"/>
                  <a:pt x="13430" y="1238"/>
                  <a:pt x="13543" y="1385"/>
                </a:cubicBezTo>
                <a:cubicBezTo>
                  <a:pt x="14094" y="2110"/>
                  <a:pt x="14653" y="2835"/>
                  <a:pt x="15230" y="3559"/>
                </a:cubicBezTo>
                <a:cubicBezTo>
                  <a:pt x="14636" y="2898"/>
                  <a:pt x="14050" y="2237"/>
                  <a:pt x="13465" y="1575"/>
                </a:cubicBezTo>
                <a:cubicBezTo>
                  <a:pt x="13394" y="1495"/>
                  <a:pt x="13281" y="1450"/>
                  <a:pt x="13166" y="1450"/>
                </a:cubicBezTo>
                <a:cubicBezTo>
                  <a:pt x="13110" y="1450"/>
                  <a:pt x="13053" y="1461"/>
                  <a:pt x="13002" y="1484"/>
                </a:cubicBezTo>
                <a:cubicBezTo>
                  <a:pt x="12827" y="1561"/>
                  <a:pt x="12748" y="1716"/>
                  <a:pt x="12801" y="1864"/>
                </a:cubicBezTo>
                <a:cubicBezTo>
                  <a:pt x="12871" y="2096"/>
                  <a:pt x="12958" y="2314"/>
                  <a:pt x="13063" y="2532"/>
                </a:cubicBezTo>
                <a:cubicBezTo>
                  <a:pt x="12827" y="2244"/>
                  <a:pt x="12600" y="1948"/>
                  <a:pt x="12373" y="1653"/>
                </a:cubicBezTo>
                <a:cubicBezTo>
                  <a:pt x="12308" y="1565"/>
                  <a:pt x="12187" y="1511"/>
                  <a:pt x="12062" y="1511"/>
                </a:cubicBezTo>
                <a:cubicBezTo>
                  <a:pt x="12017" y="1511"/>
                  <a:pt x="11971" y="1518"/>
                  <a:pt x="11927" y="1533"/>
                </a:cubicBezTo>
                <a:cubicBezTo>
                  <a:pt x="11761" y="1589"/>
                  <a:pt x="11656" y="1730"/>
                  <a:pt x="11682" y="1878"/>
                </a:cubicBezTo>
                <a:lnTo>
                  <a:pt x="10301" y="147"/>
                </a:lnTo>
                <a:cubicBezTo>
                  <a:pt x="10232" y="53"/>
                  <a:pt x="10111" y="0"/>
                  <a:pt x="999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335" name="Google Shape;1436;p41"/>
          <p:cNvGrpSpPr/>
          <p:nvPr/>
        </p:nvGrpSpPr>
        <p:grpSpPr>
          <a:xfrm>
            <a:off x="5831823" y="2931141"/>
            <a:ext cx="760266" cy="750282"/>
            <a:chOff x="0" y="0"/>
            <a:chExt cx="760265" cy="750281"/>
          </a:xfrm>
        </p:grpSpPr>
        <p:sp>
          <p:nvSpPr>
            <p:cNvPr id="3330" name="Google Shape;1437;p41"/>
            <p:cNvSpPr/>
            <p:nvPr/>
          </p:nvSpPr>
          <p:spPr>
            <a:xfrm>
              <a:off x="-1" y="0"/>
              <a:ext cx="689359" cy="63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0488" y="428"/>
                  </a:moveTo>
                  <a:cubicBezTo>
                    <a:pt x="10949" y="428"/>
                    <a:pt x="11409" y="458"/>
                    <a:pt x="11861" y="518"/>
                  </a:cubicBezTo>
                  <a:cubicBezTo>
                    <a:pt x="14834" y="902"/>
                    <a:pt x="17573" y="2614"/>
                    <a:pt x="19015" y="4969"/>
                  </a:cubicBezTo>
                  <a:cubicBezTo>
                    <a:pt x="20240" y="6975"/>
                    <a:pt x="20601" y="9406"/>
                    <a:pt x="20097" y="12172"/>
                  </a:cubicBezTo>
                  <a:cubicBezTo>
                    <a:pt x="19943" y="12987"/>
                    <a:pt x="19700" y="13918"/>
                    <a:pt x="19006" y="14637"/>
                  </a:cubicBezTo>
                  <a:lnTo>
                    <a:pt x="18916" y="14726"/>
                  </a:lnTo>
                  <a:cubicBezTo>
                    <a:pt x="18727" y="14910"/>
                    <a:pt x="18510" y="15136"/>
                    <a:pt x="18475" y="15410"/>
                  </a:cubicBezTo>
                  <a:cubicBezTo>
                    <a:pt x="18438" y="15650"/>
                    <a:pt x="18556" y="15869"/>
                    <a:pt x="18646" y="16040"/>
                  </a:cubicBezTo>
                  <a:lnTo>
                    <a:pt x="19736" y="18156"/>
                  </a:lnTo>
                  <a:cubicBezTo>
                    <a:pt x="19853" y="18389"/>
                    <a:pt x="19997" y="18663"/>
                    <a:pt x="19926" y="18902"/>
                  </a:cubicBezTo>
                  <a:cubicBezTo>
                    <a:pt x="19835" y="19190"/>
                    <a:pt x="19465" y="19402"/>
                    <a:pt x="19060" y="19607"/>
                  </a:cubicBezTo>
                  <a:cubicBezTo>
                    <a:pt x="17420" y="20449"/>
                    <a:pt x="15915" y="21148"/>
                    <a:pt x="14239" y="21182"/>
                  </a:cubicBezTo>
                  <a:cubicBezTo>
                    <a:pt x="14214" y="21183"/>
                    <a:pt x="14189" y="21183"/>
                    <a:pt x="14164" y="21183"/>
                  </a:cubicBezTo>
                  <a:cubicBezTo>
                    <a:pt x="12907" y="21183"/>
                    <a:pt x="12471" y="20508"/>
                    <a:pt x="11905" y="19662"/>
                  </a:cubicBezTo>
                  <a:cubicBezTo>
                    <a:pt x="11788" y="19464"/>
                    <a:pt x="11653" y="19258"/>
                    <a:pt x="11500" y="19059"/>
                  </a:cubicBezTo>
                  <a:cubicBezTo>
                    <a:pt x="11310" y="18806"/>
                    <a:pt x="11094" y="18512"/>
                    <a:pt x="10734" y="18307"/>
                  </a:cubicBezTo>
                  <a:cubicBezTo>
                    <a:pt x="10464" y="18128"/>
                    <a:pt x="10148" y="18019"/>
                    <a:pt x="9869" y="17930"/>
                  </a:cubicBezTo>
                  <a:cubicBezTo>
                    <a:pt x="9356" y="17772"/>
                    <a:pt x="8824" y="17642"/>
                    <a:pt x="8301" y="17519"/>
                  </a:cubicBezTo>
                  <a:cubicBezTo>
                    <a:pt x="7751" y="17396"/>
                    <a:pt x="7193" y="17259"/>
                    <a:pt x="6661" y="17087"/>
                  </a:cubicBezTo>
                  <a:cubicBezTo>
                    <a:pt x="3679" y="16102"/>
                    <a:pt x="1407" y="13685"/>
                    <a:pt x="750" y="10768"/>
                  </a:cubicBezTo>
                  <a:cubicBezTo>
                    <a:pt x="128" y="8050"/>
                    <a:pt x="903" y="5352"/>
                    <a:pt x="2885" y="3373"/>
                  </a:cubicBezTo>
                  <a:cubicBezTo>
                    <a:pt x="4730" y="1537"/>
                    <a:pt x="7653" y="428"/>
                    <a:pt x="10488" y="428"/>
                  </a:cubicBezTo>
                  <a:close/>
                  <a:moveTo>
                    <a:pt x="10511" y="0"/>
                  </a:moveTo>
                  <a:cubicBezTo>
                    <a:pt x="7499" y="0"/>
                    <a:pt x="4406" y="1163"/>
                    <a:pt x="2453" y="3106"/>
                  </a:cubicBezTo>
                  <a:cubicBezTo>
                    <a:pt x="380" y="5168"/>
                    <a:pt x="-431" y="7988"/>
                    <a:pt x="218" y="10830"/>
                  </a:cubicBezTo>
                  <a:cubicBezTo>
                    <a:pt x="912" y="13883"/>
                    <a:pt x="3300" y="16417"/>
                    <a:pt x="6454" y="17450"/>
                  </a:cubicBezTo>
                  <a:cubicBezTo>
                    <a:pt x="7022" y="17629"/>
                    <a:pt x="7589" y="17765"/>
                    <a:pt x="8157" y="17902"/>
                  </a:cubicBezTo>
                  <a:cubicBezTo>
                    <a:pt x="8662" y="18026"/>
                    <a:pt x="9184" y="18149"/>
                    <a:pt x="9680" y="18300"/>
                  </a:cubicBezTo>
                  <a:cubicBezTo>
                    <a:pt x="9923" y="18375"/>
                    <a:pt x="10184" y="18470"/>
                    <a:pt x="10401" y="18608"/>
                  </a:cubicBezTo>
                  <a:cubicBezTo>
                    <a:pt x="10671" y="18779"/>
                    <a:pt x="10851" y="19025"/>
                    <a:pt x="11031" y="19265"/>
                  </a:cubicBezTo>
                  <a:cubicBezTo>
                    <a:pt x="11167" y="19457"/>
                    <a:pt x="11301" y="19655"/>
                    <a:pt x="11419" y="19840"/>
                  </a:cubicBezTo>
                  <a:cubicBezTo>
                    <a:pt x="11995" y="20703"/>
                    <a:pt x="12581" y="21593"/>
                    <a:pt x="14176" y="21593"/>
                  </a:cubicBezTo>
                  <a:cubicBezTo>
                    <a:pt x="14203" y="21593"/>
                    <a:pt x="14239" y="21593"/>
                    <a:pt x="14249" y="21600"/>
                  </a:cubicBezTo>
                  <a:cubicBezTo>
                    <a:pt x="16231" y="21559"/>
                    <a:pt x="18051" y="20628"/>
                    <a:pt x="19366" y="19950"/>
                  </a:cubicBezTo>
                  <a:cubicBezTo>
                    <a:pt x="19844" y="19703"/>
                    <a:pt x="20330" y="19422"/>
                    <a:pt x="20457" y="18984"/>
                  </a:cubicBezTo>
                  <a:cubicBezTo>
                    <a:pt x="20556" y="18621"/>
                    <a:pt x="20376" y="18265"/>
                    <a:pt x="20240" y="17998"/>
                  </a:cubicBezTo>
                  <a:lnTo>
                    <a:pt x="19151" y="15883"/>
                  </a:lnTo>
                  <a:cubicBezTo>
                    <a:pt x="19078" y="15746"/>
                    <a:pt x="18997" y="15588"/>
                    <a:pt x="19015" y="15451"/>
                  </a:cubicBezTo>
                  <a:cubicBezTo>
                    <a:pt x="19033" y="15287"/>
                    <a:pt x="19195" y="15129"/>
                    <a:pt x="19358" y="14972"/>
                  </a:cubicBezTo>
                  <a:lnTo>
                    <a:pt x="19448" y="14876"/>
                  </a:lnTo>
                  <a:cubicBezTo>
                    <a:pt x="20205" y="14089"/>
                    <a:pt x="20484" y="13089"/>
                    <a:pt x="20637" y="12220"/>
                  </a:cubicBezTo>
                  <a:cubicBezTo>
                    <a:pt x="21169" y="9371"/>
                    <a:pt x="20782" y="6872"/>
                    <a:pt x="19511" y="4784"/>
                  </a:cubicBezTo>
                  <a:cubicBezTo>
                    <a:pt x="18006" y="2312"/>
                    <a:pt x="15105" y="511"/>
                    <a:pt x="11968" y="94"/>
                  </a:cubicBezTo>
                  <a:cubicBezTo>
                    <a:pt x="11488" y="30"/>
                    <a:pt x="11000" y="0"/>
                    <a:pt x="105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1" name="Google Shape;1438;p41"/>
            <p:cNvSpPr/>
            <p:nvPr/>
          </p:nvSpPr>
          <p:spPr>
            <a:xfrm>
              <a:off x="435714" y="551898"/>
              <a:ext cx="324552" cy="19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15554" y="0"/>
                  </a:moveTo>
                  <a:cubicBezTo>
                    <a:pt x="15262" y="0"/>
                    <a:pt x="14971" y="282"/>
                    <a:pt x="14951" y="631"/>
                  </a:cubicBezTo>
                  <a:cubicBezTo>
                    <a:pt x="14933" y="978"/>
                    <a:pt x="15184" y="1284"/>
                    <a:pt x="15515" y="1306"/>
                  </a:cubicBezTo>
                  <a:cubicBezTo>
                    <a:pt x="15903" y="1350"/>
                    <a:pt x="16310" y="1567"/>
                    <a:pt x="16601" y="1937"/>
                  </a:cubicBezTo>
                  <a:cubicBezTo>
                    <a:pt x="16892" y="2286"/>
                    <a:pt x="17028" y="2765"/>
                    <a:pt x="17010" y="3200"/>
                  </a:cubicBezTo>
                  <a:cubicBezTo>
                    <a:pt x="17010" y="3330"/>
                    <a:pt x="16990" y="3484"/>
                    <a:pt x="16971" y="3636"/>
                  </a:cubicBezTo>
                  <a:cubicBezTo>
                    <a:pt x="16892" y="4093"/>
                    <a:pt x="16814" y="4680"/>
                    <a:pt x="17086" y="5269"/>
                  </a:cubicBezTo>
                  <a:cubicBezTo>
                    <a:pt x="17319" y="5748"/>
                    <a:pt x="17766" y="6031"/>
                    <a:pt x="18095" y="6205"/>
                  </a:cubicBezTo>
                  <a:cubicBezTo>
                    <a:pt x="18348" y="6357"/>
                    <a:pt x="18561" y="6467"/>
                    <a:pt x="18640" y="6618"/>
                  </a:cubicBezTo>
                  <a:cubicBezTo>
                    <a:pt x="18736" y="6814"/>
                    <a:pt x="18677" y="7163"/>
                    <a:pt x="18640" y="7511"/>
                  </a:cubicBezTo>
                  <a:cubicBezTo>
                    <a:pt x="18561" y="8100"/>
                    <a:pt x="18464" y="8797"/>
                    <a:pt x="18873" y="9406"/>
                  </a:cubicBezTo>
                  <a:cubicBezTo>
                    <a:pt x="19027" y="9645"/>
                    <a:pt x="19241" y="9777"/>
                    <a:pt x="19415" y="9907"/>
                  </a:cubicBezTo>
                  <a:cubicBezTo>
                    <a:pt x="19494" y="9972"/>
                    <a:pt x="19551" y="10016"/>
                    <a:pt x="19609" y="10080"/>
                  </a:cubicBezTo>
                  <a:cubicBezTo>
                    <a:pt x="19997" y="10430"/>
                    <a:pt x="20036" y="11170"/>
                    <a:pt x="19882" y="11692"/>
                  </a:cubicBezTo>
                  <a:cubicBezTo>
                    <a:pt x="19648" y="12366"/>
                    <a:pt x="19143" y="12955"/>
                    <a:pt x="18677" y="13456"/>
                  </a:cubicBezTo>
                  <a:cubicBezTo>
                    <a:pt x="15922" y="16439"/>
                    <a:pt x="12487" y="18681"/>
                    <a:pt x="8800" y="19901"/>
                  </a:cubicBezTo>
                  <a:cubicBezTo>
                    <a:pt x="8226" y="20088"/>
                    <a:pt x="7628" y="20247"/>
                    <a:pt x="7052" y="20247"/>
                  </a:cubicBezTo>
                  <a:cubicBezTo>
                    <a:pt x="6889" y="20247"/>
                    <a:pt x="6726" y="20234"/>
                    <a:pt x="6568" y="20206"/>
                  </a:cubicBezTo>
                  <a:cubicBezTo>
                    <a:pt x="6043" y="20097"/>
                    <a:pt x="5365" y="19683"/>
                    <a:pt x="5248" y="19009"/>
                  </a:cubicBezTo>
                  <a:cubicBezTo>
                    <a:pt x="5191" y="18835"/>
                    <a:pt x="5191" y="18615"/>
                    <a:pt x="5191" y="18398"/>
                  </a:cubicBezTo>
                  <a:cubicBezTo>
                    <a:pt x="5191" y="17963"/>
                    <a:pt x="5171" y="17483"/>
                    <a:pt x="4919" y="16984"/>
                  </a:cubicBezTo>
                  <a:cubicBezTo>
                    <a:pt x="4607" y="16373"/>
                    <a:pt x="4045" y="16090"/>
                    <a:pt x="3541" y="15850"/>
                  </a:cubicBezTo>
                  <a:cubicBezTo>
                    <a:pt x="3095" y="15611"/>
                    <a:pt x="2823" y="15459"/>
                    <a:pt x="2744" y="15219"/>
                  </a:cubicBezTo>
                  <a:cubicBezTo>
                    <a:pt x="2687" y="15068"/>
                    <a:pt x="2764" y="14806"/>
                    <a:pt x="2823" y="14544"/>
                  </a:cubicBezTo>
                  <a:cubicBezTo>
                    <a:pt x="2920" y="14153"/>
                    <a:pt x="2977" y="13718"/>
                    <a:pt x="2881" y="13239"/>
                  </a:cubicBezTo>
                  <a:cubicBezTo>
                    <a:pt x="2744" y="12628"/>
                    <a:pt x="2376" y="12258"/>
                    <a:pt x="2066" y="11931"/>
                  </a:cubicBezTo>
                  <a:cubicBezTo>
                    <a:pt x="1969" y="11845"/>
                    <a:pt x="1872" y="11757"/>
                    <a:pt x="1794" y="11648"/>
                  </a:cubicBezTo>
                  <a:cubicBezTo>
                    <a:pt x="863" y="10538"/>
                    <a:pt x="1193" y="9144"/>
                    <a:pt x="1659" y="8164"/>
                  </a:cubicBezTo>
                  <a:cubicBezTo>
                    <a:pt x="1794" y="7838"/>
                    <a:pt x="1696" y="7447"/>
                    <a:pt x="1406" y="7271"/>
                  </a:cubicBezTo>
                  <a:cubicBezTo>
                    <a:pt x="1318" y="7226"/>
                    <a:pt x="1225" y="7204"/>
                    <a:pt x="1132" y="7204"/>
                  </a:cubicBezTo>
                  <a:cubicBezTo>
                    <a:pt x="916" y="7204"/>
                    <a:pt x="705" y="7326"/>
                    <a:pt x="611" y="7555"/>
                  </a:cubicBezTo>
                  <a:cubicBezTo>
                    <a:pt x="-302" y="9449"/>
                    <a:pt x="-185" y="11256"/>
                    <a:pt x="920" y="12564"/>
                  </a:cubicBezTo>
                  <a:cubicBezTo>
                    <a:pt x="1018" y="12694"/>
                    <a:pt x="1114" y="12803"/>
                    <a:pt x="1232" y="12911"/>
                  </a:cubicBezTo>
                  <a:cubicBezTo>
                    <a:pt x="1465" y="13151"/>
                    <a:pt x="1659" y="13347"/>
                    <a:pt x="1696" y="13564"/>
                  </a:cubicBezTo>
                  <a:cubicBezTo>
                    <a:pt x="1735" y="13718"/>
                    <a:pt x="1678" y="13978"/>
                    <a:pt x="1639" y="14239"/>
                  </a:cubicBezTo>
                  <a:cubicBezTo>
                    <a:pt x="1522" y="14632"/>
                    <a:pt x="1445" y="15111"/>
                    <a:pt x="1581" y="15633"/>
                  </a:cubicBezTo>
                  <a:cubicBezTo>
                    <a:pt x="1794" y="16483"/>
                    <a:pt x="2474" y="16809"/>
                    <a:pt x="3036" y="17070"/>
                  </a:cubicBezTo>
                  <a:cubicBezTo>
                    <a:pt x="3404" y="17266"/>
                    <a:pt x="3773" y="17419"/>
                    <a:pt x="3890" y="17681"/>
                  </a:cubicBezTo>
                  <a:cubicBezTo>
                    <a:pt x="3986" y="17855"/>
                    <a:pt x="3986" y="18138"/>
                    <a:pt x="3986" y="18464"/>
                  </a:cubicBezTo>
                  <a:cubicBezTo>
                    <a:pt x="3986" y="18703"/>
                    <a:pt x="4006" y="19009"/>
                    <a:pt x="4065" y="19312"/>
                  </a:cubicBezTo>
                  <a:cubicBezTo>
                    <a:pt x="4317" y="20576"/>
                    <a:pt x="5385" y="21338"/>
                    <a:pt x="6355" y="21534"/>
                  </a:cubicBezTo>
                  <a:cubicBezTo>
                    <a:pt x="6607" y="21578"/>
                    <a:pt x="6840" y="21600"/>
                    <a:pt x="7073" y="21600"/>
                  </a:cubicBezTo>
                  <a:cubicBezTo>
                    <a:pt x="7791" y="21600"/>
                    <a:pt x="8470" y="21402"/>
                    <a:pt x="9168" y="21207"/>
                  </a:cubicBezTo>
                  <a:cubicBezTo>
                    <a:pt x="13050" y="19945"/>
                    <a:pt x="16620" y="17593"/>
                    <a:pt x="19531" y="14457"/>
                  </a:cubicBezTo>
                  <a:cubicBezTo>
                    <a:pt x="20095" y="13870"/>
                    <a:pt x="20716" y="13129"/>
                    <a:pt x="21006" y="12171"/>
                  </a:cubicBezTo>
                  <a:cubicBezTo>
                    <a:pt x="21298" y="11234"/>
                    <a:pt x="21220" y="9929"/>
                    <a:pt x="20385" y="9122"/>
                  </a:cubicBezTo>
                  <a:cubicBezTo>
                    <a:pt x="20289" y="9014"/>
                    <a:pt x="20191" y="8970"/>
                    <a:pt x="20095" y="8882"/>
                  </a:cubicBezTo>
                  <a:cubicBezTo>
                    <a:pt x="19958" y="8797"/>
                    <a:pt x="19862" y="8753"/>
                    <a:pt x="19823" y="8665"/>
                  </a:cubicBezTo>
                  <a:cubicBezTo>
                    <a:pt x="19725" y="8535"/>
                    <a:pt x="19764" y="8186"/>
                    <a:pt x="19823" y="7794"/>
                  </a:cubicBezTo>
                  <a:cubicBezTo>
                    <a:pt x="19901" y="7271"/>
                    <a:pt x="19997" y="6618"/>
                    <a:pt x="19668" y="6031"/>
                  </a:cubicBezTo>
                  <a:cubicBezTo>
                    <a:pt x="19415" y="5530"/>
                    <a:pt x="19008" y="5291"/>
                    <a:pt x="18659" y="5095"/>
                  </a:cubicBezTo>
                  <a:cubicBezTo>
                    <a:pt x="18426" y="4941"/>
                    <a:pt x="18193" y="4834"/>
                    <a:pt x="18134" y="4660"/>
                  </a:cubicBezTo>
                  <a:cubicBezTo>
                    <a:pt x="18038" y="4506"/>
                    <a:pt x="18076" y="4203"/>
                    <a:pt x="18134" y="3875"/>
                  </a:cubicBezTo>
                  <a:cubicBezTo>
                    <a:pt x="18154" y="3680"/>
                    <a:pt x="18193" y="3484"/>
                    <a:pt x="18193" y="3308"/>
                  </a:cubicBezTo>
                  <a:cubicBezTo>
                    <a:pt x="18252" y="2504"/>
                    <a:pt x="17979" y="1697"/>
                    <a:pt x="17474" y="1066"/>
                  </a:cubicBezTo>
                  <a:cubicBezTo>
                    <a:pt x="16971" y="413"/>
                    <a:pt x="16252" y="42"/>
                    <a:pt x="155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2" name="Google Shape;1439;p41"/>
            <p:cNvSpPr/>
            <p:nvPr/>
          </p:nvSpPr>
          <p:spPr>
            <a:xfrm>
              <a:off x="461893" y="623165"/>
              <a:ext cx="170855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0189" y="0"/>
                  </a:moveTo>
                  <a:cubicBezTo>
                    <a:pt x="19992" y="0"/>
                    <a:pt x="19796" y="113"/>
                    <a:pt x="19615" y="346"/>
                  </a:cubicBezTo>
                  <a:cubicBezTo>
                    <a:pt x="11077" y="10901"/>
                    <a:pt x="871" y="17187"/>
                    <a:pt x="796" y="17262"/>
                  </a:cubicBezTo>
                  <a:cubicBezTo>
                    <a:pt x="166" y="17633"/>
                    <a:pt x="-130" y="18834"/>
                    <a:pt x="54" y="20028"/>
                  </a:cubicBezTo>
                  <a:cubicBezTo>
                    <a:pt x="166" y="21003"/>
                    <a:pt x="649" y="21600"/>
                    <a:pt x="1095" y="21600"/>
                  </a:cubicBezTo>
                  <a:cubicBezTo>
                    <a:pt x="1242" y="21600"/>
                    <a:pt x="1354" y="21600"/>
                    <a:pt x="1429" y="21525"/>
                  </a:cubicBezTo>
                  <a:cubicBezTo>
                    <a:pt x="1837" y="21229"/>
                    <a:pt x="11968" y="15012"/>
                    <a:pt x="20765" y="4162"/>
                  </a:cubicBezTo>
                  <a:cubicBezTo>
                    <a:pt x="21286" y="3489"/>
                    <a:pt x="21470" y="2068"/>
                    <a:pt x="21136" y="1018"/>
                  </a:cubicBezTo>
                  <a:cubicBezTo>
                    <a:pt x="20918" y="383"/>
                    <a:pt x="20557" y="0"/>
                    <a:pt x="201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3" name="Google Shape;1440;p41"/>
            <p:cNvSpPr/>
            <p:nvPr/>
          </p:nvSpPr>
          <p:spPr>
            <a:xfrm>
              <a:off x="609822" y="632756"/>
              <a:ext cx="133103" cy="6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19818" y="0"/>
                  </a:moveTo>
                  <a:cubicBezTo>
                    <a:pt x="19495" y="0"/>
                    <a:pt x="19156" y="157"/>
                    <a:pt x="18869" y="458"/>
                  </a:cubicBezTo>
                  <a:cubicBezTo>
                    <a:pt x="12794" y="7510"/>
                    <a:pt x="830" y="17596"/>
                    <a:pt x="734" y="17735"/>
                  </a:cubicBezTo>
                  <a:cubicBezTo>
                    <a:pt x="24" y="18286"/>
                    <a:pt x="-215" y="19528"/>
                    <a:pt x="212" y="20567"/>
                  </a:cubicBezTo>
                  <a:cubicBezTo>
                    <a:pt x="451" y="21258"/>
                    <a:pt x="973" y="21600"/>
                    <a:pt x="1447" y="21600"/>
                  </a:cubicBezTo>
                  <a:cubicBezTo>
                    <a:pt x="1687" y="21600"/>
                    <a:pt x="1922" y="21536"/>
                    <a:pt x="2161" y="21327"/>
                  </a:cubicBezTo>
                  <a:cubicBezTo>
                    <a:pt x="2683" y="20909"/>
                    <a:pt x="14452" y="10962"/>
                    <a:pt x="20671" y="3708"/>
                  </a:cubicBezTo>
                  <a:cubicBezTo>
                    <a:pt x="21337" y="3018"/>
                    <a:pt x="21385" y="1637"/>
                    <a:pt x="20911" y="807"/>
                  </a:cubicBezTo>
                  <a:cubicBezTo>
                    <a:pt x="20643" y="261"/>
                    <a:pt x="20241" y="0"/>
                    <a:pt x="1981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4" name="Google Shape;1441;p41"/>
            <p:cNvSpPr/>
            <p:nvPr/>
          </p:nvSpPr>
          <p:spPr>
            <a:xfrm>
              <a:off x="194851" y="232916"/>
              <a:ext cx="453214" cy="39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4837" y="675"/>
                  </a:moveTo>
                  <a:cubicBezTo>
                    <a:pt x="14935" y="675"/>
                    <a:pt x="15035" y="685"/>
                    <a:pt x="15105" y="696"/>
                  </a:cubicBezTo>
                  <a:cubicBezTo>
                    <a:pt x="15372" y="796"/>
                    <a:pt x="15599" y="1018"/>
                    <a:pt x="15797" y="1360"/>
                  </a:cubicBezTo>
                  <a:cubicBezTo>
                    <a:pt x="16375" y="2465"/>
                    <a:pt x="16079" y="3847"/>
                    <a:pt x="15035" y="4731"/>
                  </a:cubicBezTo>
                  <a:lnTo>
                    <a:pt x="14823" y="4897"/>
                  </a:lnTo>
                  <a:lnTo>
                    <a:pt x="14103" y="3361"/>
                  </a:lnTo>
                  <a:cubicBezTo>
                    <a:pt x="13821" y="2797"/>
                    <a:pt x="13497" y="2111"/>
                    <a:pt x="13680" y="1482"/>
                  </a:cubicBezTo>
                  <a:cubicBezTo>
                    <a:pt x="13764" y="1194"/>
                    <a:pt x="14061" y="896"/>
                    <a:pt x="14414" y="752"/>
                  </a:cubicBezTo>
                  <a:cubicBezTo>
                    <a:pt x="14526" y="707"/>
                    <a:pt x="14682" y="675"/>
                    <a:pt x="14837" y="675"/>
                  </a:cubicBezTo>
                  <a:close/>
                  <a:moveTo>
                    <a:pt x="7274" y="1250"/>
                  </a:moveTo>
                  <a:cubicBezTo>
                    <a:pt x="7360" y="1261"/>
                    <a:pt x="7486" y="1338"/>
                    <a:pt x="7613" y="1404"/>
                  </a:cubicBezTo>
                  <a:cubicBezTo>
                    <a:pt x="9180" y="2332"/>
                    <a:pt x="10083" y="3847"/>
                    <a:pt x="9955" y="5328"/>
                  </a:cubicBezTo>
                  <a:cubicBezTo>
                    <a:pt x="8389" y="4632"/>
                    <a:pt x="7472" y="3272"/>
                    <a:pt x="7035" y="2444"/>
                  </a:cubicBezTo>
                  <a:cubicBezTo>
                    <a:pt x="6880" y="2178"/>
                    <a:pt x="6724" y="1868"/>
                    <a:pt x="6794" y="1615"/>
                  </a:cubicBezTo>
                  <a:cubicBezTo>
                    <a:pt x="6851" y="1426"/>
                    <a:pt x="7049" y="1261"/>
                    <a:pt x="7219" y="1261"/>
                  </a:cubicBezTo>
                  <a:cubicBezTo>
                    <a:pt x="7219" y="1261"/>
                    <a:pt x="7246" y="1261"/>
                    <a:pt x="7274" y="1250"/>
                  </a:cubicBezTo>
                  <a:close/>
                  <a:moveTo>
                    <a:pt x="1487" y="7642"/>
                  </a:moveTo>
                  <a:cubicBezTo>
                    <a:pt x="1687" y="7642"/>
                    <a:pt x="1897" y="7679"/>
                    <a:pt x="2069" y="7716"/>
                  </a:cubicBezTo>
                  <a:cubicBezTo>
                    <a:pt x="3310" y="7982"/>
                    <a:pt x="4354" y="8534"/>
                    <a:pt x="5272" y="9242"/>
                  </a:cubicBezTo>
                  <a:cubicBezTo>
                    <a:pt x="5109" y="9254"/>
                    <a:pt x="4947" y="9259"/>
                    <a:pt x="4786" y="9259"/>
                  </a:cubicBezTo>
                  <a:cubicBezTo>
                    <a:pt x="3293" y="9259"/>
                    <a:pt x="1814" y="8761"/>
                    <a:pt x="898" y="7893"/>
                  </a:cubicBezTo>
                  <a:cubicBezTo>
                    <a:pt x="925" y="7804"/>
                    <a:pt x="1066" y="7716"/>
                    <a:pt x="1208" y="7672"/>
                  </a:cubicBezTo>
                  <a:cubicBezTo>
                    <a:pt x="1295" y="7650"/>
                    <a:pt x="1390" y="7642"/>
                    <a:pt x="1487" y="7642"/>
                  </a:cubicBezTo>
                  <a:close/>
                  <a:moveTo>
                    <a:pt x="14835" y="0"/>
                  </a:moveTo>
                  <a:cubicBezTo>
                    <a:pt x="14570" y="0"/>
                    <a:pt x="14301" y="49"/>
                    <a:pt x="14032" y="155"/>
                  </a:cubicBezTo>
                  <a:cubicBezTo>
                    <a:pt x="13454" y="398"/>
                    <a:pt x="12988" y="851"/>
                    <a:pt x="12847" y="1349"/>
                  </a:cubicBezTo>
                  <a:cubicBezTo>
                    <a:pt x="12594" y="2167"/>
                    <a:pt x="12988" y="2963"/>
                    <a:pt x="13285" y="3615"/>
                  </a:cubicBezTo>
                  <a:lnTo>
                    <a:pt x="14103" y="5328"/>
                  </a:lnTo>
                  <a:cubicBezTo>
                    <a:pt x="13452" y="5620"/>
                    <a:pt x="12690" y="5777"/>
                    <a:pt x="11934" y="5777"/>
                  </a:cubicBezTo>
                  <a:cubicBezTo>
                    <a:pt x="11545" y="5777"/>
                    <a:pt x="11157" y="5735"/>
                    <a:pt x="10788" y="5649"/>
                  </a:cubicBezTo>
                  <a:cubicBezTo>
                    <a:pt x="10759" y="5626"/>
                    <a:pt x="10759" y="5626"/>
                    <a:pt x="10745" y="5626"/>
                  </a:cubicBezTo>
                  <a:cubicBezTo>
                    <a:pt x="11013" y="3859"/>
                    <a:pt x="9969" y="2001"/>
                    <a:pt x="8079" y="896"/>
                  </a:cubicBezTo>
                  <a:cubicBezTo>
                    <a:pt x="7895" y="763"/>
                    <a:pt x="7656" y="642"/>
                    <a:pt x="7360" y="619"/>
                  </a:cubicBezTo>
                  <a:cubicBezTo>
                    <a:pt x="7302" y="612"/>
                    <a:pt x="7245" y="608"/>
                    <a:pt x="7189" y="608"/>
                  </a:cubicBezTo>
                  <a:cubicBezTo>
                    <a:pt x="6560" y="608"/>
                    <a:pt x="6051" y="1046"/>
                    <a:pt x="5934" y="1503"/>
                  </a:cubicBezTo>
                  <a:cubicBezTo>
                    <a:pt x="5836" y="1924"/>
                    <a:pt x="6005" y="2343"/>
                    <a:pt x="6202" y="2719"/>
                  </a:cubicBezTo>
                  <a:cubicBezTo>
                    <a:pt x="7049" y="4323"/>
                    <a:pt x="8290" y="5483"/>
                    <a:pt x="9772" y="6047"/>
                  </a:cubicBezTo>
                  <a:cubicBezTo>
                    <a:pt x="9335" y="7428"/>
                    <a:pt x="7952" y="8645"/>
                    <a:pt x="6230" y="9075"/>
                  </a:cubicBezTo>
                  <a:cubicBezTo>
                    <a:pt x="5144" y="8147"/>
                    <a:pt x="3860" y="7385"/>
                    <a:pt x="2265" y="7052"/>
                  </a:cubicBezTo>
                  <a:cubicBezTo>
                    <a:pt x="2026" y="7006"/>
                    <a:pt x="1755" y="6959"/>
                    <a:pt x="1471" y="6959"/>
                  </a:cubicBezTo>
                  <a:cubicBezTo>
                    <a:pt x="1289" y="6959"/>
                    <a:pt x="1100" y="6978"/>
                    <a:pt x="911" y="7031"/>
                  </a:cubicBezTo>
                  <a:cubicBezTo>
                    <a:pt x="318" y="7174"/>
                    <a:pt x="-62" y="7606"/>
                    <a:pt x="8" y="8037"/>
                  </a:cubicBezTo>
                  <a:lnTo>
                    <a:pt x="22" y="8136"/>
                  </a:lnTo>
                  <a:lnTo>
                    <a:pt x="93" y="8203"/>
                  </a:lnTo>
                  <a:cubicBezTo>
                    <a:pt x="1180" y="9289"/>
                    <a:pt x="2986" y="9908"/>
                    <a:pt x="4774" y="9908"/>
                  </a:cubicBezTo>
                  <a:cubicBezTo>
                    <a:pt x="5170" y="9908"/>
                    <a:pt x="5563" y="9879"/>
                    <a:pt x="5948" y="9816"/>
                  </a:cubicBezTo>
                  <a:cubicBezTo>
                    <a:pt x="6653" y="10468"/>
                    <a:pt x="7274" y="11176"/>
                    <a:pt x="7825" y="11862"/>
                  </a:cubicBezTo>
                  <a:cubicBezTo>
                    <a:pt x="10238" y="14857"/>
                    <a:pt x="12226" y="18063"/>
                    <a:pt x="13764" y="21379"/>
                  </a:cubicBezTo>
                  <a:cubicBezTo>
                    <a:pt x="13836" y="21523"/>
                    <a:pt x="13991" y="21600"/>
                    <a:pt x="14173" y="21600"/>
                  </a:cubicBezTo>
                  <a:cubicBezTo>
                    <a:pt x="14230" y="21600"/>
                    <a:pt x="14273" y="21600"/>
                    <a:pt x="14314" y="21578"/>
                  </a:cubicBezTo>
                  <a:cubicBezTo>
                    <a:pt x="14541" y="21523"/>
                    <a:pt x="14667" y="21323"/>
                    <a:pt x="14569" y="21147"/>
                  </a:cubicBezTo>
                  <a:cubicBezTo>
                    <a:pt x="13017" y="17775"/>
                    <a:pt x="10999" y="14548"/>
                    <a:pt x="8559" y="11508"/>
                  </a:cubicBezTo>
                  <a:cubicBezTo>
                    <a:pt x="8050" y="10866"/>
                    <a:pt x="7501" y="10215"/>
                    <a:pt x="6865" y="9606"/>
                  </a:cubicBezTo>
                  <a:cubicBezTo>
                    <a:pt x="8686" y="9043"/>
                    <a:pt x="10096" y="7771"/>
                    <a:pt x="10604" y="6279"/>
                  </a:cubicBezTo>
                  <a:cubicBezTo>
                    <a:pt x="11051" y="6380"/>
                    <a:pt x="11513" y="6429"/>
                    <a:pt x="11975" y="6429"/>
                  </a:cubicBezTo>
                  <a:cubicBezTo>
                    <a:pt x="12826" y="6429"/>
                    <a:pt x="13673" y="6262"/>
                    <a:pt x="14414" y="5948"/>
                  </a:cubicBezTo>
                  <a:lnTo>
                    <a:pt x="20663" y="19113"/>
                  </a:lnTo>
                  <a:cubicBezTo>
                    <a:pt x="20720" y="19245"/>
                    <a:pt x="20884" y="19328"/>
                    <a:pt x="21063" y="19328"/>
                  </a:cubicBezTo>
                  <a:cubicBezTo>
                    <a:pt x="21108" y="19328"/>
                    <a:pt x="21154" y="19323"/>
                    <a:pt x="21200" y="19311"/>
                  </a:cubicBezTo>
                  <a:cubicBezTo>
                    <a:pt x="21425" y="19257"/>
                    <a:pt x="21538" y="19058"/>
                    <a:pt x="21454" y="18881"/>
                  </a:cubicBezTo>
                  <a:lnTo>
                    <a:pt x="15133" y="5572"/>
                  </a:lnTo>
                  <a:cubicBezTo>
                    <a:pt x="15331" y="5450"/>
                    <a:pt x="15514" y="5328"/>
                    <a:pt x="15669" y="5184"/>
                  </a:cubicBezTo>
                  <a:cubicBezTo>
                    <a:pt x="16939" y="4112"/>
                    <a:pt x="17306" y="2465"/>
                    <a:pt x="16586" y="1117"/>
                  </a:cubicBezTo>
                  <a:cubicBezTo>
                    <a:pt x="16318" y="597"/>
                    <a:pt x="15938" y="254"/>
                    <a:pt x="15444" y="88"/>
                  </a:cubicBezTo>
                  <a:cubicBezTo>
                    <a:pt x="15246" y="31"/>
                    <a:pt x="15042" y="0"/>
                    <a:pt x="1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6" name="Google Shape;7366;p47"/>
          <p:cNvGrpSpPr/>
          <p:nvPr/>
        </p:nvGrpSpPr>
        <p:grpSpPr>
          <a:xfrm>
            <a:off x="322942" y="4152378"/>
            <a:ext cx="2975333" cy="172301"/>
            <a:chOff x="0" y="0"/>
            <a:chExt cx="2975331" cy="172300"/>
          </a:xfrm>
        </p:grpSpPr>
        <p:sp>
          <p:nvSpPr>
            <p:cNvPr id="3337" name="Google Shape;7367;p47"/>
            <p:cNvSpPr/>
            <p:nvPr/>
          </p:nvSpPr>
          <p:spPr>
            <a:xfrm>
              <a:off x="1093366" y="-1"/>
              <a:ext cx="1306116" cy="15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72" fill="norm" stroke="1" extrusionOk="0">
                  <a:moveTo>
                    <a:pt x="1291" y="1651"/>
                  </a:moveTo>
                  <a:lnTo>
                    <a:pt x="1578" y="1721"/>
                  </a:lnTo>
                  <a:cubicBezTo>
                    <a:pt x="1611" y="2003"/>
                    <a:pt x="1633" y="2003"/>
                    <a:pt x="1666" y="1792"/>
                  </a:cubicBezTo>
                  <a:cubicBezTo>
                    <a:pt x="1920" y="1581"/>
                    <a:pt x="2174" y="1581"/>
                    <a:pt x="2417" y="1862"/>
                  </a:cubicBezTo>
                  <a:cubicBezTo>
                    <a:pt x="2450" y="2140"/>
                    <a:pt x="2461" y="2492"/>
                    <a:pt x="2494" y="2563"/>
                  </a:cubicBezTo>
                  <a:cubicBezTo>
                    <a:pt x="2583" y="2704"/>
                    <a:pt x="2594" y="2211"/>
                    <a:pt x="2605" y="1862"/>
                  </a:cubicBezTo>
                  <a:cubicBezTo>
                    <a:pt x="2947" y="1581"/>
                    <a:pt x="3300" y="1581"/>
                    <a:pt x="3642" y="1862"/>
                  </a:cubicBezTo>
                  <a:cubicBezTo>
                    <a:pt x="3830" y="3193"/>
                    <a:pt x="3918" y="3193"/>
                    <a:pt x="4106" y="1862"/>
                  </a:cubicBezTo>
                  <a:cubicBezTo>
                    <a:pt x="4536" y="1581"/>
                    <a:pt x="4978" y="1581"/>
                    <a:pt x="5419" y="1933"/>
                  </a:cubicBezTo>
                  <a:cubicBezTo>
                    <a:pt x="5441" y="2140"/>
                    <a:pt x="5452" y="2563"/>
                    <a:pt x="5486" y="2633"/>
                  </a:cubicBezTo>
                  <a:cubicBezTo>
                    <a:pt x="5574" y="2774"/>
                    <a:pt x="5585" y="2281"/>
                    <a:pt x="5607" y="1933"/>
                  </a:cubicBezTo>
                  <a:lnTo>
                    <a:pt x="5794" y="1933"/>
                  </a:lnTo>
                  <a:cubicBezTo>
                    <a:pt x="5927" y="3123"/>
                    <a:pt x="5949" y="3123"/>
                    <a:pt x="6071" y="1862"/>
                  </a:cubicBezTo>
                  <a:cubicBezTo>
                    <a:pt x="6412" y="1651"/>
                    <a:pt x="6755" y="1651"/>
                    <a:pt x="7097" y="1862"/>
                  </a:cubicBezTo>
                  <a:cubicBezTo>
                    <a:pt x="7251" y="3263"/>
                    <a:pt x="7307" y="3263"/>
                    <a:pt x="7472" y="1862"/>
                  </a:cubicBezTo>
                  <a:cubicBezTo>
                    <a:pt x="7781" y="1651"/>
                    <a:pt x="8090" y="1581"/>
                    <a:pt x="8410" y="1721"/>
                  </a:cubicBezTo>
                  <a:cubicBezTo>
                    <a:pt x="8521" y="2633"/>
                    <a:pt x="8697" y="2281"/>
                    <a:pt x="8841" y="2633"/>
                  </a:cubicBezTo>
                  <a:cubicBezTo>
                    <a:pt x="8984" y="3052"/>
                    <a:pt x="9106" y="2492"/>
                    <a:pt x="9150" y="1440"/>
                  </a:cubicBezTo>
                  <a:cubicBezTo>
                    <a:pt x="9558" y="1091"/>
                    <a:pt x="9967" y="951"/>
                    <a:pt x="10375" y="1162"/>
                  </a:cubicBezTo>
                  <a:cubicBezTo>
                    <a:pt x="10397" y="1299"/>
                    <a:pt x="10430" y="1510"/>
                    <a:pt x="10452" y="1510"/>
                  </a:cubicBezTo>
                  <a:cubicBezTo>
                    <a:pt x="11093" y="1581"/>
                    <a:pt x="11721" y="1581"/>
                    <a:pt x="12362" y="1651"/>
                  </a:cubicBezTo>
                  <a:cubicBezTo>
                    <a:pt x="12450" y="1651"/>
                    <a:pt x="12505" y="1229"/>
                    <a:pt x="12516" y="739"/>
                  </a:cubicBezTo>
                  <a:cubicBezTo>
                    <a:pt x="12704" y="458"/>
                    <a:pt x="12891" y="458"/>
                    <a:pt x="13079" y="669"/>
                  </a:cubicBezTo>
                  <a:cubicBezTo>
                    <a:pt x="13200" y="2003"/>
                    <a:pt x="13234" y="2003"/>
                    <a:pt x="13355" y="739"/>
                  </a:cubicBezTo>
                  <a:lnTo>
                    <a:pt x="13731" y="528"/>
                  </a:lnTo>
                  <a:cubicBezTo>
                    <a:pt x="14006" y="1651"/>
                    <a:pt x="14326" y="880"/>
                    <a:pt x="14613" y="1440"/>
                  </a:cubicBezTo>
                  <a:cubicBezTo>
                    <a:pt x="14702" y="1581"/>
                    <a:pt x="14746" y="739"/>
                    <a:pt x="14768" y="180"/>
                  </a:cubicBezTo>
                  <a:cubicBezTo>
                    <a:pt x="14890" y="-102"/>
                    <a:pt x="15022" y="-32"/>
                    <a:pt x="15143" y="250"/>
                  </a:cubicBezTo>
                  <a:cubicBezTo>
                    <a:pt x="15375" y="1581"/>
                    <a:pt x="15662" y="1581"/>
                    <a:pt x="15949" y="1229"/>
                  </a:cubicBezTo>
                  <a:cubicBezTo>
                    <a:pt x="15960" y="1229"/>
                    <a:pt x="15971" y="880"/>
                    <a:pt x="15982" y="739"/>
                  </a:cubicBezTo>
                  <a:lnTo>
                    <a:pt x="16258" y="739"/>
                  </a:lnTo>
                  <a:cubicBezTo>
                    <a:pt x="16457" y="2073"/>
                    <a:pt x="16578" y="2073"/>
                    <a:pt x="16810" y="810"/>
                  </a:cubicBezTo>
                  <a:lnTo>
                    <a:pt x="17361" y="1091"/>
                  </a:lnTo>
                  <a:cubicBezTo>
                    <a:pt x="17417" y="1651"/>
                    <a:pt x="17483" y="1792"/>
                    <a:pt x="17549" y="1162"/>
                  </a:cubicBezTo>
                  <a:cubicBezTo>
                    <a:pt x="18024" y="1091"/>
                    <a:pt x="18488" y="1162"/>
                    <a:pt x="18962" y="1370"/>
                  </a:cubicBezTo>
                  <a:cubicBezTo>
                    <a:pt x="18995" y="2281"/>
                    <a:pt x="19094" y="2281"/>
                    <a:pt x="19216" y="2281"/>
                  </a:cubicBezTo>
                  <a:cubicBezTo>
                    <a:pt x="19403" y="2281"/>
                    <a:pt x="19602" y="2140"/>
                    <a:pt x="19768" y="2492"/>
                  </a:cubicBezTo>
                  <a:cubicBezTo>
                    <a:pt x="19988" y="3052"/>
                    <a:pt x="19845" y="4597"/>
                    <a:pt x="19900" y="5650"/>
                  </a:cubicBezTo>
                  <a:cubicBezTo>
                    <a:pt x="19923" y="5928"/>
                    <a:pt x="19955" y="6139"/>
                    <a:pt x="20000" y="6210"/>
                  </a:cubicBezTo>
                  <a:cubicBezTo>
                    <a:pt x="20066" y="6210"/>
                    <a:pt x="20121" y="5928"/>
                    <a:pt x="20132" y="5509"/>
                  </a:cubicBezTo>
                  <a:cubicBezTo>
                    <a:pt x="20143" y="5228"/>
                    <a:pt x="20143" y="4876"/>
                    <a:pt x="20121" y="4597"/>
                  </a:cubicBezTo>
                  <a:cubicBezTo>
                    <a:pt x="20033" y="3193"/>
                    <a:pt x="20187" y="2844"/>
                    <a:pt x="20342" y="2633"/>
                  </a:cubicBezTo>
                  <a:cubicBezTo>
                    <a:pt x="20540" y="2281"/>
                    <a:pt x="20706" y="3052"/>
                    <a:pt x="20827" y="4597"/>
                  </a:cubicBezTo>
                  <a:cubicBezTo>
                    <a:pt x="20916" y="5999"/>
                    <a:pt x="21070" y="7121"/>
                    <a:pt x="21280" y="7752"/>
                  </a:cubicBezTo>
                  <a:cubicBezTo>
                    <a:pt x="21589" y="8593"/>
                    <a:pt x="21600" y="9015"/>
                    <a:pt x="21512" y="11469"/>
                  </a:cubicBezTo>
                  <a:cubicBezTo>
                    <a:pt x="20982" y="11050"/>
                    <a:pt x="20982" y="11120"/>
                    <a:pt x="21136" y="13856"/>
                  </a:cubicBezTo>
                  <a:cubicBezTo>
                    <a:pt x="20728" y="14275"/>
                    <a:pt x="20728" y="14275"/>
                    <a:pt x="20540" y="13433"/>
                  </a:cubicBezTo>
                  <a:cubicBezTo>
                    <a:pt x="20320" y="12310"/>
                    <a:pt x="20154" y="12451"/>
                    <a:pt x="19988" y="13996"/>
                  </a:cubicBezTo>
                  <a:cubicBezTo>
                    <a:pt x="19757" y="16098"/>
                    <a:pt x="19690" y="16098"/>
                    <a:pt x="19437" y="14275"/>
                  </a:cubicBezTo>
                  <a:cubicBezTo>
                    <a:pt x="19381" y="13926"/>
                    <a:pt x="19338" y="13504"/>
                    <a:pt x="19249" y="13785"/>
                  </a:cubicBezTo>
                  <a:cubicBezTo>
                    <a:pt x="19172" y="13926"/>
                    <a:pt x="19139" y="14556"/>
                    <a:pt x="19183" y="14975"/>
                  </a:cubicBezTo>
                  <a:cubicBezTo>
                    <a:pt x="19227" y="15820"/>
                    <a:pt x="19249" y="16732"/>
                    <a:pt x="19238" y="17643"/>
                  </a:cubicBezTo>
                  <a:lnTo>
                    <a:pt x="18962" y="17710"/>
                  </a:lnTo>
                  <a:cubicBezTo>
                    <a:pt x="18907" y="17221"/>
                    <a:pt x="18807" y="17010"/>
                    <a:pt x="18719" y="17221"/>
                  </a:cubicBezTo>
                  <a:cubicBezTo>
                    <a:pt x="18212" y="18062"/>
                    <a:pt x="17693" y="17643"/>
                    <a:pt x="17174" y="17781"/>
                  </a:cubicBezTo>
                  <a:cubicBezTo>
                    <a:pt x="17063" y="17781"/>
                    <a:pt x="16964" y="17781"/>
                    <a:pt x="16909" y="18555"/>
                  </a:cubicBezTo>
                  <a:lnTo>
                    <a:pt x="16722" y="18692"/>
                  </a:lnTo>
                  <a:cubicBezTo>
                    <a:pt x="16710" y="18344"/>
                    <a:pt x="16699" y="17992"/>
                    <a:pt x="16622" y="17992"/>
                  </a:cubicBezTo>
                  <a:cubicBezTo>
                    <a:pt x="16556" y="17992"/>
                    <a:pt x="16545" y="18414"/>
                    <a:pt x="16534" y="18763"/>
                  </a:cubicBezTo>
                  <a:lnTo>
                    <a:pt x="16346" y="18904"/>
                  </a:lnTo>
                  <a:cubicBezTo>
                    <a:pt x="16214" y="18133"/>
                    <a:pt x="16015" y="18133"/>
                    <a:pt x="15883" y="18904"/>
                  </a:cubicBezTo>
                  <a:lnTo>
                    <a:pt x="15695" y="18833"/>
                  </a:lnTo>
                  <a:cubicBezTo>
                    <a:pt x="15673" y="18344"/>
                    <a:pt x="15640" y="17851"/>
                    <a:pt x="15552" y="17851"/>
                  </a:cubicBezTo>
                  <a:lnTo>
                    <a:pt x="14525" y="17851"/>
                  </a:lnTo>
                  <a:cubicBezTo>
                    <a:pt x="14437" y="17851"/>
                    <a:pt x="14404" y="18344"/>
                    <a:pt x="14393" y="18904"/>
                  </a:cubicBezTo>
                  <a:cubicBezTo>
                    <a:pt x="14018" y="19534"/>
                    <a:pt x="13642" y="19745"/>
                    <a:pt x="13256" y="19467"/>
                  </a:cubicBezTo>
                  <a:cubicBezTo>
                    <a:pt x="13200" y="18904"/>
                    <a:pt x="13135" y="18904"/>
                    <a:pt x="13079" y="19467"/>
                  </a:cubicBezTo>
                  <a:cubicBezTo>
                    <a:pt x="12958" y="19604"/>
                    <a:pt x="12825" y="19604"/>
                    <a:pt x="12704" y="19396"/>
                  </a:cubicBezTo>
                  <a:cubicBezTo>
                    <a:pt x="12660" y="17781"/>
                    <a:pt x="12472" y="17362"/>
                    <a:pt x="12295" y="17992"/>
                  </a:cubicBezTo>
                  <a:cubicBezTo>
                    <a:pt x="12086" y="18763"/>
                    <a:pt x="11964" y="18273"/>
                    <a:pt x="11788" y="17710"/>
                  </a:cubicBezTo>
                  <a:cubicBezTo>
                    <a:pt x="11501" y="16869"/>
                    <a:pt x="11192" y="15820"/>
                    <a:pt x="10905" y="17851"/>
                  </a:cubicBezTo>
                  <a:cubicBezTo>
                    <a:pt x="10839" y="18344"/>
                    <a:pt x="10739" y="18344"/>
                    <a:pt x="10651" y="18344"/>
                  </a:cubicBezTo>
                  <a:cubicBezTo>
                    <a:pt x="10375" y="18485"/>
                    <a:pt x="10110" y="17502"/>
                    <a:pt x="9823" y="18203"/>
                  </a:cubicBezTo>
                  <a:cubicBezTo>
                    <a:pt x="9746" y="18414"/>
                    <a:pt x="9669" y="17781"/>
                    <a:pt x="9624" y="17221"/>
                  </a:cubicBezTo>
                  <a:cubicBezTo>
                    <a:pt x="9503" y="15749"/>
                    <a:pt x="9349" y="15887"/>
                    <a:pt x="9150" y="16520"/>
                  </a:cubicBezTo>
                  <a:cubicBezTo>
                    <a:pt x="9062" y="16869"/>
                    <a:pt x="8929" y="16869"/>
                    <a:pt x="8852" y="17291"/>
                  </a:cubicBezTo>
                  <a:cubicBezTo>
                    <a:pt x="8675" y="18133"/>
                    <a:pt x="8454" y="18344"/>
                    <a:pt x="8245" y="17851"/>
                  </a:cubicBezTo>
                  <a:cubicBezTo>
                    <a:pt x="7814" y="16939"/>
                    <a:pt x="7351" y="17010"/>
                    <a:pt x="6931" y="18133"/>
                  </a:cubicBezTo>
                  <a:cubicBezTo>
                    <a:pt x="6699" y="18692"/>
                    <a:pt x="6446" y="18904"/>
                    <a:pt x="6203" y="18622"/>
                  </a:cubicBezTo>
                  <a:cubicBezTo>
                    <a:pt x="5927" y="18414"/>
                    <a:pt x="5838" y="19185"/>
                    <a:pt x="5784" y="20586"/>
                  </a:cubicBezTo>
                  <a:lnTo>
                    <a:pt x="5507" y="20586"/>
                  </a:lnTo>
                  <a:cubicBezTo>
                    <a:pt x="5364" y="18622"/>
                    <a:pt x="5253" y="20238"/>
                    <a:pt x="5132" y="20657"/>
                  </a:cubicBezTo>
                  <a:cubicBezTo>
                    <a:pt x="4768" y="20657"/>
                    <a:pt x="4393" y="20727"/>
                    <a:pt x="4018" y="20657"/>
                  </a:cubicBezTo>
                  <a:cubicBezTo>
                    <a:pt x="3289" y="20586"/>
                    <a:pt x="2561" y="21498"/>
                    <a:pt x="1832" y="21220"/>
                  </a:cubicBezTo>
                  <a:cubicBezTo>
                    <a:pt x="1711" y="21149"/>
                    <a:pt x="1589" y="21361"/>
                    <a:pt x="1468" y="20938"/>
                  </a:cubicBezTo>
                  <a:cubicBezTo>
                    <a:pt x="1490" y="19815"/>
                    <a:pt x="1435" y="18485"/>
                    <a:pt x="1700" y="18062"/>
                  </a:cubicBezTo>
                  <a:cubicBezTo>
                    <a:pt x="1865" y="17851"/>
                    <a:pt x="1788" y="17080"/>
                    <a:pt x="1722" y="16450"/>
                  </a:cubicBezTo>
                  <a:cubicBezTo>
                    <a:pt x="1689" y="16098"/>
                    <a:pt x="1689" y="15679"/>
                    <a:pt x="1766" y="15468"/>
                  </a:cubicBezTo>
                  <a:cubicBezTo>
                    <a:pt x="1821" y="15327"/>
                    <a:pt x="1898" y="15468"/>
                    <a:pt x="1920" y="15887"/>
                  </a:cubicBezTo>
                  <a:cubicBezTo>
                    <a:pt x="1964" y="16380"/>
                    <a:pt x="1931" y="17151"/>
                    <a:pt x="2020" y="17502"/>
                  </a:cubicBezTo>
                  <a:cubicBezTo>
                    <a:pt x="2097" y="17851"/>
                    <a:pt x="2240" y="18622"/>
                    <a:pt x="2296" y="17710"/>
                  </a:cubicBezTo>
                  <a:cubicBezTo>
                    <a:pt x="2373" y="16239"/>
                    <a:pt x="2615" y="16732"/>
                    <a:pt x="2737" y="15749"/>
                  </a:cubicBezTo>
                  <a:cubicBezTo>
                    <a:pt x="2814" y="15045"/>
                    <a:pt x="2925" y="15397"/>
                    <a:pt x="3002" y="16098"/>
                  </a:cubicBezTo>
                  <a:cubicBezTo>
                    <a:pt x="3057" y="16661"/>
                    <a:pt x="3112" y="17221"/>
                    <a:pt x="3190" y="17781"/>
                  </a:cubicBezTo>
                  <a:cubicBezTo>
                    <a:pt x="3300" y="18485"/>
                    <a:pt x="3510" y="18622"/>
                    <a:pt x="3532" y="17921"/>
                  </a:cubicBezTo>
                  <a:cubicBezTo>
                    <a:pt x="3565" y="17221"/>
                    <a:pt x="3598" y="17151"/>
                    <a:pt x="3697" y="17080"/>
                  </a:cubicBezTo>
                  <a:cubicBezTo>
                    <a:pt x="3841" y="17010"/>
                    <a:pt x="3995" y="16869"/>
                    <a:pt x="4161" y="16732"/>
                  </a:cubicBezTo>
                  <a:cubicBezTo>
                    <a:pt x="4095" y="17851"/>
                    <a:pt x="3973" y="19044"/>
                    <a:pt x="4293" y="18833"/>
                  </a:cubicBezTo>
                  <a:cubicBezTo>
                    <a:pt x="4404" y="18763"/>
                    <a:pt x="4514" y="19745"/>
                    <a:pt x="4625" y="18833"/>
                  </a:cubicBezTo>
                  <a:cubicBezTo>
                    <a:pt x="4437" y="16239"/>
                    <a:pt x="4437" y="16239"/>
                    <a:pt x="4856" y="16239"/>
                  </a:cubicBezTo>
                  <a:cubicBezTo>
                    <a:pt x="4867" y="16239"/>
                    <a:pt x="4890" y="15957"/>
                    <a:pt x="4901" y="15820"/>
                  </a:cubicBezTo>
                  <a:cubicBezTo>
                    <a:pt x="4702" y="14975"/>
                    <a:pt x="4702" y="14975"/>
                    <a:pt x="4558" y="14975"/>
                  </a:cubicBezTo>
                  <a:cubicBezTo>
                    <a:pt x="4282" y="15045"/>
                    <a:pt x="4029" y="15045"/>
                    <a:pt x="3785" y="14063"/>
                  </a:cubicBezTo>
                  <a:cubicBezTo>
                    <a:pt x="3620" y="13363"/>
                    <a:pt x="3421" y="13222"/>
                    <a:pt x="3245" y="13715"/>
                  </a:cubicBezTo>
                  <a:cubicBezTo>
                    <a:pt x="3090" y="14063"/>
                    <a:pt x="2936" y="14134"/>
                    <a:pt x="2781" y="13996"/>
                  </a:cubicBezTo>
                  <a:cubicBezTo>
                    <a:pt x="2715" y="13996"/>
                    <a:pt x="2660" y="13715"/>
                    <a:pt x="2649" y="13363"/>
                  </a:cubicBezTo>
                  <a:cubicBezTo>
                    <a:pt x="2626" y="12944"/>
                    <a:pt x="2649" y="12521"/>
                    <a:pt x="2715" y="12381"/>
                  </a:cubicBezTo>
                  <a:cubicBezTo>
                    <a:pt x="2902" y="11680"/>
                    <a:pt x="3068" y="10698"/>
                    <a:pt x="3344" y="11399"/>
                  </a:cubicBezTo>
                  <a:cubicBezTo>
                    <a:pt x="3532" y="11891"/>
                    <a:pt x="3764" y="11962"/>
                    <a:pt x="3929" y="12662"/>
                  </a:cubicBezTo>
                  <a:cubicBezTo>
                    <a:pt x="4018" y="12173"/>
                    <a:pt x="4040" y="11328"/>
                    <a:pt x="3995" y="11191"/>
                  </a:cubicBezTo>
                  <a:cubicBezTo>
                    <a:pt x="3686" y="10349"/>
                    <a:pt x="3598" y="7051"/>
                    <a:pt x="3123" y="8033"/>
                  </a:cubicBezTo>
                  <a:cubicBezTo>
                    <a:pt x="2991" y="8244"/>
                    <a:pt x="2892" y="7681"/>
                    <a:pt x="2792" y="7121"/>
                  </a:cubicBezTo>
                  <a:cubicBezTo>
                    <a:pt x="2704" y="6562"/>
                    <a:pt x="2594" y="5999"/>
                    <a:pt x="2516" y="6491"/>
                  </a:cubicBezTo>
                  <a:cubicBezTo>
                    <a:pt x="2307" y="7611"/>
                    <a:pt x="2097" y="7192"/>
                    <a:pt x="1865" y="7051"/>
                  </a:cubicBezTo>
                  <a:cubicBezTo>
                    <a:pt x="1733" y="6910"/>
                    <a:pt x="905" y="5999"/>
                    <a:pt x="817" y="5580"/>
                  </a:cubicBezTo>
                  <a:cubicBezTo>
                    <a:pt x="640" y="4738"/>
                    <a:pt x="442" y="4175"/>
                    <a:pt x="220" y="3964"/>
                  </a:cubicBezTo>
                  <a:cubicBezTo>
                    <a:pt x="33" y="3826"/>
                    <a:pt x="0" y="3123"/>
                    <a:pt x="0" y="2140"/>
                  </a:cubicBezTo>
                  <a:cubicBezTo>
                    <a:pt x="232" y="2140"/>
                    <a:pt x="463" y="2211"/>
                    <a:pt x="695" y="2140"/>
                  </a:cubicBezTo>
                  <a:cubicBezTo>
                    <a:pt x="927" y="2073"/>
                    <a:pt x="1115" y="2704"/>
                    <a:pt x="1291" y="1651"/>
                  </a:cubicBezTo>
                  <a:close/>
                  <a:moveTo>
                    <a:pt x="5154" y="15957"/>
                  </a:moveTo>
                  <a:cubicBezTo>
                    <a:pt x="5132" y="16520"/>
                    <a:pt x="5176" y="17151"/>
                    <a:pt x="5276" y="17362"/>
                  </a:cubicBezTo>
                  <a:cubicBezTo>
                    <a:pt x="5342" y="17643"/>
                    <a:pt x="5441" y="17362"/>
                    <a:pt x="5463" y="16869"/>
                  </a:cubicBezTo>
                  <a:cubicBezTo>
                    <a:pt x="5518" y="15749"/>
                    <a:pt x="5596" y="15468"/>
                    <a:pt x="5794" y="15609"/>
                  </a:cubicBezTo>
                  <a:cubicBezTo>
                    <a:pt x="5993" y="15820"/>
                    <a:pt x="6170" y="14975"/>
                    <a:pt x="6192" y="13715"/>
                  </a:cubicBezTo>
                  <a:cubicBezTo>
                    <a:pt x="6203" y="13363"/>
                    <a:pt x="6247" y="12944"/>
                    <a:pt x="6192" y="12592"/>
                  </a:cubicBezTo>
                  <a:cubicBezTo>
                    <a:pt x="6148" y="12310"/>
                    <a:pt x="6071" y="12310"/>
                    <a:pt x="6026" y="12592"/>
                  </a:cubicBezTo>
                  <a:cubicBezTo>
                    <a:pt x="5872" y="13785"/>
                    <a:pt x="5706" y="13433"/>
                    <a:pt x="5529" y="13014"/>
                  </a:cubicBezTo>
                  <a:cubicBezTo>
                    <a:pt x="5375" y="12733"/>
                    <a:pt x="5253" y="13014"/>
                    <a:pt x="5231" y="14204"/>
                  </a:cubicBezTo>
                  <a:cubicBezTo>
                    <a:pt x="5210" y="14838"/>
                    <a:pt x="5188" y="15397"/>
                    <a:pt x="5154" y="15957"/>
                  </a:cubicBezTo>
                  <a:close/>
                  <a:moveTo>
                    <a:pt x="20585" y="7544"/>
                  </a:moveTo>
                  <a:cubicBezTo>
                    <a:pt x="20651" y="7473"/>
                    <a:pt x="20728" y="7403"/>
                    <a:pt x="20728" y="6910"/>
                  </a:cubicBezTo>
                  <a:cubicBezTo>
                    <a:pt x="20728" y="6421"/>
                    <a:pt x="20662" y="5999"/>
                    <a:pt x="20585" y="5999"/>
                  </a:cubicBezTo>
                  <a:cubicBezTo>
                    <a:pt x="20508" y="5928"/>
                    <a:pt x="20430" y="6351"/>
                    <a:pt x="20430" y="6840"/>
                  </a:cubicBezTo>
                  <a:cubicBezTo>
                    <a:pt x="20430" y="7473"/>
                    <a:pt x="20508" y="7544"/>
                    <a:pt x="20585" y="7544"/>
                  </a:cubicBezTo>
                  <a:close/>
                  <a:moveTo>
                    <a:pt x="10397" y="3052"/>
                  </a:moveTo>
                  <a:cubicBezTo>
                    <a:pt x="10342" y="3052"/>
                    <a:pt x="10298" y="3334"/>
                    <a:pt x="10298" y="3615"/>
                  </a:cubicBezTo>
                  <a:cubicBezTo>
                    <a:pt x="10286" y="4457"/>
                    <a:pt x="10386" y="4597"/>
                    <a:pt x="10485" y="4597"/>
                  </a:cubicBezTo>
                  <a:cubicBezTo>
                    <a:pt x="10541" y="4597"/>
                    <a:pt x="10618" y="4386"/>
                    <a:pt x="10596" y="3964"/>
                  </a:cubicBezTo>
                  <a:cubicBezTo>
                    <a:pt x="10573" y="3263"/>
                    <a:pt x="10474" y="3123"/>
                    <a:pt x="10397" y="3052"/>
                  </a:cubicBezTo>
                  <a:close/>
                  <a:moveTo>
                    <a:pt x="9613" y="6139"/>
                  </a:moveTo>
                  <a:cubicBezTo>
                    <a:pt x="9613" y="5720"/>
                    <a:pt x="9580" y="5509"/>
                    <a:pt x="9536" y="5509"/>
                  </a:cubicBezTo>
                  <a:cubicBezTo>
                    <a:pt x="9481" y="5439"/>
                    <a:pt x="9448" y="5720"/>
                    <a:pt x="9448" y="5999"/>
                  </a:cubicBezTo>
                  <a:cubicBezTo>
                    <a:pt x="9448" y="6421"/>
                    <a:pt x="9470" y="6840"/>
                    <a:pt x="9547" y="6699"/>
                  </a:cubicBezTo>
                  <a:cubicBezTo>
                    <a:pt x="9580" y="6632"/>
                    <a:pt x="9591" y="6280"/>
                    <a:pt x="9613" y="6139"/>
                  </a:cubicBezTo>
                  <a:close/>
                  <a:moveTo>
                    <a:pt x="10806" y="6210"/>
                  </a:moveTo>
                  <a:lnTo>
                    <a:pt x="10717" y="5999"/>
                  </a:lnTo>
                  <a:cubicBezTo>
                    <a:pt x="10706" y="6210"/>
                    <a:pt x="10684" y="6421"/>
                    <a:pt x="10695" y="6491"/>
                  </a:cubicBezTo>
                  <a:cubicBezTo>
                    <a:pt x="10695" y="6632"/>
                    <a:pt x="10739" y="6632"/>
                    <a:pt x="10761" y="6770"/>
                  </a:cubicBezTo>
                  <a:cubicBezTo>
                    <a:pt x="10783" y="6562"/>
                    <a:pt x="10794" y="6351"/>
                    <a:pt x="10806" y="6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8" name="Google Shape;7368;p47"/>
            <p:cNvSpPr/>
            <p:nvPr/>
          </p:nvSpPr>
          <p:spPr>
            <a:xfrm>
              <a:off x="299638" y="3920"/>
              <a:ext cx="1089943" cy="15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15716" y="1663"/>
                  </a:moveTo>
                  <a:cubicBezTo>
                    <a:pt x="15716" y="2632"/>
                    <a:pt x="15756" y="3257"/>
                    <a:pt x="15981" y="3462"/>
                  </a:cubicBezTo>
                  <a:cubicBezTo>
                    <a:pt x="16233" y="3601"/>
                    <a:pt x="16485" y="4157"/>
                    <a:pt x="16697" y="5057"/>
                  </a:cubicBezTo>
                  <a:cubicBezTo>
                    <a:pt x="16789" y="5401"/>
                    <a:pt x="17797" y="6370"/>
                    <a:pt x="17956" y="6440"/>
                  </a:cubicBezTo>
                  <a:cubicBezTo>
                    <a:pt x="18221" y="6648"/>
                    <a:pt x="18486" y="7062"/>
                    <a:pt x="18737" y="5887"/>
                  </a:cubicBezTo>
                  <a:cubicBezTo>
                    <a:pt x="18844" y="5401"/>
                    <a:pt x="18976" y="6093"/>
                    <a:pt x="19069" y="6579"/>
                  </a:cubicBezTo>
                  <a:cubicBezTo>
                    <a:pt x="19162" y="7062"/>
                    <a:pt x="19307" y="7687"/>
                    <a:pt x="19466" y="7409"/>
                  </a:cubicBezTo>
                  <a:cubicBezTo>
                    <a:pt x="20036" y="6509"/>
                    <a:pt x="20142" y="9695"/>
                    <a:pt x="20513" y="10595"/>
                  </a:cubicBezTo>
                  <a:cubicBezTo>
                    <a:pt x="20566" y="10731"/>
                    <a:pt x="20540" y="11495"/>
                    <a:pt x="20433" y="11978"/>
                  </a:cubicBezTo>
                  <a:cubicBezTo>
                    <a:pt x="20222" y="11356"/>
                    <a:pt x="19957" y="11217"/>
                    <a:pt x="19732" y="10800"/>
                  </a:cubicBezTo>
                  <a:cubicBezTo>
                    <a:pt x="19400" y="10109"/>
                    <a:pt x="19202" y="11009"/>
                    <a:pt x="18963" y="11700"/>
                  </a:cubicBezTo>
                  <a:cubicBezTo>
                    <a:pt x="18896" y="11909"/>
                    <a:pt x="18857" y="12325"/>
                    <a:pt x="18883" y="12669"/>
                  </a:cubicBezTo>
                  <a:cubicBezTo>
                    <a:pt x="18910" y="13086"/>
                    <a:pt x="18976" y="13295"/>
                    <a:pt x="19055" y="13295"/>
                  </a:cubicBezTo>
                  <a:cubicBezTo>
                    <a:pt x="19241" y="13500"/>
                    <a:pt x="19426" y="13430"/>
                    <a:pt x="19612" y="13086"/>
                  </a:cubicBezTo>
                  <a:cubicBezTo>
                    <a:pt x="19811" y="12600"/>
                    <a:pt x="20063" y="12739"/>
                    <a:pt x="20248" y="13430"/>
                  </a:cubicBezTo>
                  <a:cubicBezTo>
                    <a:pt x="20553" y="14400"/>
                    <a:pt x="20858" y="14330"/>
                    <a:pt x="21189" y="14261"/>
                  </a:cubicBezTo>
                  <a:cubicBezTo>
                    <a:pt x="21361" y="14261"/>
                    <a:pt x="21361" y="14195"/>
                    <a:pt x="21600" y="15161"/>
                  </a:cubicBezTo>
                  <a:cubicBezTo>
                    <a:pt x="21573" y="15300"/>
                    <a:pt x="21560" y="15578"/>
                    <a:pt x="21534" y="15578"/>
                  </a:cubicBezTo>
                  <a:cubicBezTo>
                    <a:pt x="21043" y="15508"/>
                    <a:pt x="21043" y="15508"/>
                    <a:pt x="21269" y="18138"/>
                  </a:cubicBezTo>
                  <a:cubicBezTo>
                    <a:pt x="21136" y="18899"/>
                    <a:pt x="21003" y="17999"/>
                    <a:pt x="20871" y="18138"/>
                  </a:cubicBezTo>
                  <a:cubicBezTo>
                    <a:pt x="20487" y="18347"/>
                    <a:pt x="20632" y="17169"/>
                    <a:pt x="20712" y="16061"/>
                  </a:cubicBezTo>
                  <a:cubicBezTo>
                    <a:pt x="20500" y="16199"/>
                    <a:pt x="20328" y="16338"/>
                    <a:pt x="20142" y="16338"/>
                  </a:cubicBezTo>
                  <a:cubicBezTo>
                    <a:pt x="20036" y="16338"/>
                    <a:pt x="19996" y="16338"/>
                    <a:pt x="19957" y="17238"/>
                  </a:cubicBezTo>
                  <a:cubicBezTo>
                    <a:pt x="19917" y="18069"/>
                    <a:pt x="19665" y="17725"/>
                    <a:pt x="19546" y="17030"/>
                  </a:cubicBezTo>
                  <a:cubicBezTo>
                    <a:pt x="19453" y="16547"/>
                    <a:pt x="19374" y="15994"/>
                    <a:pt x="19307" y="15439"/>
                  </a:cubicBezTo>
                  <a:cubicBezTo>
                    <a:pt x="19214" y="14747"/>
                    <a:pt x="19095" y="14400"/>
                    <a:pt x="18989" y="15094"/>
                  </a:cubicBezTo>
                  <a:cubicBezTo>
                    <a:pt x="18857" y="16061"/>
                    <a:pt x="18552" y="15508"/>
                    <a:pt x="18459" y="17030"/>
                  </a:cubicBezTo>
                  <a:cubicBezTo>
                    <a:pt x="18406" y="17860"/>
                    <a:pt x="18234" y="17169"/>
                    <a:pt x="18128" y="16755"/>
                  </a:cubicBezTo>
                  <a:cubicBezTo>
                    <a:pt x="18035" y="16408"/>
                    <a:pt x="18075" y="15716"/>
                    <a:pt x="18022" y="15161"/>
                  </a:cubicBezTo>
                  <a:cubicBezTo>
                    <a:pt x="17982" y="14817"/>
                    <a:pt x="17903" y="14608"/>
                    <a:pt x="17836" y="14817"/>
                  </a:cubicBezTo>
                  <a:cubicBezTo>
                    <a:pt x="17744" y="14956"/>
                    <a:pt x="17744" y="15369"/>
                    <a:pt x="17784" y="15786"/>
                  </a:cubicBezTo>
                  <a:cubicBezTo>
                    <a:pt x="17863" y="16338"/>
                    <a:pt x="17956" y="17099"/>
                    <a:pt x="17757" y="17377"/>
                  </a:cubicBezTo>
                  <a:cubicBezTo>
                    <a:pt x="17426" y="17794"/>
                    <a:pt x="17505" y="19038"/>
                    <a:pt x="17478" y="20146"/>
                  </a:cubicBezTo>
                  <a:lnTo>
                    <a:pt x="16485" y="20007"/>
                  </a:lnTo>
                  <a:cubicBezTo>
                    <a:pt x="16366" y="18555"/>
                    <a:pt x="16366" y="18555"/>
                    <a:pt x="16034" y="19868"/>
                  </a:cubicBezTo>
                  <a:lnTo>
                    <a:pt x="15703" y="19938"/>
                  </a:lnTo>
                  <a:cubicBezTo>
                    <a:pt x="15623" y="19316"/>
                    <a:pt x="15557" y="19316"/>
                    <a:pt x="15478" y="19938"/>
                  </a:cubicBezTo>
                  <a:lnTo>
                    <a:pt x="15252" y="19868"/>
                  </a:lnTo>
                  <a:cubicBezTo>
                    <a:pt x="15226" y="18969"/>
                    <a:pt x="15133" y="18624"/>
                    <a:pt x="14974" y="18899"/>
                  </a:cubicBezTo>
                  <a:cubicBezTo>
                    <a:pt x="14683" y="19594"/>
                    <a:pt x="14404" y="19524"/>
                    <a:pt x="14179" y="18208"/>
                  </a:cubicBezTo>
                  <a:cubicBezTo>
                    <a:pt x="14113" y="17794"/>
                    <a:pt x="14007" y="17516"/>
                    <a:pt x="13927" y="17860"/>
                  </a:cubicBezTo>
                  <a:cubicBezTo>
                    <a:pt x="13715" y="18830"/>
                    <a:pt x="13357" y="18760"/>
                    <a:pt x="13225" y="20494"/>
                  </a:cubicBezTo>
                  <a:lnTo>
                    <a:pt x="12337" y="20563"/>
                  </a:lnTo>
                  <a:cubicBezTo>
                    <a:pt x="12258" y="19938"/>
                    <a:pt x="12178" y="19938"/>
                    <a:pt x="12099" y="20563"/>
                  </a:cubicBezTo>
                  <a:lnTo>
                    <a:pt x="11887" y="20563"/>
                  </a:lnTo>
                  <a:cubicBezTo>
                    <a:pt x="11741" y="19663"/>
                    <a:pt x="11621" y="19663"/>
                    <a:pt x="11542" y="20838"/>
                  </a:cubicBezTo>
                  <a:cubicBezTo>
                    <a:pt x="11290" y="21185"/>
                    <a:pt x="11012" y="21255"/>
                    <a:pt x="10760" y="21046"/>
                  </a:cubicBezTo>
                  <a:cubicBezTo>
                    <a:pt x="10681" y="19729"/>
                    <a:pt x="10641" y="18069"/>
                    <a:pt x="10270" y="19663"/>
                  </a:cubicBezTo>
                  <a:cubicBezTo>
                    <a:pt x="10191" y="20007"/>
                    <a:pt x="10098" y="19594"/>
                    <a:pt x="10005" y="19594"/>
                  </a:cubicBezTo>
                  <a:cubicBezTo>
                    <a:pt x="9846" y="19594"/>
                    <a:pt x="9872" y="20285"/>
                    <a:pt x="9859" y="20838"/>
                  </a:cubicBezTo>
                  <a:cubicBezTo>
                    <a:pt x="9673" y="21116"/>
                    <a:pt x="9475" y="21116"/>
                    <a:pt x="9290" y="20838"/>
                  </a:cubicBezTo>
                  <a:cubicBezTo>
                    <a:pt x="9170" y="19524"/>
                    <a:pt x="9011" y="19799"/>
                    <a:pt x="8852" y="20563"/>
                  </a:cubicBezTo>
                  <a:cubicBezTo>
                    <a:pt x="8136" y="20768"/>
                    <a:pt x="7421" y="20699"/>
                    <a:pt x="6719" y="20355"/>
                  </a:cubicBezTo>
                  <a:cubicBezTo>
                    <a:pt x="6692" y="19177"/>
                    <a:pt x="6467" y="19316"/>
                    <a:pt x="6334" y="18899"/>
                  </a:cubicBezTo>
                  <a:cubicBezTo>
                    <a:pt x="5937" y="17725"/>
                    <a:pt x="5870" y="17930"/>
                    <a:pt x="5818" y="20494"/>
                  </a:cubicBezTo>
                  <a:cubicBezTo>
                    <a:pt x="5221" y="21463"/>
                    <a:pt x="4625" y="20977"/>
                    <a:pt x="4015" y="20907"/>
                  </a:cubicBezTo>
                  <a:cubicBezTo>
                    <a:pt x="4029" y="19729"/>
                    <a:pt x="4360" y="20146"/>
                    <a:pt x="4360" y="18830"/>
                  </a:cubicBezTo>
                  <a:cubicBezTo>
                    <a:pt x="4360" y="17377"/>
                    <a:pt x="4585" y="16616"/>
                    <a:pt x="4784" y="15925"/>
                  </a:cubicBezTo>
                  <a:cubicBezTo>
                    <a:pt x="4970" y="15439"/>
                    <a:pt x="5115" y="14678"/>
                    <a:pt x="5221" y="13708"/>
                  </a:cubicBezTo>
                  <a:cubicBezTo>
                    <a:pt x="5314" y="12669"/>
                    <a:pt x="5234" y="10939"/>
                    <a:pt x="5089" y="10870"/>
                  </a:cubicBezTo>
                  <a:cubicBezTo>
                    <a:pt x="4850" y="10800"/>
                    <a:pt x="4970" y="12117"/>
                    <a:pt x="4850" y="12531"/>
                  </a:cubicBezTo>
                  <a:cubicBezTo>
                    <a:pt x="4837" y="12600"/>
                    <a:pt x="4811" y="12531"/>
                    <a:pt x="4757" y="12600"/>
                  </a:cubicBezTo>
                  <a:cubicBezTo>
                    <a:pt x="4651" y="11631"/>
                    <a:pt x="4612" y="10317"/>
                    <a:pt x="4373" y="9695"/>
                  </a:cubicBezTo>
                  <a:cubicBezTo>
                    <a:pt x="4307" y="9487"/>
                    <a:pt x="4254" y="9070"/>
                    <a:pt x="4281" y="8726"/>
                  </a:cubicBezTo>
                  <a:cubicBezTo>
                    <a:pt x="4426" y="7201"/>
                    <a:pt x="4148" y="6162"/>
                    <a:pt x="4134" y="4849"/>
                  </a:cubicBezTo>
                  <a:cubicBezTo>
                    <a:pt x="4134" y="4018"/>
                    <a:pt x="4082" y="3118"/>
                    <a:pt x="3883" y="3188"/>
                  </a:cubicBezTo>
                  <a:cubicBezTo>
                    <a:pt x="3697" y="3327"/>
                    <a:pt x="3618" y="4018"/>
                    <a:pt x="3604" y="5057"/>
                  </a:cubicBezTo>
                  <a:cubicBezTo>
                    <a:pt x="3538" y="6579"/>
                    <a:pt x="3512" y="8170"/>
                    <a:pt x="3512" y="9695"/>
                  </a:cubicBezTo>
                  <a:cubicBezTo>
                    <a:pt x="2823" y="9900"/>
                    <a:pt x="2597" y="6579"/>
                    <a:pt x="2134" y="5127"/>
                  </a:cubicBezTo>
                  <a:cubicBezTo>
                    <a:pt x="2001" y="4710"/>
                    <a:pt x="1975" y="3393"/>
                    <a:pt x="1723" y="3949"/>
                  </a:cubicBezTo>
                  <a:cubicBezTo>
                    <a:pt x="1511" y="4432"/>
                    <a:pt x="1339" y="3257"/>
                    <a:pt x="1127" y="3671"/>
                  </a:cubicBezTo>
                  <a:cubicBezTo>
                    <a:pt x="1073" y="3740"/>
                    <a:pt x="1007" y="3949"/>
                    <a:pt x="1034" y="4227"/>
                  </a:cubicBezTo>
                  <a:cubicBezTo>
                    <a:pt x="1113" y="5471"/>
                    <a:pt x="1007" y="6579"/>
                    <a:pt x="928" y="7618"/>
                  </a:cubicBezTo>
                  <a:cubicBezTo>
                    <a:pt x="822" y="9001"/>
                    <a:pt x="1140" y="9695"/>
                    <a:pt x="1153" y="10870"/>
                  </a:cubicBezTo>
                  <a:cubicBezTo>
                    <a:pt x="597" y="11217"/>
                    <a:pt x="345" y="9070"/>
                    <a:pt x="0" y="7548"/>
                  </a:cubicBezTo>
                  <a:cubicBezTo>
                    <a:pt x="358" y="6026"/>
                    <a:pt x="384" y="4293"/>
                    <a:pt x="146" y="2357"/>
                  </a:cubicBezTo>
                  <a:cubicBezTo>
                    <a:pt x="120" y="1941"/>
                    <a:pt x="93" y="1593"/>
                    <a:pt x="93" y="1180"/>
                  </a:cubicBezTo>
                  <a:cubicBezTo>
                    <a:pt x="199" y="1180"/>
                    <a:pt x="331" y="1319"/>
                    <a:pt x="424" y="693"/>
                  </a:cubicBezTo>
                  <a:lnTo>
                    <a:pt x="875" y="558"/>
                  </a:lnTo>
                  <a:cubicBezTo>
                    <a:pt x="1206" y="2149"/>
                    <a:pt x="1842" y="2080"/>
                    <a:pt x="2333" y="349"/>
                  </a:cubicBezTo>
                  <a:cubicBezTo>
                    <a:pt x="2823" y="-68"/>
                    <a:pt x="3313" y="-137"/>
                    <a:pt x="3803" y="280"/>
                  </a:cubicBezTo>
                  <a:cubicBezTo>
                    <a:pt x="4002" y="1732"/>
                    <a:pt x="4227" y="1388"/>
                    <a:pt x="4466" y="627"/>
                  </a:cubicBezTo>
                  <a:lnTo>
                    <a:pt x="5036" y="832"/>
                  </a:lnTo>
                  <a:cubicBezTo>
                    <a:pt x="5194" y="2080"/>
                    <a:pt x="5221" y="2080"/>
                    <a:pt x="5367" y="832"/>
                  </a:cubicBezTo>
                  <a:lnTo>
                    <a:pt x="5606" y="693"/>
                  </a:lnTo>
                  <a:lnTo>
                    <a:pt x="6162" y="2357"/>
                  </a:lnTo>
                  <a:cubicBezTo>
                    <a:pt x="6493" y="2840"/>
                    <a:pt x="6825" y="3118"/>
                    <a:pt x="7050" y="1249"/>
                  </a:cubicBezTo>
                  <a:cubicBezTo>
                    <a:pt x="7143" y="1249"/>
                    <a:pt x="7222" y="1110"/>
                    <a:pt x="7275" y="693"/>
                  </a:cubicBezTo>
                  <a:lnTo>
                    <a:pt x="7500" y="832"/>
                  </a:lnTo>
                  <a:cubicBezTo>
                    <a:pt x="7554" y="2010"/>
                    <a:pt x="7752" y="1802"/>
                    <a:pt x="7911" y="1802"/>
                  </a:cubicBezTo>
                  <a:lnTo>
                    <a:pt x="9634" y="1802"/>
                  </a:lnTo>
                  <a:cubicBezTo>
                    <a:pt x="9661" y="2632"/>
                    <a:pt x="9568" y="3949"/>
                    <a:pt x="9713" y="4293"/>
                  </a:cubicBezTo>
                  <a:cubicBezTo>
                    <a:pt x="10005" y="4918"/>
                    <a:pt x="10270" y="6162"/>
                    <a:pt x="10628" y="5887"/>
                  </a:cubicBezTo>
                  <a:cubicBezTo>
                    <a:pt x="10708" y="5818"/>
                    <a:pt x="10787" y="5818"/>
                    <a:pt x="10813" y="5401"/>
                  </a:cubicBezTo>
                  <a:cubicBezTo>
                    <a:pt x="10840" y="4779"/>
                    <a:pt x="10760" y="4501"/>
                    <a:pt x="10668" y="4293"/>
                  </a:cubicBezTo>
                  <a:cubicBezTo>
                    <a:pt x="10601" y="4157"/>
                    <a:pt x="10522" y="4157"/>
                    <a:pt x="10455" y="4157"/>
                  </a:cubicBezTo>
                  <a:cubicBezTo>
                    <a:pt x="10151" y="4157"/>
                    <a:pt x="10071" y="3118"/>
                    <a:pt x="10084" y="1802"/>
                  </a:cubicBezTo>
                  <a:cubicBezTo>
                    <a:pt x="10350" y="1871"/>
                    <a:pt x="10614" y="1663"/>
                    <a:pt x="10880" y="1249"/>
                  </a:cubicBezTo>
                  <a:cubicBezTo>
                    <a:pt x="10853" y="2910"/>
                    <a:pt x="11065" y="3462"/>
                    <a:pt x="11317" y="3462"/>
                  </a:cubicBezTo>
                  <a:cubicBezTo>
                    <a:pt x="11582" y="3393"/>
                    <a:pt x="11847" y="3810"/>
                    <a:pt x="12059" y="4710"/>
                  </a:cubicBezTo>
                  <a:cubicBezTo>
                    <a:pt x="12032" y="3462"/>
                    <a:pt x="12019" y="2632"/>
                    <a:pt x="11993" y="1802"/>
                  </a:cubicBezTo>
                  <a:cubicBezTo>
                    <a:pt x="12125" y="1802"/>
                    <a:pt x="12258" y="1871"/>
                    <a:pt x="12337" y="1110"/>
                  </a:cubicBezTo>
                  <a:lnTo>
                    <a:pt x="12775" y="1110"/>
                  </a:lnTo>
                  <a:cubicBezTo>
                    <a:pt x="12814" y="2493"/>
                    <a:pt x="13026" y="2632"/>
                    <a:pt x="13212" y="2979"/>
                  </a:cubicBezTo>
                  <a:cubicBezTo>
                    <a:pt x="13609" y="3671"/>
                    <a:pt x="14033" y="3601"/>
                    <a:pt x="14418" y="4501"/>
                  </a:cubicBezTo>
                  <a:cubicBezTo>
                    <a:pt x="14775" y="5332"/>
                    <a:pt x="14988" y="4293"/>
                    <a:pt x="15027" y="1802"/>
                  </a:cubicBezTo>
                  <a:lnTo>
                    <a:pt x="15146" y="1041"/>
                  </a:lnTo>
                  <a:lnTo>
                    <a:pt x="15464" y="1041"/>
                  </a:lnTo>
                  <a:cubicBezTo>
                    <a:pt x="15518" y="1527"/>
                    <a:pt x="15623" y="1732"/>
                    <a:pt x="15716" y="1663"/>
                  </a:cubicBezTo>
                  <a:close/>
                  <a:moveTo>
                    <a:pt x="5831" y="12669"/>
                  </a:moveTo>
                  <a:cubicBezTo>
                    <a:pt x="5963" y="12739"/>
                    <a:pt x="6043" y="12395"/>
                    <a:pt x="6043" y="11909"/>
                  </a:cubicBezTo>
                  <a:cubicBezTo>
                    <a:pt x="6043" y="11148"/>
                    <a:pt x="5937" y="10595"/>
                    <a:pt x="5804" y="10526"/>
                  </a:cubicBezTo>
                  <a:cubicBezTo>
                    <a:pt x="5711" y="10387"/>
                    <a:pt x="5619" y="10800"/>
                    <a:pt x="5632" y="11356"/>
                  </a:cubicBezTo>
                  <a:cubicBezTo>
                    <a:pt x="5619" y="11978"/>
                    <a:pt x="5698" y="12600"/>
                    <a:pt x="5831" y="12669"/>
                  </a:cubicBezTo>
                  <a:close/>
                  <a:moveTo>
                    <a:pt x="4678" y="3532"/>
                  </a:moveTo>
                  <a:cubicBezTo>
                    <a:pt x="4678" y="3118"/>
                    <a:pt x="4599" y="2840"/>
                    <a:pt x="4532" y="2910"/>
                  </a:cubicBezTo>
                  <a:cubicBezTo>
                    <a:pt x="4453" y="2910"/>
                    <a:pt x="4386" y="3257"/>
                    <a:pt x="4400" y="3671"/>
                  </a:cubicBezTo>
                  <a:cubicBezTo>
                    <a:pt x="4386" y="4227"/>
                    <a:pt x="4479" y="4571"/>
                    <a:pt x="4585" y="4432"/>
                  </a:cubicBezTo>
                  <a:cubicBezTo>
                    <a:pt x="4664" y="4362"/>
                    <a:pt x="4691" y="4018"/>
                    <a:pt x="4678" y="3601"/>
                  </a:cubicBezTo>
                  <a:close/>
                  <a:moveTo>
                    <a:pt x="15332" y="13778"/>
                  </a:moveTo>
                  <a:cubicBezTo>
                    <a:pt x="15305" y="13708"/>
                    <a:pt x="15266" y="13569"/>
                    <a:pt x="15239" y="13569"/>
                  </a:cubicBezTo>
                  <a:cubicBezTo>
                    <a:pt x="15226" y="13639"/>
                    <a:pt x="15213" y="13917"/>
                    <a:pt x="15200" y="14056"/>
                  </a:cubicBezTo>
                  <a:cubicBezTo>
                    <a:pt x="15226" y="14125"/>
                    <a:pt x="15266" y="14261"/>
                    <a:pt x="15292" y="14261"/>
                  </a:cubicBezTo>
                  <a:cubicBezTo>
                    <a:pt x="15319" y="14195"/>
                    <a:pt x="15319" y="13986"/>
                    <a:pt x="15332" y="13847"/>
                  </a:cubicBezTo>
                  <a:close/>
                  <a:moveTo>
                    <a:pt x="13317" y="4432"/>
                  </a:moveTo>
                  <a:cubicBezTo>
                    <a:pt x="13278" y="4293"/>
                    <a:pt x="13238" y="4157"/>
                    <a:pt x="13225" y="4227"/>
                  </a:cubicBezTo>
                  <a:cubicBezTo>
                    <a:pt x="13198" y="4227"/>
                    <a:pt x="13198" y="4501"/>
                    <a:pt x="13172" y="4710"/>
                  </a:cubicBezTo>
                  <a:cubicBezTo>
                    <a:pt x="13212" y="4779"/>
                    <a:pt x="13252" y="4918"/>
                    <a:pt x="13265" y="4849"/>
                  </a:cubicBezTo>
                  <a:cubicBezTo>
                    <a:pt x="13291" y="4779"/>
                    <a:pt x="13305" y="4571"/>
                    <a:pt x="13317" y="443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9" name="Google Shape;7369;p47"/>
            <p:cNvSpPr/>
            <p:nvPr/>
          </p:nvSpPr>
          <p:spPr>
            <a:xfrm>
              <a:off x="2242782" y="7219"/>
              <a:ext cx="732550" cy="12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008" fill="norm" stroke="1" extrusionOk="0">
                  <a:moveTo>
                    <a:pt x="511" y="20785"/>
                  </a:moveTo>
                  <a:cubicBezTo>
                    <a:pt x="531" y="19639"/>
                    <a:pt x="491" y="18493"/>
                    <a:pt x="394" y="17524"/>
                  </a:cubicBezTo>
                  <a:cubicBezTo>
                    <a:pt x="315" y="16904"/>
                    <a:pt x="374" y="16201"/>
                    <a:pt x="511" y="15935"/>
                  </a:cubicBezTo>
                  <a:cubicBezTo>
                    <a:pt x="669" y="15670"/>
                    <a:pt x="766" y="16112"/>
                    <a:pt x="845" y="16639"/>
                  </a:cubicBezTo>
                  <a:cubicBezTo>
                    <a:pt x="1297" y="18931"/>
                    <a:pt x="1435" y="18843"/>
                    <a:pt x="1828" y="16289"/>
                  </a:cubicBezTo>
                  <a:cubicBezTo>
                    <a:pt x="2143" y="14347"/>
                    <a:pt x="2418" y="14170"/>
                    <a:pt x="2810" y="15493"/>
                  </a:cubicBezTo>
                  <a:cubicBezTo>
                    <a:pt x="3145" y="16639"/>
                    <a:pt x="3145" y="16639"/>
                    <a:pt x="3892" y="16112"/>
                  </a:cubicBezTo>
                  <a:cubicBezTo>
                    <a:pt x="3597" y="12585"/>
                    <a:pt x="3616" y="12585"/>
                    <a:pt x="4560" y="13112"/>
                  </a:cubicBezTo>
                  <a:cubicBezTo>
                    <a:pt x="4698" y="9939"/>
                    <a:pt x="4678" y="9412"/>
                    <a:pt x="4147" y="8350"/>
                  </a:cubicBezTo>
                  <a:cubicBezTo>
                    <a:pt x="3774" y="7558"/>
                    <a:pt x="3479" y="6147"/>
                    <a:pt x="3341" y="4474"/>
                  </a:cubicBezTo>
                  <a:cubicBezTo>
                    <a:pt x="3125" y="2447"/>
                    <a:pt x="2810" y="1562"/>
                    <a:pt x="2477" y="2004"/>
                  </a:cubicBezTo>
                  <a:cubicBezTo>
                    <a:pt x="2182" y="2358"/>
                    <a:pt x="1907" y="2708"/>
                    <a:pt x="2083" y="4474"/>
                  </a:cubicBezTo>
                  <a:cubicBezTo>
                    <a:pt x="2103" y="4828"/>
                    <a:pt x="2123" y="5177"/>
                    <a:pt x="2103" y="5620"/>
                  </a:cubicBezTo>
                  <a:cubicBezTo>
                    <a:pt x="2083" y="6058"/>
                    <a:pt x="1966" y="6412"/>
                    <a:pt x="1848" y="6412"/>
                  </a:cubicBezTo>
                  <a:cubicBezTo>
                    <a:pt x="1769" y="6323"/>
                    <a:pt x="1711" y="6058"/>
                    <a:pt x="1691" y="5797"/>
                  </a:cubicBezTo>
                  <a:cubicBezTo>
                    <a:pt x="1572" y="4474"/>
                    <a:pt x="1848" y="2447"/>
                    <a:pt x="1435" y="1827"/>
                  </a:cubicBezTo>
                  <a:cubicBezTo>
                    <a:pt x="1140" y="1301"/>
                    <a:pt x="786" y="1562"/>
                    <a:pt x="453" y="1562"/>
                  </a:cubicBezTo>
                  <a:cubicBezTo>
                    <a:pt x="255" y="1562"/>
                    <a:pt x="59" y="1473"/>
                    <a:pt x="0" y="416"/>
                  </a:cubicBezTo>
                  <a:cubicBezTo>
                    <a:pt x="1946" y="-23"/>
                    <a:pt x="3892" y="154"/>
                    <a:pt x="5838" y="154"/>
                  </a:cubicBezTo>
                  <a:cubicBezTo>
                    <a:pt x="6997" y="-111"/>
                    <a:pt x="8157" y="-23"/>
                    <a:pt x="9336" y="327"/>
                  </a:cubicBezTo>
                  <a:cubicBezTo>
                    <a:pt x="10633" y="947"/>
                    <a:pt x="11930" y="416"/>
                    <a:pt x="13228" y="1473"/>
                  </a:cubicBezTo>
                  <a:cubicBezTo>
                    <a:pt x="13503" y="1650"/>
                    <a:pt x="13778" y="1650"/>
                    <a:pt x="14053" y="1562"/>
                  </a:cubicBezTo>
                  <a:cubicBezTo>
                    <a:pt x="15567" y="1562"/>
                    <a:pt x="17100" y="2093"/>
                    <a:pt x="18613" y="2974"/>
                  </a:cubicBezTo>
                  <a:cubicBezTo>
                    <a:pt x="18849" y="3239"/>
                    <a:pt x="19104" y="3239"/>
                    <a:pt x="19340" y="3150"/>
                  </a:cubicBezTo>
                  <a:cubicBezTo>
                    <a:pt x="20126" y="2535"/>
                    <a:pt x="20716" y="4208"/>
                    <a:pt x="21325" y="6147"/>
                  </a:cubicBezTo>
                  <a:cubicBezTo>
                    <a:pt x="21600" y="6943"/>
                    <a:pt x="21542" y="7735"/>
                    <a:pt x="21483" y="8970"/>
                  </a:cubicBezTo>
                  <a:cubicBezTo>
                    <a:pt x="21423" y="10116"/>
                    <a:pt x="21443" y="11705"/>
                    <a:pt x="21069" y="11705"/>
                  </a:cubicBezTo>
                  <a:cubicBezTo>
                    <a:pt x="20716" y="11877"/>
                    <a:pt x="20342" y="12497"/>
                    <a:pt x="20028" y="13289"/>
                  </a:cubicBezTo>
                  <a:cubicBezTo>
                    <a:pt x="19851" y="13731"/>
                    <a:pt x="19674" y="13997"/>
                    <a:pt x="19478" y="13997"/>
                  </a:cubicBezTo>
                  <a:cubicBezTo>
                    <a:pt x="18495" y="13554"/>
                    <a:pt x="17591" y="15847"/>
                    <a:pt x="16608" y="15670"/>
                  </a:cubicBezTo>
                  <a:cubicBezTo>
                    <a:pt x="16490" y="15581"/>
                    <a:pt x="16392" y="15670"/>
                    <a:pt x="16294" y="15935"/>
                  </a:cubicBezTo>
                  <a:cubicBezTo>
                    <a:pt x="15331" y="19020"/>
                    <a:pt x="14250" y="17785"/>
                    <a:pt x="13228" y="17697"/>
                  </a:cubicBezTo>
                  <a:cubicBezTo>
                    <a:pt x="12579" y="17524"/>
                    <a:pt x="11911" y="17524"/>
                    <a:pt x="11263" y="17874"/>
                  </a:cubicBezTo>
                  <a:cubicBezTo>
                    <a:pt x="10338" y="18404"/>
                    <a:pt x="9395" y="17697"/>
                    <a:pt x="8471" y="18670"/>
                  </a:cubicBezTo>
                  <a:cubicBezTo>
                    <a:pt x="7469" y="19728"/>
                    <a:pt x="6427" y="19551"/>
                    <a:pt x="5425" y="19816"/>
                  </a:cubicBezTo>
                  <a:cubicBezTo>
                    <a:pt x="3774" y="20343"/>
                    <a:pt x="2143" y="21489"/>
                    <a:pt x="511" y="207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0" name="Google Shape;7370;p47"/>
            <p:cNvSpPr/>
            <p:nvPr/>
          </p:nvSpPr>
          <p:spPr>
            <a:xfrm>
              <a:off x="0" y="9015"/>
              <a:ext cx="565786" cy="15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52" fill="norm" stroke="1" extrusionOk="0">
                  <a:moveTo>
                    <a:pt x="11577" y="449"/>
                  </a:moveTo>
                  <a:cubicBezTo>
                    <a:pt x="11577" y="807"/>
                    <a:pt x="11627" y="1233"/>
                    <a:pt x="11678" y="1591"/>
                  </a:cubicBezTo>
                  <a:cubicBezTo>
                    <a:pt x="12135" y="3588"/>
                    <a:pt x="12084" y="5370"/>
                    <a:pt x="11425" y="6937"/>
                  </a:cubicBezTo>
                  <a:cubicBezTo>
                    <a:pt x="12084" y="8505"/>
                    <a:pt x="12542" y="10716"/>
                    <a:pt x="13608" y="10358"/>
                  </a:cubicBezTo>
                  <a:cubicBezTo>
                    <a:pt x="13583" y="9149"/>
                    <a:pt x="12972" y="8505"/>
                    <a:pt x="13176" y="7009"/>
                  </a:cubicBezTo>
                  <a:cubicBezTo>
                    <a:pt x="13328" y="5939"/>
                    <a:pt x="13532" y="4797"/>
                    <a:pt x="13379" y="3588"/>
                  </a:cubicBezTo>
                  <a:cubicBezTo>
                    <a:pt x="13353" y="3230"/>
                    <a:pt x="13455" y="3015"/>
                    <a:pt x="13557" y="2944"/>
                  </a:cubicBezTo>
                  <a:cubicBezTo>
                    <a:pt x="13962" y="2518"/>
                    <a:pt x="14318" y="3727"/>
                    <a:pt x="14724" y="3230"/>
                  </a:cubicBezTo>
                  <a:cubicBezTo>
                    <a:pt x="15181" y="2661"/>
                    <a:pt x="15232" y="4014"/>
                    <a:pt x="15486" y="4443"/>
                  </a:cubicBezTo>
                  <a:cubicBezTo>
                    <a:pt x="16374" y="5939"/>
                    <a:pt x="16806" y="9360"/>
                    <a:pt x="18151" y="9220"/>
                  </a:cubicBezTo>
                  <a:cubicBezTo>
                    <a:pt x="18126" y="7578"/>
                    <a:pt x="18177" y="5939"/>
                    <a:pt x="18303" y="4371"/>
                  </a:cubicBezTo>
                  <a:cubicBezTo>
                    <a:pt x="18354" y="3302"/>
                    <a:pt x="18532" y="2589"/>
                    <a:pt x="18862" y="2518"/>
                  </a:cubicBezTo>
                  <a:cubicBezTo>
                    <a:pt x="19166" y="2375"/>
                    <a:pt x="19293" y="3302"/>
                    <a:pt x="19318" y="4157"/>
                  </a:cubicBezTo>
                  <a:cubicBezTo>
                    <a:pt x="19344" y="5513"/>
                    <a:pt x="19877" y="6580"/>
                    <a:pt x="19598" y="8150"/>
                  </a:cubicBezTo>
                  <a:cubicBezTo>
                    <a:pt x="19547" y="8505"/>
                    <a:pt x="19648" y="9006"/>
                    <a:pt x="19775" y="9149"/>
                  </a:cubicBezTo>
                  <a:cubicBezTo>
                    <a:pt x="20233" y="9789"/>
                    <a:pt x="20308" y="11214"/>
                    <a:pt x="20512" y="12141"/>
                  </a:cubicBezTo>
                  <a:cubicBezTo>
                    <a:pt x="20612" y="12141"/>
                    <a:pt x="20663" y="12141"/>
                    <a:pt x="20689" y="12141"/>
                  </a:cubicBezTo>
                  <a:cubicBezTo>
                    <a:pt x="20918" y="11715"/>
                    <a:pt x="20689" y="10358"/>
                    <a:pt x="21146" y="10430"/>
                  </a:cubicBezTo>
                  <a:cubicBezTo>
                    <a:pt x="21425" y="10502"/>
                    <a:pt x="21578" y="12212"/>
                    <a:pt x="21400" y="13354"/>
                  </a:cubicBezTo>
                  <a:cubicBezTo>
                    <a:pt x="21197" y="14280"/>
                    <a:pt x="20918" y="15064"/>
                    <a:pt x="20563" y="15637"/>
                  </a:cubicBezTo>
                  <a:cubicBezTo>
                    <a:pt x="20182" y="16349"/>
                    <a:pt x="19750" y="17061"/>
                    <a:pt x="19750" y="18560"/>
                  </a:cubicBezTo>
                  <a:cubicBezTo>
                    <a:pt x="19750" y="19913"/>
                    <a:pt x="19115" y="19559"/>
                    <a:pt x="19115" y="20697"/>
                  </a:cubicBezTo>
                  <a:cubicBezTo>
                    <a:pt x="18836" y="20983"/>
                    <a:pt x="18532" y="21055"/>
                    <a:pt x="18253" y="20840"/>
                  </a:cubicBezTo>
                  <a:cubicBezTo>
                    <a:pt x="18253" y="19770"/>
                    <a:pt x="18253" y="18628"/>
                    <a:pt x="18202" y="17562"/>
                  </a:cubicBezTo>
                  <a:cubicBezTo>
                    <a:pt x="18177" y="17133"/>
                    <a:pt x="18024" y="16775"/>
                    <a:pt x="17872" y="16918"/>
                  </a:cubicBezTo>
                  <a:cubicBezTo>
                    <a:pt x="17719" y="16918"/>
                    <a:pt x="17643" y="17276"/>
                    <a:pt x="17617" y="17702"/>
                  </a:cubicBezTo>
                  <a:cubicBezTo>
                    <a:pt x="17517" y="18489"/>
                    <a:pt x="17796" y="19201"/>
                    <a:pt x="17668" y="20056"/>
                  </a:cubicBezTo>
                  <a:cubicBezTo>
                    <a:pt x="17313" y="20554"/>
                    <a:pt x="16882" y="20414"/>
                    <a:pt x="16578" y="19698"/>
                  </a:cubicBezTo>
                  <a:cubicBezTo>
                    <a:pt x="16018" y="18771"/>
                    <a:pt x="16120" y="20128"/>
                    <a:pt x="16095" y="20983"/>
                  </a:cubicBezTo>
                  <a:lnTo>
                    <a:pt x="15663" y="20983"/>
                  </a:lnTo>
                  <a:cubicBezTo>
                    <a:pt x="15612" y="19913"/>
                    <a:pt x="15765" y="18771"/>
                    <a:pt x="15486" y="17562"/>
                  </a:cubicBezTo>
                  <a:cubicBezTo>
                    <a:pt x="14750" y="20056"/>
                    <a:pt x="13785" y="18986"/>
                    <a:pt x="12897" y="19201"/>
                  </a:cubicBezTo>
                  <a:cubicBezTo>
                    <a:pt x="12770" y="19201"/>
                    <a:pt x="12618" y="19058"/>
                    <a:pt x="12516" y="18771"/>
                  </a:cubicBezTo>
                  <a:cubicBezTo>
                    <a:pt x="11907" y="17419"/>
                    <a:pt x="11856" y="17490"/>
                    <a:pt x="11526" y="19201"/>
                  </a:cubicBezTo>
                  <a:cubicBezTo>
                    <a:pt x="11450" y="19698"/>
                    <a:pt x="11450" y="20414"/>
                    <a:pt x="11197" y="20554"/>
                  </a:cubicBezTo>
                  <a:cubicBezTo>
                    <a:pt x="10739" y="19416"/>
                    <a:pt x="10714" y="19344"/>
                    <a:pt x="10181" y="20056"/>
                  </a:cubicBezTo>
                  <a:cubicBezTo>
                    <a:pt x="9902" y="20485"/>
                    <a:pt x="9724" y="20056"/>
                    <a:pt x="9496" y="19841"/>
                  </a:cubicBezTo>
                  <a:cubicBezTo>
                    <a:pt x="8912" y="19129"/>
                    <a:pt x="8176" y="19841"/>
                    <a:pt x="7693" y="21480"/>
                  </a:cubicBezTo>
                  <a:lnTo>
                    <a:pt x="6171" y="21552"/>
                  </a:lnTo>
                  <a:cubicBezTo>
                    <a:pt x="5739" y="20554"/>
                    <a:pt x="5155" y="21198"/>
                    <a:pt x="4673" y="20697"/>
                  </a:cubicBezTo>
                  <a:cubicBezTo>
                    <a:pt x="4546" y="20554"/>
                    <a:pt x="4495" y="21198"/>
                    <a:pt x="4470" y="21552"/>
                  </a:cubicBezTo>
                  <a:lnTo>
                    <a:pt x="4038" y="21552"/>
                  </a:lnTo>
                  <a:cubicBezTo>
                    <a:pt x="3861" y="19985"/>
                    <a:pt x="3531" y="20271"/>
                    <a:pt x="3176" y="20983"/>
                  </a:cubicBezTo>
                  <a:cubicBezTo>
                    <a:pt x="2795" y="20983"/>
                    <a:pt x="2414" y="20625"/>
                    <a:pt x="2084" y="19985"/>
                  </a:cubicBezTo>
                  <a:cubicBezTo>
                    <a:pt x="2288" y="17419"/>
                    <a:pt x="2160" y="16635"/>
                    <a:pt x="1298" y="15780"/>
                  </a:cubicBezTo>
                  <a:cubicBezTo>
                    <a:pt x="1145" y="15637"/>
                    <a:pt x="968" y="15637"/>
                    <a:pt x="790" y="15637"/>
                  </a:cubicBezTo>
                  <a:cubicBezTo>
                    <a:pt x="713" y="15422"/>
                    <a:pt x="662" y="15207"/>
                    <a:pt x="587" y="15064"/>
                  </a:cubicBezTo>
                  <a:cubicBezTo>
                    <a:pt x="790" y="14137"/>
                    <a:pt x="815" y="12999"/>
                    <a:pt x="1069" y="12072"/>
                  </a:cubicBezTo>
                  <a:cubicBezTo>
                    <a:pt x="1322" y="11146"/>
                    <a:pt x="1322" y="9933"/>
                    <a:pt x="1094" y="9006"/>
                  </a:cubicBezTo>
                  <a:cubicBezTo>
                    <a:pt x="891" y="8150"/>
                    <a:pt x="662" y="6937"/>
                    <a:pt x="181" y="8079"/>
                  </a:cubicBezTo>
                  <a:cubicBezTo>
                    <a:pt x="130" y="8222"/>
                    <a:pt x="-22" y="7864"/>
                    <a:pt x="2" y="7578"/>
                  </a:cubicBezTo>
                  <a:cubicBezTo>
                    <a:pt x="2" y="7224"/>
                    <a:pt x="53" y="6866"/>
                    <a:pt x="104" y="6794"/>
                  </a:cubicBezTo>
                  <a:cubicBezTo>
                    <a:pt x="638" y="6082"/>
                    <a:pt x="1221" y="5581"/>
                    <a:pt x="1830" y="5370"/>
                  </a:cubicBezTo>
                  <a:cubicBezTo>
                    <a:pt x="2084" y="5370"/>
                    <a:pt x="2388" y="5227"/>
                    <a:pt x="2414" y="4371"/>
                  </a:cubicBezTo>
                  <a:cubicBezTo>
                    <a:pt x="2465" y="3302"/>
                    <a:pt x="2058" y="3727"/>
                    <a:pt x="1881" y="3373"/>
                  </a:cubicBezTo>
                  <a:cubicBezTo>
                    <a:pt x="1830" y="3230"/>
                    <a:pt x="1805" y="3015"/>
                    <a:pt x="1779" y="2872"/>
                  </a:cubicBezTo>
                  <a:cubicBezTo>
                    <a:pt x="1881" y="2160"/>
                    <a:pt x="2337" y="2303"/>
                    <a:pt x="2313" y="1305"/>
                  </a:cubicBezTo>
                  <a:lnTo>
                    <a:pt x="2948" y="1162"/>
                  </a:lnTo>
                  <a:cubicBezTo>
                    <a:pt x="3278" y="2303"/>
                    <a:pt x="3937" y="1233"/>
                    <a:pt x="4242" y="2801"/>
                  </a:cubicBezTo>
                  <a:cubicBezTo>
                    <a:pt x="4470" y="3942"/>
                    <a:pt x="4774" y="3727"/>
                    <a:pt x="4876" y="2375"/>
                  </a:cubicBezTo>
                  <a:cubicBezTo>
                    <a:pt x="4953" y="1806"/>
                    <a:pt x="5028" y="1305"/>
                    <a:pt x="5079" y="736"/>
                  </a:cubicBezTo>
                  <a:cubicBezTo>
                    <a:pt x="5511" y="449"/>
                    <a:pt x="5943" y="449"/>
                    <a:pt x="6373" y="664"/>
                  </a:cubicBezTo>
                  <a:cubicBezTo>
                    <a:pt x="6501" y="2446"/>
                    <a:pt x="6501" y="2446"/>
                    <a:pt x="6958" y="1591"/>
                  </a:cubicBezTo>
                  <a:lnTo>
                    <a:pt x="7237" y="1162"/>
                  </a:lnTo>
                  <a:lnTo>
                    <a:pt x="7668" y="1162"/>
                  </a:lnTo>
                  <a:cubicBezTo>
                    <a:pt x="7795" y="2375"/>
                    <a:pt x="7871" y="3588"/>
                    <a:pt x="7440" y="4586"/>
                  </a:cubicBezTo>
                  <a:cubicBezTo>
                    <a:pt x="7161" y="5227"/>
                    <a:pt x="7135" y="6368"/>
                    <a:pt x="7363" y="7080"/>
                  </a:cubicBezTo>
                  <a:cubicBezTo>
                    <a:pt x="7542" y="7864"/>
                    <a:pt x="7770" y="8505"/>
                    <a:pt x="8150" y="8222"/>
                  </a:cubicBezTo>
                  <a:cubicBezTo>
                    <a:pt x="8658" y="7864"/>
                    <a:pt x="9317" y="9575"/>
                    <a:pt x="9673" y="7367"/>
                  </a:cubicBezTo>
                  <a:cubicBezTo>
                    <a:pt x="9673" y="7295"/>
                    <a:pt x="9877" y="7435"/>
                    <a:pt x="9977" y="7435"/>
                  </a:cubicBezTo>
                  <a:cubicBezTo>
                    <a:pt x="10358" y="7435"/>
                    <a:pt x="11222" y="5298"/>
                    <a:pt x="11273" y="4300"/>
                  </a:cubicBezTo>
                  <a:cubicBezTo>
                    <a:pt x="11297" y="3871"/>
                    <a:pt x="11273" y="3302"/>
                    <a:pt x="11146" y="3230"/>
                  </a:cubicBezTo>
                  <a:cubicBezTo>
                    <a:pt x="10307" y="3015"/>
                    <a:pt x="10637" y="1448"/>
                    <a:pt x="10688" y="235"/>
                  </a:cubicBezTo>
                  <a:cubicBezTo>
                    <a:pt x="10967" y="-48"/>
                    <a:pt x="11247" y="-48"/>
                    <a:pt x="11526" y="92"/>
                  </a:cubicBezTo>
                  <a:cubicBezTo>
                    <a:pt x="11552" y="235"/>
                    <a:pt x="11552" y="306"/>
                    <a:pt x="11577" y="449"/>
                  </a:cubicBezTo>
                  <a:close/>
                  <a:moveTo>
                    <a:pt x="14902" y="8150"/>
                  </a:moveTo>
                  <a:cubicBezTo>
                    <a:pt x="14952" y="8079"/>
                    <a:pt x="15105" y="8007"/>
                    <a:pt x="15105" y="7864"/>
                  </a:cubicBezTo>
                  <a:cubicBezTo>
                    <a:pt x="15181" y="7367"/>
                    <a:pt x="15054" y="7152"/>
                    <a:pt x="14902" y="7152"/>
                  </a:cubicBezTo>
                  <a:cubicBezTo>
                    <a:pt x="14801" y="7152"/>
                    <a:pt x="14699" y="7295"/>
                    <a:pt x="14699" y="7649"/>
                  </a:cubicBezTo>
                  <a:cubicBezTo>
                    <a:pt x="14673" y="7936"/>
                    <a:pt x="14750" y="8150"/>
                    <a:pt x="14902" y="815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1" name="Google Shape;7371;p47"/>
            <p:cNvSpPr/>
            <p:nvPr/>
          </p:nvSpPr>
          <p:spPr>
            <a:xfrm>
              <a:off x="1443748" y="119271"/>
              <a:ext cx="419923" cy="3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7" fill="norm" stroke="1" extrusionOk="0">
                  <a:moveTo>
                    <a:pt x="0" y="19071"/>
                  </a:moveTo>
                  <a:cubicBezTo>
                    <a:pt x="205" y="13061"/>
                    <a:pt x="515" y="10063"/>
                    <a:pt x="1341" y="10967"/>
                  </a:cubicBezTo>
                  <a:cubicBezTo>
                    <a:pt x="2098" y="11856"/>
                    <a:pt x="2888" y="11254"/>
                    <a:pt x="3612" y="8557"/>
                  </a:cubicBezTo>
                  <a:cubicBezTo>
                    <a:pt x="4918" y="4054"/>
                    <a:pt x="6362" y="3451"/>
                    <a:pt x="7703" y="7353"/>
                  </a:cubicBezTo>
                  <a:cubicBezTo>
                    <a:pt x="8357" y="9762"/>
                    <a:pt x="9044" y="8859"/>
                    <a:pt x="9595" y="5259"/>
                  </a:cubicBezTo>
                  <a:cubicBezTo>
                    <a:pt x="9837" y="3451"/>
                    <a:pt x="10215" y="3165"/>
                    <a:pt x="10524" y="1960"/>
                  </a:cubicBezTo>
                  <a:cubicBezTo>
                    <a:pt x="11109" y="-737"/>
                    <a:pt x="11625" y="-1339"/>
                    <a:pt x="11969" y="4656"/>
                  </a:cubicBezTo>
                  <a:cubicBezTo>
                    <a:pt x="12107" y="7066"/>
                    <a:pt x="12347" y="10063"/>
                    <a:pt x="12623" y="9160"/>
                  </a:cubicBezTo>
                  <a:cubicBezTo>
                    <a:pt x="13483" y="5861"/>
                    <a:pt x="14342" y="10063"/>
                    <a:pt x="15168" y="9762"/>
                  </a:cubicBezTo>
                  <a:cubicBezTo>
                    <a:pt x="15477" y="9461"/>
                    <a:pt x="15753" y="9762"/>
                    <a:pt x="15993" y="7654"/>
                  </a:cubicBezTo>
                  <a:cubicBezTo>
                    <a:pt x="16887" y="-1038"/>
                    <a:pt x="17850" y="3451"/>
                    <a:pt x="18745" y="7066"/>
                  </a:cubicBezTo>
                  <a:cubicBezTo>
                    <a:pt x="19295" y="9160"/>
                    <a:pt x="19673" y="11555"/>
                    <a:pt x="20292" y="8256"/>
                  </a:cubicBezTo>
                  <a:cubicBezTo>
                    <a:pt x="20877" y="5259"/>
                    <a:pt x="21427" y="7353"/>
                    <a:pt x="21600" y="13965"/>
                  </a:cubicBezTo>
                  <a:cubicBezTo>
                    <a:pt x="19812" y="14266"/>
                    <a:pt x="17988" y="13965"/>
                    <a:pt x="16200" y="14868"/>
                  </a:cubicBezTo>
                  <a:cubicBezTo>
                    <a:pt x="13379" y="16360"/>
                    <a:pt x="10524" y="16661"/>
                    <a:pt x="7670" y="17565"/>
                  </a:cubicBezTo>
                  <a:cubicBezTo>
                    <a:pt x="5124" y="18769"/>
                    <a:pt x="2579" y="20261"/>
                    <a:pt x="0" y="1907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2" name="Google Shape;7372;p47"/>
            <p:cNvSpPr/>
            <p:nvPr/>
          </p:nvSpPr>
          <p:spPr>
            <a:xfrm>
              <a:off x="190824" y="7843"/>
              <a:ext cx="107036" cy="6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18994" fill="norm" stroke="1" extrusionOk="0">
                  <a:moveTo>
                    <a:pt x="18012" y="556"/>
                  </a:moveTo>
                  <a:cubicBezTo>
                    <a:pt x="17747" y="3239"/>
                    <a:pt x="16035" y="6706"/>
                    <a:pt x="20385" y="7181"/>
                  </a:cubicBezTo>
                  <a:cubicBezTo>
                    <a:pt x="21040" y="7181"/>
                    <a:pt x="21172" y="8597"/>
                    <a:pt x="21040" y="9547"/>
                  </a:cubicBezTo>
                  <a:cubicBezTo>
                    <a:pt x="20782" y="11755"/>
                    <a:pt x="16299" y="16488"/>
                    <a:pt x="14322" y="16488"/>
                  </a:cubicBezTo>
                  <a:cubicBezTo>
                    <a:pt x="13800" y="16488"/>
                    <a:pt x="12874" y="16172"/>
                    <a:pt x="12874" y="16330"/>
                  </a:cubicBezTo>
                  <a:cubicBezTo>
                    <a:pt x="10898" y="21372"/>
                    <a:pt x="7473" y="17589"/>
                    <a:pt x="4841" y="18222"/>
                  </a:cubicBezTo>
                  <a:cubicBezTo>
                    <a:pt x="2865" y="18847"/>
                    <a:pt x="1681" y="17430"/>
                    <a:pt x="756" y="15697"/>
                  </a:cubicBezTo>
                  <a:cubicBezTo>
                    <a:pt x="-428" y="14122"/>
                    <a:pt x="-164" y="11597"/>
                    <a:pt x="1152" y="10180"/>
                  </a:cubicBezTo>
                  <a:cubicBezTo>
                    <a:pt x="3526" y="7972"/>
                    <a:pt x="2997" y="5289"/>
                    <a:pt x="2336" y="2606"/>
                  </a:cubicBezTo>
                  <a:cubicBezTo>
                    <a:pt x="3393" y="2606"/>
                    <a:pt x="4313" y="2139"/>
                    <a:pt x="4577" y="714"/>
                  </a:cubicBezTo>
                  <a:cubicBezTo>
                    <a:pt x="6025" y="-70"/>
                    <a:pt x="7605" y="-228"/>
                    <a:pt x="9053" y="398"/>
                  </a:cubicBezTo>
                  <a:cubicBezTo>
                    <a:pt x="10640" y="3239"/>
                    <a:pt x="10898" y="3239"/>
                    <a:pt x="12352" y="398"/>
                  </a:cubicBezTo>
                  <a:cubicBezTo>
                    <a:pt x="14190" y="-228"/>
                    <a:pt x="16167" y="-70"/>
                    <a:pt x="18012" y="5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3" name="Google Shape;7373;p47"/>
            <p:cNvSpPr/>
            <p:nvPr/>
          </p:nvSpPr>
          <p:spPr>
            <a:xfrm>
              <a:off x="202679" y="137336"/>
              <a:ext cx="209962" cy="3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18623" fill="norm" stroke="1" extrusionOk="0">
                  <a:moveTo>
                    <a:pt x="0" y="17733"/>
                  </a:moveTo>
                  <a:cubicBezTo>
                    <a:pt x="1360" y="10307"/>
                    <a:pt x="3331" y="7087"/>
                    <a:pt x="4892" y="10307"/>
                  </a:cubicBezTo>
                  <a:cubicBezTo>
                    <a:pt x="5502" y="11601"/>
                    <a:pt x="5911" y="13219"/>
                    <a:pt x="6726" y="11601"/>
                  </a:cubicBezTo>
                  <a:cubicBezTo>
                    <a:pt x="8083" y="8058"/>
                    <a:pt x="8151" y="8381"/>
                    <a:pt x="9375" y="13542"/>
                  </a:cubicBezTo>
                  <a:cubicBezTo>
                    <a:pt x="10053" y="12895"/>
                    <a:pt x="10053" y="9660"/>
                    <a:pt x="10326" y="7411"/>
                  </a:cubicBezTo>
                  <a:cubicBezTo>
                    <a:pt x="11141" y="-647"/>
                    <a:pt x="11277" y="-647"/>
                    <a:pt x="12907" y="5469"/>
                  </a:cubicBezTo>
                  <a:cubicBezTo>
                    <a:pt x="13244" y="6764"/>
                    <a:pt x="13585" y="7411"/>
                    <a:pt x="13994" y="7411"/>
                  </a:cubicBezTo>
                  <a:cubicBezTo>
                    <a:pt x="16302" y="6440"/>
                    <a:pt x="18951" y="11278"/>
                    <a:pt x="20853" y="0"/>
                  </a:cubicBezTo>
                  <a:cubicBezTo>
                    <a:pt x="21600" y="5469"/>
                    <a:pt x="21191" y="10631"/>
                    <a:pt x="21327" y="15468"/>
                  </a:cubicBezTo>
                  <a:cubicBezTo>
                    <a:pt x="15556" y="20953"/>
                    <a:pt x="9781" y="17409"/>
                    <a:pt x="4009" y="18365"/>
                  </a:cubicBezTo>
                  <a:cubicBezTo>
                    <a:pt x="2649" y="18365"/>
                    <a:pt x="1360" y="18041"/>
                    <a:pt x="0" y="1773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4" name="Google Shape;7374;p47"/>
            <p:cNvSpPr/>
            <p:nvPr/>
          </p:nvSpPr>
          <p:spPr>
            <a:xfrm>
              <a:off x="944924" y="8064"/>
              <a:ext cx="113673" cy="30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84" fill="norm" stroke="1" extrusionOk="0">
                  <a:moveTo>
                    <a:pt x="21600" y="5113"/>
                  </a:moveTo>
                  <a:cubicBezTo>
                    <a:pt x="21090" y="16240"/>
                    <a:pt x="19183" y="21006"/>
                    <a:pt x="15752" y="17181"/>
                  </a:cubicBezTo>
                  <a:cubicBezTo>
                    <a:pt x="11939" y="13371"/>
                    <a:pt x="8004" y="13690"/>
                    <a:pt x="4190" y="10517"/>
                  </a:cubicBezTo>
                  <a:cubicBezTo>
                    <a:pt x="2283" y="8923"/>
                    <a:pt x="249" y="8301"/>
                    <a:pt x="0" y="1941"/>
                  </a:cubicBezTo>
                  <a:cubicBezTo>
                    <a:pt x="887" y="-275"/>
                    <a:pt x="2283" y="-594"/>
                    <a:pt x="3303" y="985"/>
                  </a:cubicBezTo>
                  <a:cubicBezTo>
                    <a:pt x="3935" y="6388"/>
                    <a:pt x="5842" y="4795"/>
                    <a:pt x="7366" y="4795"/>
                  </a:cubicBezTo>
                  <a:cubicBezTo>
                    <a:pt x="12066" y="5751"/>
                    <a:pt x="16894" y="2897"/>
                    <a:pt x="21600" y="511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5" name="Google Shape;7375;p47"/>
            <p:cNvSpPr/>
            <p:nvPr/>
          </p:nvSpPr>
          <p:spPr>
            <a:xfrm>
              <a:off x="968317" y="137179"/>
              <a:ext cx="101625" cy="2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4" fill="norm" stroke="1" extrusionOk="0">
                  <a:moveTo>
                    <a:pt x="0" y="16742"/>
                  </a:moveTo>
                  <a:cubicBezTo>
                    <a:pt x="1277" y="6359"/>
                    <a:pt x="5115" y="6756"/>
                    <a:pt x="7533" y="959"/>
                  </a:cubicBezTo>
                  <a:cubicBezTo>
                    <a:pt x="8382" y="-1126"/>
                    <a:pt x="9523" y="542"/>
                    <a:pt x="10087" y="2606"/>
                  </a:cubicBezTo>
                  <a:cubicBezTo>
                    <a:pt x="12648" y="10925"/>
                    <a:pt x="15494" y="10925"/>
                    <a:pt x="18761" y="7173"/>
                  </a:cubicBezTo>
                  <a:cubicBezTo>
                    <a:pt x="20323" y="5108"/>
                    <a:pt x="21457" y="7589"/>
                    <a:pt x="21600" y="12573"/>
                  </a:cubicBezTo>
                  <a:cubicBezTo>
                    <a:pt x="15629" y="17973"/>
                    <a:pt x="9380" y="17159"/>
                    <a:pt x="3267" y="19223"/>
                  </a:cubicBezTo>
                  <a:cubicBezTo>
                    <a:pt x="2133" y="20474"/>
                    <a:pt x="849" y="19223"/>
                    <a:pt x="0" y="167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6" name="Google Shape;7376;p47"/>
            <p:cNvSpPr/>
            <p:nvPr/>
          </p:nvSpPr>
          <p:spPr>
            <a:xfrm>
              <a:off x="2118403" y="127067"/>
              <a:ext cx="124380" cy="1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92" fill="norm" stroke="1" extrusionOk="0">
                  <a:moveTo>
                    <a:pt x="0" y="10870"/>
                  </a:moveTo>
                  <a:cubicBezTo>
                    <a:pt x="583" y="4551"/>
                    <a:pt x="1626" y="5054"/>
                    <a:pt x="2792" y="4551"/>
                  </a:cubicBezTo>
                  <a:cubicBezTo>
                    <a:pt x="8247" y="4022"/>
                    <a:pt x="13703" y="7169"/>
                    <a:pt x="19047" y="321"/>
                  </a:cubicBezTo>
                  <a:cubicBezTo>
                    <a:pt x="19974" y="-736"/>
                    <a:pt x="21023" y="850"/>
                    <a:pt x="21600" y="4551"/>
                  </a:cubicBezTo>
                  <a:cubicBezTo>
                    <a:pt x="17421" y="10870"/>
                    <a:pt x="13475" y="20864"/>
                    <a:pt x="8713" y="13488"/>
                  </a:cubicBezTo>
                  <a:cubicBezTo>
                    <a:pt x="6044" y="9284"/>
                    <a:pt x="2908" y="14545"/>
                    <a:pt x="0" y="108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7" name="Google Shape;7377;p47"/>
            <p:cNvSpPr/>
            <p:nvPr/>
          </p:nvSpPr>
          <p:spPr>
            <a:xfrm>
              <a:off x="848606" y="7536"/>
              <a:ext cx="60207" cy="3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90" fill="norm" stroke="1" extrusionOk="0">
                  <a:moveTo>
                    <a:pt x="10" y="3287"/>
                  </a:moveTo>
                  <a:lnTo>
                    <a:pt x="10" y="774"/>
                  </a:lnTo>
                  <a:cubicBezTo>
                    <a:pt x="3323" y="-310"/>
                    <a:pt x="6885" y="-310"/>
                    <a:pt x="10209" y="1119"/>
                  </a:cubicBezTo>
                  <a:cubicBezTo>
                    <a:pt x="12115" y="9776"/>
                    <a:pt x="16857" y="4733"/>
                    <a:pt x="20181" y="6161"/>
                  </a:cubicBezTo>
                  <a:cubicBezTo>
                    <a:pt x="20657" y="10481"/>
                    <a:pt x="20896" y="14819"/>
                    <a:pt x="21372" y="21290"/>
                  </a:cubicBezTo>
                  <a:cubicBezTo>
                    <a:pt x="17572" y="16970"/>
                    <a:pt x="12818" y="14819"/>
                    <a:pt x="8076" y="15163"/>
                  </a:cubicBezTo>
                  <a:cubicBezTo>
                    <a:pt x="3561" y="15163"/>
                    <a:pt x="-228" y="11927"/>
                    <a:pt x="10" y="328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8" name="Google Shape;7378;p47"/>
            <p:cNvSpPr/>
            <p:nvPr/>
          </p:nvSpPr>
          <p:spPr>
            <a:xfrm>
              <a:off x="424016" y="132863"/>
              <a:ext cx="56854" cy="3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0123" fill="norm" stroke="1" extrusionOk="0">
                  <a:moveTo>
                    <a:pt x="0" y="17695"/>
                  </a:moveTo>
                  <a:cubicBezTo>
                    <a:pt x="246" y="14254"/>
                    <a:pt x="-739" y="8301"/>
                    <a:pt x="4667" y="12369"/>
                  </a:cubicBezTo>
                  <a:cubicBezTo>
                    <a:pt x="7610" y="15511"/>
                    <a:pt x="11773" y="15825"/>
                    <a:pt x="15209" y="13940"/>
                  </a:cubicBezTo>
                  <a:cubicBezTo>
                    <a:pt x="16686" y="10185"/>
                    <a:pt x="13743" y="7059"/>
                    <a:pt x="14716" y="3604"/>
                  </a:cubicBezTo>
                  <a:cubicBezTo>
                    <a:pt x="15209" y="1734"/>
                    <a:pt x="15701" y="163"/>
                    <a:pt x="17425" y="163"/>
                  </a:cubicBezTo>
                  <a:cubicBezTo>
                    <a:pt x="18891" y="-465"/>
                    <a:pt x="20122" y="792"/>
                    <a:pt x="20368" y="2676"/>
                  </a:cubicBezTo>
                  <a:cubicBezTo>
                    <a:pt x="20615" y="7672"/>
                    <a:pt x="20615" y="12369"/>
                    <a:pt x="20861" y="17380"/>
                  </a:cubicBezTo>
                  <a:cubicBezTo>
                    <a:pt x="14236" y="20821"/>
                    <a:pt x="6625" y="21135"/>
                    <a:pt x="0" y="1769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9" name="Google Shape;7379;p47"/>
            <p:cNvSpPr/>
            <p:nvPr/>
          </p:nvSpPr>
          <p:spPr>
            <a:xfrm>
              <a:off x="78332" y="12301"/>
              <a:ext cx="56822" cy="2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537" fill="norm" stroke="1" extrusionOk="0">
                  <a:moveTo>
                    <a:pt x="21600" y="812"/>
                  </a:moveTo>
                  <a:cubicBezTo>
                    <a:pt x="20835" y="4007"/>
                    <a:pt x="20069" y="7221"/>
                    <a:pt x="19571" y="10416"/>
                  </a:cubicBezTo>
                  <a:cubicBezTo>
                    <a:pt x="18040" y="17227"/>
                    <a:pt x="15246" y="18815"/>
                    <a:pt x="13218" y="12827"/>
                  </a:cubicBezTo>
                  <a:cubicBezTo>
                    <a:pt x="9913" y="4007"/>
                    <a:pt x="3304" y="9613"/>
                    <a:pt x="0" y="3203"/>
                  </a:cubicBezTo>
                  <a:cubicBezTo>
                    <a:pt x="6852" y="-2785"/>
                    <a:pt x="14226" y="1615"/>
                    <a:pt x="21600" y="81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0" name="Google Shape;7380;p47"/>
            <p:cNvSpPr/>
            <p:nvPr/>
          </p:nvSpPr>
          <p:spPr>
            <a:xfrm>
              <a:off x="1965295" y="129661"/>
              <a:ext cx="795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4" y="11557"/>
                    <a:pt x="911" y="0"/>
                    <a:pt x="2360" y="0"/>
                  </a:cubicBezTo>
                  <a:lnTo>
                    <a:pt x="19058" y="0"/>
                  </a:lnTo>
                  <a:cubicBezTo>
                    <a:pt x="20507" y="0"/>
                    <a:pt x="21236" y="10112"/>
                    <a:pt x="21600" y="2015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1" name="Google Shape;7381;p47"/>
            <p:cNvSpPr/>
            <p:nvPr/>
          </p:nvSpPr>
          <p:spPr>
            <a:xfrm>
              <a:off x="593871" y="140497"/>
              <a:ext cx="45444" cy="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96" fill="norm" stroke="1" extrusionOk="0">
                  <a:moveTo>
                    <a:pt x="0" y="17796"/>
                  </a:moveTo>
                  <a:cubicBezTo>
                    <a:pt x="1261" y="-2178"/>
                    <a:pt x="2856" y="-3804"/>
                    <a:pt x="12395" y="5357"/>
                  </a:cubicBezTo>
                  <a:cubicBezTo>
                    <a:pt x="15570" y="8609"/>
                    <a:pt x="20977" y="7525"/>
                    <a:pt x="21600" y="1671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2" name="Google Shape;7382;p47"/>
            <p:cNvSpPr/>
            <p:nvPr/>
          </p:nvSpPr>
          <p:spPr>
            <a:xfrm>
              <a:off x="797791" y="146940"/>
              <a:ext cx="45477" cy="1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14544" fill="norm" stroke="1" extrusionOk="0">
                  <a:moveTo>
                    <a:pt x="0" y="12287"/>
                  </a:moveTo>
                  <a:cubicBezTo>
                    <a:pt x="314" y="8939"/>
                    <a:pt x="-314" y="3665"/>
                    <a:pt x="3456" y="3665"/>
                  </a:cubicBezTo>
                  <a:cubicBezTo>
                    <a:pt x="5639" y="3665"/>
                    <a:pt x="7823" y="7013"/>
                    <a:pt x="9708" y="4628"/>
                  </a:cubicBezTo>
                  <a:cubicBezTo>
                    <a:pt x="18788" y="-6424"/>
                    <a:pt x="19416" y="4628"/>
                    <a:pt x="21286" y="13731"/>
                  </a:cubicBezTo>
                  <a:cubicBezTo>
                    <a:pt x="14091" y="15176"/>
                    <a:pt x="6896" y="14694"/>
                    <a:pt x="0" y="1228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3" name="Google Shape;7383;p47"/>
            <p:cNvSpPr/>
            <p:nvPr/>
          </p:nvSpPr>
          <p:spPr>
            <a:xfrm>
              <a:off x="117768" y="159600"/>
              <a:ext cx="454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415" fill="norm" stroke="1" extrusionOk="0">
                  <a:moveTo>
                    <a:pt x="0" y="9899"/>
                  </a:moveTo>
                  <a:cubicBezTo>
                    <a:pt x="319" y="5444"/>
                    <a:pt x="956" y="-1257"/>
                    <a:pt x="2535" y="204"/>
                  </a:cubicBezTo>
                  <a:cubicBezTo>
                    <a:pt x="8576" y="6193"/>
                    <a:pt x="15877" y="-1257"/>
                    <a:pt x="21600" y="9899"/>
                  </a:cubicBezTo>
                  <a:cubicBezTo>
                    <a:pt x="14299" y="20343"/>
                    <a:pt x="6982" y="16636"/>
                    <a:pt x="0" y="989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4" name="Google Shape;7384;p47"/>
            <p:cNvSpPr/>
            <p:nvPr/>
          </p:nvSpPr>
          <p:spPr>
            <a:xfrm>
              <a:off x="1404952" y="145417"/>
              <a:ext cx="22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72" fill="norm" stroke="1" extrusionOk="0">
                  <a:moveTo>
                    <a:pt x="0" y="7863"/>
                  </a:moveTo>
                  <a:cubicBezTo>
                    <a:pt x="6543" y="4637"/>
                    <a:pt x="13743" y="-7776"/>
                    <a:pt x="21600" y="7321"/>
                  </a:cubicBezTo>
                  <a:cubicBezTo>
                    <a:pt x="16372" y="13282"/>
                    <a:pt x="5228" y="13824"/>
                    <a:pt x="0" y="78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5" name="Google Shape;7385;p47"/>
            <p:cNvSpPr/>
            <p:nvPr/>
          </p:nvSpPr>
          <p:spPr>
            <a:xfrm>
              <a:off x="1109409" y="145672"/>
              <a:ext cx="2339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68" fill="norm" stroke="1" extrusionOk="0">
                  <a:moveTo>
                    <a:pt x="0" y="10068"/>
                  </a:moveTo>
                  <a:cubicBezTo>
                    <a:pt x="15433" y="-3587"/>
                    <a:pt x="15433" y="-3587"/>
                    <a:pt x="21600" y="11512"/>
                  </a:cubicBezTo>
                  <a:cubicBezTo>
                    <a:pt x="15433" y="18013"/>
                    <a:pt x="5548" y="17291"/>
                    <a:pt x="0" y="100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6" name="Google Shape;7386;p47"/>
            <p:cNvSpPr/>
            <p:nvPr/>
          </p:nvSpPr>
          <p:spPr>
            <a:xfrm>
              <a:off x="2056246" y="133783"/>
              <a:ext cx="2805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7746"/>
                  </a:moveTo>
                  <a:cubicBezTo>
                    <a:pt x="6175" y="-2582"/>
                    <a:pt x="15425" y="-2582"/>
                    <a:pt x="21600" y="7746"/>
                  </a:cubicBezTo>
                  <a:cubicBezTo>
                    <a:pt x="15425" y="19018"/>
                    <a:pt x="6175" y="19018"/>
                    <a:pt x="0" y="774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7" name="Google Shape;7387;p47"/>
            <p:cNvSpPr/>
            <p:nvPr/>
          </p:nvSpPr>
          <p:spPr>
            <a:xfrm>
              <a:off x="168580" y="11131"/>
              <a:ext cx="2275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66" fill="norm" stroke="1" extrusionOk="0">
                  <a:moveTo>
                    <a:pt x="21600" y="7468"/>
                  </a:moveTo>
                  <a:lnTo>
                    <a:pt x="15229" y="11951"/>
                  </a:lnTo>
                  <a:cubicBezTo>
                    <a:pt x="3185" y="20883"/>
                    <a:pt x="3185" y="20883"/>
                    <a:pt x="0" y="2272"/>
                  </a:cubicBezTo>
                  <a:cubicBezTo>
                    <a:pt x="6978" y="30"/>
                    <a:pt x="14592" y="-717"/>
                    <a:pt x="21600" y="77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8" name="Google Shape;7388;p47"/>
            <p:cNvSpPr/>
            <p:nvPr/>
          </p:nvSpPr>
          <p:spPr>
            <a:xfrm>
              <a:off x="746979" y="151714"/>
              <a:ext cx="2275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61" fill="norm" stroke="1" extrusionOk="0">
                  <a:moveTo>
                    <a:pt x="0" y="7670"/>
                  </a:moveTo>
                  <a:cubicBezTo>
                    <a:pt x="7615" y="-1366"/>
                    <a:pt x="15866" y="-4937"/>
                    <a:pt x="21600" y="11241"/>
                  </a:cubicBezTo>
                  <a:cubicBezTo>
                    <a:pt x="14592" y="16663"/>
                    <a:pt x="5703" y="15759"/>
                    <a:pt x="0" y="7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9" name="Google Shape;7389;p47"/>
            <p:cNvSpPr/>
            <p:nvPr/>
          </p:nvSpPr>
          <p:spPr>
            <a:xfrm>
              <a:off x="882734" y="151600"/>
              <a:ext cx="1738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86" fill="norm" stroke="1" extrusionOk="0">
                  <a:moveTo>
                    <a:pt x="0" y="13823"/>
                  </a:moveTo>
                  <a:cubicBezTo>
                    <a:pt x="4963" y="-3644"/>
                    <a:pt x="12428" y="-3644"/>
                    <a:pt x="21600" y="8706"/>
                  </a:cubicBezTo>
                  <a:cubicBezTo>
                    <a:pt x="15763" y="16923"/>
                    <a:pt x="7465" y="17956"/>
                    <a:pt x="0" y="1382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0" name="Google Shape;7390;p47"/>
            <p:cNvSpPr/>
            <p:nvPr/>
          </p:nvSpPr>
          <p:spPr>
            <a:xfrm>
              <a:off x="2095020" y="1302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3" fill="norm" stroke="1" extrusionOk="0">
                  <a:moveTo>
                    <a:pt x="0" y="16782"/>
                  </a:moveTo>
                  <a:cubicBezTo>
                    <a:pt x="1274" y="8523"/>
                    <a:pt x="2548" y="185"/>
                    <a:pt x="10133" y="185"/>
                  </a:cubicBezTo>
                  <a:cubicBezTo>
                    <a:pt x="19052" y="-1483"/>
                    <a:pt x="20326" y="8523"/>
                    <a:pt x="21600" y="15193"/>
                  </a:cubicBezTo>
                  <a:cubicBezTo>
                    <a:pt x="15229" y="20117"/>
                    <a:pt x="7645" y="20117"/>
                    <a:pt x="0" y="167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1" name="Google Shape;7391;p47"/>
            <p:cNvSpPr/>
            <p:nvPr/>
          </p:nvSpPr>
          <p:spPr>
            <a:xfrm>
              <a:off x="910803" y="1518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29" fill="norm" stroke="1" extrusionOk="0">
                  <a:moveTo>
                    <a:pt x="0" y="8129"/>
                  </a:moveTo>
                  <a:cubicBezTo>
                    <a:pt x="6371" y="-3338"/>
                    <a:pt x="14016" y="-2064"/>
                    <a:pt x="21600" y="8129"/>
                  </a:cubicBezTo>
                  <a:cubicBezTo>
                    <a:pt x="14016" y="18262"/>
                    <a:pt x="6371" y="18262"/>
                    <a:pt x="0" y="812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2" name="Google Shape;7392;p47"/>
            <p:cNvSpPr/>
            <p:nvPr/>
          </p:nvSpPr>
          <p:spPr>
            <a:xfrm>
              <a:off x="1080657" y="1472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351" fill="norm" stroke="1" extrusionOk="0">
                  <a:moveTo>
                    <a:pt x="0" y="7502"/>
                  </a:moveTo>
                  <a:cubicBezTo>
                    <a:pt x="7584" y="-3269"/>
                    <a:pt x="15229" y="-2066"/>
                    <a:pt x="21600" y="8706"/>
                  </a:cubicBezTo>
                  <a:cubicBezTo>
                    <a:pt x="13955" y="18331"/>
                    <a:pt x="7584" y="17128"/>
                    <a:pt x="0" y="750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3" name="Google Shape;7393;p47"/>
            <p:cNvSpPr/>
            <p:nvPr/>
          </p:nvSpPr>
          <p:spPr>
            <a:xfrm>
              <a:off x="1885394" y="138302"/>
              <a:ext cx="12701" cy="12701"/>
            </a:xfrm>
            <a:prstGeom prst="ellipse">
              <a:avLst/>
            </a:pr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4" name="Google Shape;7394;p47"/>
            <p:cNvSpPr/>
            <p:nvPr/>
          </p:nvSpPr>
          <p:spPr>
            <a:xfrm>
              <a:off x="1405281" y="91943"/>
              <a:ext cx="64841" cy="38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0714" fill="norm" stroke="1" extrusionOk="0">
                  <a:moveTo>
                    <a:pt x="109" y="14700"/>
                  </a:moveTo>
                  <a:cubicBezTo>
                    <a:pt x="539" y="12433"/>
                    <a:pt x="1183" y="9881"/>
                    <a:pt x="1387" y="7600"/>
                  </a:cubicBezTo>
                  <a:cubicBezTo>
                    <a:pt x="1816" y="2495"/>
                    <a:pt x="4168" y="1355"/>
                    <a:pt x="7163" y="2780"/>
                  </a:cubicBezTo>
                  <a:cubicBezTo>
                    <a:pt x="10802" y="4192"/>
                    <a:pt x="14012" y="5903"/>
                    <a:pt x="17007" y="1070"/>
                  </a:cubicBezTo>
                  <a:cubicBezTo>
                    <a:pt x="17866" y="-356"/>
                    <a:pt x="19358" y="-356"/>
                    <a:pt x="20217" y="1070"/>
                  </a:cubicBezTo>
                  <a:cubicBezTo>
                    <a:pt x="21280" y="2495"/>
                    <a:pt x="20432" y="3907"/>
                    <a:pt x="20217" y="5332"/>
                  </a:cubicBezTo>
                  <a:cubicBezTo>
                    <a:pt x="19788" y="10451"/>
                    <a:pt x="16148" y="14144"/>
                    <a:pt x="12509" y="13288"/>
                  </a:cubicBezTo>
                  <a:cubicBezTo>
                    <a:pt x="8666" y="12718"/>
                    <a:pt x="7163" y="13573"/>
                    <a:pt x="5885" y="18108"/>
                  </a:cubicBezTo>
                  <a:cubicBezTo>
                    <a:pt x="5456" y="20389"/>
                    <a:pt x="3749" y="21244"/>
                    <a:pt x="2246" y="20389"/>
                  </a:cubicBezTo>
                  <a:cubicBezTo>
                    <a:pt x="539" y="19248"/>
                    <a:pt x="-320" y="16981"/>
                    <a:pt x="109" y="147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5" name="Google Shape;7395;p47"/>
            <p:cNvSpPr/>
            <p:nvPr/>
          </p:nvSpPr>
          <p:spPr>
            <a:xfrm>
              <a:off x="2330984" y="43886"/>
              <a:ext cx="17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11278" y="21600"/>
                  </a:moveTo>
                  <a:cubicBezTo>
                    <a:pt x="5697" y="21600"/>
                    <a:pt x="-726" y="20659"/>
                    <a:pt x="77" y="12189"/>
                  </a:cubicBezTo>
                  <a:cubicBezTo>
                    <a:pt x="-726" y="4705"/>
                    <a:pt x="4894" y="0"/>
                    <a:pt x="10475" y="0"/>
                  </a:cubicBezTo>
                  <a:cubicBezTo>
                    <a:pt x="16898" y="0"/>
                    <a:pt x="20874" y="5646"/>
                    <a:pt x="20874" y="13130"/>
                  </a:cubicBezTo>
                  <a:cubicBezTo>
                    <a:pt x="20874" y="20659"/>
                    <a:pt x="16095" y="20659"/>
                    <a:pt x="11278" y="216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6" name="Google Shape;7396;p47"/>
            <p:cNvSpPr/>
            <p:nvPr/>
          </p:nvSpPr>
          <p:spPr>
            <a:xfrm>
              <a:off x="1717157" y="22174"/>
              <a:ext cx="1834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3" h="21600" fill="norm" stroke="1" extrusionOk="0">
                  <a:moveTo>
                    <a:pt x="6556" y="0"/>
                  </a:moveTo>
                  <a:cubicBezTo>
                    <a:pt x="11578" y="984"/>
                    <a:pt x="18044" y="3936"/>
                    <a:pt x="19488" y="12744"/>
                  </a:cubicBezTo>
                  <a:cubicBezTo>
                    <a:pt x="20933" y="18648"/>
                    <a:pt x="15911" y="21600"/>
                    <a:pt x="12300" y="21600"/>
                  </a:cubicBezTo>
                  <a:cubicBezTo>
                    <a:pt x="5834" y="21600"/>
                    <a:pt x="-667" y="19632"/>
                    <a:pt x="55" y="7872"/>
                  </a:cubicBezTo>
                  <a:cubicBezTo>
                    <a:pt x="55" y="3936"/>
                    <a:pt x="2944" y="0"/>
                    <a:pt x="655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7" name="Google Shape;7397;p47"/>
            <p:cNvSpPr/>
            <p:nvPr/>
          </p:nvSpPr>
          <p:spPr>
            <a:xfrm>
              <a:off x="1664392" y="387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04" fill="norm" stroke="1" extrusionOk="0">
                  <a:moveTo>
                    <a:pt x="21600" y="11371"/>
                  </a:moveTo>
                  <a:cubicBezTo>
                    <a:pt x="18711" y="13656"/>
                    <a:pt x="17266" y="19369"/>
                    <a:pt x="13001" y="19369"/>
                  </a:cubicBezTo>
                  <a:cubicBezTo>
                    <a:pt x="2889" y="21600"/>
                    <a:pt x="1445" y="14799"/>
                    <a:pt x="0" y="9086"/>
                  </a:cubicBezTo>
                  <a:cubicBezTo>
                    <a:pt x="0" y="4570"/>
                    <a:pt x="4334" y="0"/>
                    <a:pt x="11557" y="0"/>
                  </a:cubicBezTo>
                  <a:cubicBezTo>
                    <a:pt x="17266" y="1143"/>
                    <a:pt x="20155" y="4570"/>
                    <a:pt x="21600" y="1137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8" name="Google Shape;7398;p47"/>
            <p:cNvSpPr/>
            <p:nvPr/>
          </p:nvSpPr>
          <p:spPr>
            <a:xfrm>
              <a:off x="1738226" y="409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0" h="21600" fill="norm" stroke="1" extrusionOk="0">
                  <a:moveTo>
                    <a:pt x="20030" y="6511"/>
                  </a:moveTo>
                  <a:cubicBezTo>
                    <a:pt x="18058" y="10852"/>
                    <a:pt x="16086" y="17363"/>
                    <a:pt x="14113" y="21600"/>
                  </a:cubicBezTo>
                  <a:cubicBezTo>
                    <a:pt x="8197" y="19533"/>
                    <a:pt x="2280" y="19533"/>
                    <a:pt x="402" y="15192"/>
                  </a:cubicBezTo>
                  <a:cubicBezTo>
                    <a:pt x="-1570" y="10852"/>
                    <a:pt x="4253" y="4341"/>
                    <a:pt x="62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9" name="Google Shape;7399;p47"/>
            <p:cNvSpPr/>
            <p:nvPr/>
          </p:nvSpPr>
          <p:spPr>
            <a:xfrm>
              <a:off x="786172" y="16486"/>
              <a:ext cx="60044" cy="3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0" h="20421" fill="norm" stroke="1" extrusionOk="0">
                  <a:moveTo>
                    <a:pt x="92" y="0"/>
                  </a:moveTo>
                  <a:lnTo>
                    <a:pt x="7962" y="0"/>
                  </a:lnTo>
                  <a:cubicBezTo>
                    <a:pt x="7736" y="6518"/>
                    <a:pt x="9091" y="11316"/>
                    <a:pt x="14037" y="11316"/>
                  </a:cubicBezTo>
                  <a:cubicBezTo>
                    <a:pt x="15381" y="11316"/>
                    <a:pt x="16510" y="11660"/>
                    <a:pt x="17864" y="12348"/>
                  </a:cubicBezTo>
                  <a:cubicBezTo>
                    <a:pt x="19208" y="13019"/>
                    <a:pt x="20563" y="14738"/>
                    <a:pt x="20111" y="17473"/>
                  </a:cubicBezTo>
                  <a:cubicBezTo>
                    <a:pt x="19660" y="19881"/>
                    <a:pt x="18305" y="19881"/>
                    <a:pt x="17187" y="20224"/>
                  </a:cubicBezTo>
                  <a:cubicBezTo>
                    <a:pt x="10887" y="21600"/>
                    <a:pt x="6392" y="15426"/>
                    <a:pt x="1436" y="12004"/>
                  </a:cubicBezTo>
                  <a:cubicBezTo>
                    <a:pt x="-1037" y="10628"/>
                    <a:pt x="533" y="4110"/>
                    <a:pt x="9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0" name="Google Shape;7400;p47"/>
            <p:cNvSpPr/>
            <p:nvPr/>
          </p:nvSpPr>
          <p:spPr>
            <a:xfrm>
              <a:off x="610584" y="11416"/>
              <a:ext cx="4547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91" fill="norm" stroke="1" extrusionOk="0">
                  <a:moveTo>
                    <a:pt x="0" y="12151"/>
                  </a:moveTo>
                  <a:cubicBezTo>
                    <a:pt x="0" y="4714"/>
                    <a:pt x="2854" y="-1264"/>
                    <a:pt x="6026" y="231"/>
                  </a:cubicBezTo>
                  <a:lnTo>
                    <a:pt x="21600" y="231"/>
                  </a:lnTo>
                  <a:cubicBezTo>
                    <a:pt x="16196" y="20336"/>
                    <a:pt x="8257" y="17347"/>
                    <a:pt x="0" y="1215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1" name="Google Shape;7401;p47"/>
            <p:cNvSpPr/>
            <p:nvPr/>
          </p:nvSpPr>
          <p:spPr>
            <a:xfrm>
              <a:off x="583763" y="83780"/>
              <a:ext cx="20184" cy="1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19985" fill="norm" stroke="1" extrusionOk="0">
                  <a:moveTo>
                    <a:pt x="10212" y="19886"/>
                  </a:moveTo>
                  <a:cubicBezTo>
                    <a:pt x="3432" y="19228"/>
                    <a:pt x="-604" y="13343"/>
                    <a:pt x="74" y="7458"/>
                  </a:cubicBezTo>
                  <a:cubicBezTo>
                    <a:pt x="-604" y="2856"/>
                    <a:pt x="4110" y="-1057"/>
                    <a:pt x="8856" y="258"/>
                  </a:cubicBezTo>
                  <a:cubicBezTo>
                    <a:pt x="15604" y="258"/>
                    <a:pt x="20996" y="6143"/>
                    <a:pt x="20318" y="12686"/>
                  </a:cubicBezTo>
                  <a:cubicBezTo>
                    <a:pt x="20996" y="17913"/>
                    <a:pt x="16960" y="20543"/>
                    <a:pt x="10212" y="1988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2" name="Google Shape;7402;p47"/>
            <p:cNvSpPr/>
            <p:nvPr/>
          </p:nvSpPr>
          <p:spPr>
            <a:xfrm>
              <a:off x="521561" y="25743"/>
              <a:ext cx="1428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18954" fill="norm" stroke="1" extrusionOk="0">
                  <a:moveTo>
                    <a:pt x="19835" y="7898"/>
                  </a:moveTo>
                  <a:cubicBezTo>
                    <a:pt x="20778" y="13102"/>
                    <a:pt x="18892" y="17397"/>
                    <a:pt x="13279" y="18264"/>
                  </a:cubicBezTo>
                  <a:cubicBezTo>
                    <a:pt x="5734" y="20866"/>
                    <a:pt x="-822" y="15703"/>
                    <a:pt x="121" y="9632"/>
                  </a:cubicBezTo>
                  <a:cubicBezTo>
                    <a:pt x="-822" y="4470"/>
                    <a:pt x="3893" y="133"/>
                    <a:pt x="9506" y="133"/>
                  </a:cubicBezTo>
                  <a:cubicBezTo>
                    <a:pt x="14222" y="-734"/>
                    <a:pt x="19835" y="2735"/>
                    <a:pt x="19835" y="78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3" name="Google Shape;7403;p47"/>
            <p:cNvSpPr/>
            <p:nvPr/>
          </p:nvSpPr>
          <p:spPr>
            <a:xfrm>
              <a:off x="1063607" y="1030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599" fill="norm" stroke="1" extrusionOk="0">
                  <a:moveTo>
                    <a:pt x="21600" y="6314"/>
                  </a:moveTo>
                  <a:cubicBezTo>
                    <a:pt x="19430" y="10258"/>
                    <a:pt x="19430" y="18053"/>
                    <a:pt x="15089" y="18053"/>
                  </a:cubicBezTo>
                  <a:cubicBezTo>
                    <a:pt x="10748" y="20025"/>
                    <a:pt x="4237" y="16175"/>
                    <a:pt x="0" y="14202"/>
                  </a:cubicBezTo>
                  <a:cubicBezTo>
                    <a:pt x="2170" y="8286"/>
                    <a:pt x="4237" y="2369"/>
                    <a:pt x="6408" y="397"/>
                  </a:cubicBezTo>
                  <a:cubicBezTo>
                    <a:pt x="10748" y="-1575"/>
                    <a:pt x="17259" y="4342"/>
                    <a:pt x="21600" y="6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4" name="Google Shape;7404;p47"/>
            <p:cNvSpPr/>
            <p:nvPr/>
          </p:nvSpPr>
          <p:spPr>
            <a:xfrm>
              <a:off x="961951" y="321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08"/>
                  </a:moveTo>
                  <a:cubicBezTo>
                    <a:pt x="19533" y="10748"/>
                    <a:pt x="17363" y="19430"/>
                    <a:pt x="13022" y="21600"/>
                  </a:cubicBezTo>
                  <a:cubicBezTo>
                    <a:pt x="10852" y="21600"/>
                    <a:pt x="4341" y="17259"/>
                    <a:pt x="0" y="15089"/>
                  </a:cubicBezTo>
                  <a:cubicBezTo>
                    <a:pt x="2170" y="10748"/>
                    <a:pt x="2170" y="2067"/>
                    <a:pt x="6511" y="0"/>
                  </a:cubicBezTo>
                  <a:cubicBezTo>
                    <a:pt x="10852" y="0"/>
                    <a:pt x="15192" y="4237"/>
                    <a:pt x="21600" y="640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5" name="Google Shape;7405;p47"/>
            <p:cNvSpPr/>
            <p:nvPr/>
          </p:nvSpPr>
          <p:spPr>
            <a:xfrm>
              <a:off x="386474" y="587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21600" fill="norm" stroke="1" extrusionOk="0">
                  <a:moveTo>
                    <a:pt x="8866" y="21600"/>
                  </a:moveTo>
                  <a:cubicBezTo>
                    <a:pt x="2371" y="20052"/>
                    <a:pt x="-877" y="16956"/>
                    <a:pt x="206" y="10763"/>
                  </a:cubicBezTo>
                  <a:cubicBezTo>
                    <a:pt x="206" y="3096"/>
                    <a:pt x="4536" y="0"/>
                    <a:pt x="8866" y="0"/>
                  </a:cubicBezTo>
                  <a:cubicBezTo>
                    <a:pt x="15310" y="0"/>
                    <a:pt x="20723" y="4644"/>
                    <a:pt x="17475" y="15408"/>
                  </a:cubicBezTo>
                  <a:cubicBezTo>
                    <a:pt x="17475" y="18504"/>
                    <a:pt x="10980" y="21600"/>
                    <a:pt x="8866" y="216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409" name="Google Shape;7322;p46"/>
          <p:cNvGrpSpPr/>
          <p:nvPr/>
        </p:nvGrpSpPr>
        <p:grpSpPr>
          <a:xfrm>
            <a:off x="3515324" y="1026126"/>
            <a:ext cx="2484357" cy="185561"/>
            <a:chOff x="0" y="0"/>
            <a:chExt cx="2484356" cy="185559"/>
          </a:xfrm>
        </p:grpSpPr>
        <p:sp>
          <p:nvSpPr>
            <p:cNvPr id="3377" name="Google Shape;7323;p46"/>
            <p:cNvSpPr/>
            <p:nvPr/>
          </p:nvSpPr>
          <p:spPr>
            <a:xfrm>
              <a:off x="-1" y="0"/>
              <a:ext cx="1191162" cy="17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8" name="Google Shape;7324;p46"/>
            <p:cNvSpPr/>
            <p:nvPr/>
          </p:nvSpPr>
          <p:spPr>
            <a:xfrm>
              <a:off x="789736" y="18309"/>
              <a:ext cx="1254248" cy="16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9" name="Google Shape;7325;p46"/>
            <p:cNvSpPr/>
            <p:nvPr/>
          </p:nvSpPr>
          <p:spPr>
            <a:xfrm>
              <a:off x="1872233" y="51614"/>
              <a:ext cx="612124" cy="10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0" name="Google Shape;7326;p46"/>
            <p:cNvSpPr/>
            <p:nvPr/>
          </p:nvSpPr>
          <p:spPr>
            <a:xfrm>
              <a:off x="552842" y="129581"/>
              <a:ext cx="152318" cy="49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1" name="Google Shape;7327;p46"/>
            <p:cNvSpPr/>
            <p:nvPr/>
          </p:nvSpPr>
          <p:spPr>
            <a:xfrm>
              <a:off x="401086" y="141411"/>
              <a:ext cx="90144" cy="3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2" name="Google Shape;7328;p46"/>
            <p:cNvSpPr/>
            <p:nvPr/>
          </p:nvSpPr>
          <p:spPr>
            <a:xfrm>
              <a:off x="1535667" y="23462"/>
              <a:ext cx="75612" cy="1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3" name="Google Shape;7329;p46"/>
            <p:cNvSpPr/>
            <p:nvPr/>
          </p:nvSpPr>
          <p:spPr>
            <a:xfrm>
              <a:off x="1815679" y="34380"/>
              <a:ext cx="75585" cy="14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4" name="Google Shape;7330;p46"/>
            <p:cNvSpPr/>
            <p:nvPr/>
          </p:nvSpPr>
          <p:spPr>
            <a:xfrm>
              <a:off x="932283" y="14792"/>
              <a:ext cx="28801" cy="44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5" name="Google Shape;7331;p46"/>
            <p:cNvSpPr/>
            <p:nvPr/>
          </p:nvSpPr>
          <p:spPr>
            <a:xfrm>
              <a:off x="1022696" y="17571"/>
              <a:ext cx="33028" cy="3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6" name="Google Shape;7332;p46"/>
            <p:cNvSpPr/>
            <p:nvPr/>
          </p:nvSpPr>
          <p:spPr>
            <a:xfrm>
              <a:off x="110984" y="148799"/>
              <a:ext cx="4311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7" name="Google Shape;7333;p46"/>
            <p:cNvSpPr/>
            <p:nvPr/>
          </p:nvSpPr>
          <p:spPr>
            <a:xfrm>
              <a:off x="363000" y="149729"/>
              <a:ext cx="23527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8" name="Google Shape;7334;p46"/>
            <p:cNvSpPr/>
            <p:nvPr/>
          </p:nvSpPr>
          <p:spPr>
            <a:xfrm>
              <a:off x="249303" y="143835"/>
              <a:ext cx="2352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9" name="Google Shape;7335;p46"/>
            <p:cNvSpPr/>
            <p:nvPr/>
          </p:nvSpPr>
          <p:spPr>
            <a:xfrm>
              <a:off x="173158" y="148191"/>
              <a:ext cx="13999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0" name="Google Shape;7336;p46"/>
            <p:cNvSpPr/>
            <p:nvPr/>
          </p:nvSpPr>
          <p:spPr>
            <a:xfrm>
              <a:off x="334442" y="148284"/>
              <a:ext cx="13999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1" name="Google Shape;7337;p46"/>
            <p:cNvSpPr/>
            <p:nvPr/>
          </p:nvSpPr>
          <p:spPr>
            <a:xfrm>
              <a:off x="529315" y="162824"/>
              <a:ext cx="13999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2" name="Google Shape;7338;p46"/>
            <p:cNvSpPr/>
            <p:nvPr/>
          </p:nvSpPr>
          <p:spPr>
            <a:xfrm>
              <a:off x="1922283" y="40197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3" name="Google Shape;7339;p46"/>
            <p:cNvSpPr/>
            <p:nvPr/>
          </p:nvSpPr>
          <p:spPr>
            <a:xfrm>
              <a:off x="1965401" y="44252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4" name="Google Shape;7340;p46"/>
            <p:cNvSpPr/>
            <p:nvPr/>
          </p:nvSpPr>
          <p:spPr>
            <a:xfrm>
              <a:off x="717123" y="167935"/>
              <a:ext cx="1359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5" name="Google Shape;7341;p46"/>
            <p:cNvSpPr/>
            <p:nvPr/>
          </p:nvSpPr>
          <p:spPr>
            <a:xfrm>
              <a:off x="291886" y="146503"/>
              <a:ext cx="13999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6" name="Google Shape;7342;p46"/>
            <p:cNvSpPr/>
            <p:nvPr/>
          </p:nvSpPr>
          <p:spPr>
            <a:xfrm>
              <a:off x="1065251" y="20633"/>
              <a:ext cx="71677" cy="2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7" name="Google Shape;7343;p46"/>
            <p:cNvSpPr/>
            <p:nvPr/>
          </p:nvSpPr>
          <p:spPr>
            <a:xfrm>
              <a:off x="970049" y="27662"/>
              <a:ext cx="21841" cy="2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8" name="Google Shape;7344;p46"/>
            <p:cNvSpPr/>
            <p:nvPr/>
          </p:nvSpPr>
          <p:spPr>
            <a:xfrm>
              <a:off x="1056910" y="75355"/>
              <a:ext cx="16256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9" name="Google Shape;7345;p46"/>
            <p:cNvSpPr/>
            <p:nvPr/>
          </p:nvSpPr>
          <p:spPr>
            <a:xfrm>
              <a:off x="1149172" y="82183"/>
              <a:ext cx="13597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0" name="Google Shape;7346;p46"/>
            <p:cNvSpPr/>
            <p:nvPr/>
          </p:nvSpPr>
          <p:spPr>
            <a:xfrm>
              <a:off x="954298" y="129859"/>
              <a:ext cx="1359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1" name="Google Shape;7347;p46"/>
            <p:cNvSpPr/>
            <p:nvPr/>
          </p:nvSpPr>
          <p:spPr>
            <a:xfrm>
              <a:off x="962689" y="40736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2" name="Google Shape;7348;p46"/>
            <p:cNvSpPr/>
            <p:nvPr/>
          </p:nvSpPr>
          <p:spPr>
            <a:xfrm>
              <a:off x="1199840" y="38165"/>
              <a:ext cx="31728" cy="4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3" name="Google Shape;7349;p46"/>
            <p:cNvSpPr/>
            <p:nvPr/>
          </p:nvSpPr>
          <p:spPr>
            <a:xfrm>
              <a:off x="1960075" y="75811"/>
              <a:ext cx="33920" cy="31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4" name="Google Shape;7350;p46"/>
            <p:cNvSpPr/>
            <p:nvPr/>
          </p:nvSpPr>
          <p:spPr>
            <a:xfrm>
              <a:off x="1159891" y="56694"/>
              <a:ext cx="13730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5" name="Google Shape;7351;p46"/>
            <p:cNvSpPr/>
            <p:nvPr/>
          </p:nvSpPr>
          <p:spPr>
            <a:xfrm>
              <a:off x="1903770" y="82462"/>
              <a:ext cx="13597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6" name="Google Shape;7352;p46"/>
            <p:cNvSpPr/>
            <p:nvPr/>
          </p:nvSpPr>
          <p:spPr>
            <a:xfrm>
              <a:off x="1034940" y="139578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7" name="Google Shape;7353;p46"/>
            <p:cNvSpPr/>
            <p:nvPr/>
          </p:nvSpPr>
          <p:spPr>
            <a:xfrm>
              <a:off x="1210728" y="100930"/>
              <a:ext cx="13597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8" name="Google Shape;7354;p46"/>
            <p:cNvSpPr/>
            <p:nvPr/>
          </p:nvSpPr>
          <p:spPr>
            <a:xfrm>
              <a:off x="1922845" y="100930"/>
              <a:ext cx="1359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41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1527" y="590584"/>
            <a:ext cx="2441020" cy="3240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13" name="مجموعة 109"/>
          <p:cNvGrpSpPr/>
          <p:nvPr/>
        </p:nvGrpSpPr>
        <p:grpSpPr>
          <a:xfrm>
            <a:off x="248783" y="1432071"/>
            <a:ext cx="733921" cy="1255195"/>
            <a:chOff x="0" y="0"/>
            <a:chExt cx="733920" cy="1255194"/>
          </a:xfrm>
        </p:grpSpPr>
        <p:pic>
          <p:nvPicPr>
            <p:cNvPr id="3411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842447"/>
              <a:ext cx="733922" cy="412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2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139" y="0"/>
              <a:ext cx="601756" cy="587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16" name="سهم مسنن إلى اليمين 118"/>
          <p:cNvGrpSpPr/>
          <p:nvPr/>
        </p:nvGrpSpPr>
        <p:grpSpPr>
          <a:xfrm>
            <a:off x="636946" y="4596562"/>
            <a:ext cx="1055983" cy="494749"/>
            <a:chOff x="0" y="0"/>
            <a:chExt cx="1055981" cy="494747"/>
          </a:xfrm>
        </p:grpSpPr>
        <p:sp>
          <p:nvSpPr>
            <p:cNvPr id="3414" name="شكل"/>
            <p:cNvSpPr/>
            <p:nvPr/>
          </p:nvSpPr>
          <p:spPr>
            <a:xfrm flipH="1">
              <a:off x="-1" y="0"/>
              <a:ext cx="1055983" cy="494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6540" y="5400"/>
                  </a:lnTo>
                  <a:lnTo>
                    <a:pt x="16540" y="0"/>
                  </a:lnTo>
                  <a:lnTo>
                    <a:pt x="21600" y="10800"/>
                  </a:lnTo>
                  <a:lnTo>
                    <a:pt x="16540" y="21600"/>
                  </a:lnTo>
                  <a:lnTo>
                    <a:pt x="16540" y="16200"/>
                  </a:lnTo>
                  <a:lnTo>
                    <a:pt x="0" y="16200"/>
                  </a:lnTo>
                  <a:lnTo>
                    <a:pt x="2530" y="108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/>
              </a:pPr>
            </a:p>
          </p:txBody>
        </p:sp>
        <p:sp>
          <p:nvSpPr>
            <p:cNvPr id="3415" name="التالي"/>
            <p:cNvSpPr txBox="1"/>
            <p:nvPr/>
          </p:nvSpPr>
          <p:spPr>
            <a:xfrm>
              <a:off x="190811" y="95333"/>
              <a:ext cx="674359" cy="304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425" tIns="54425" rIns="54425" bIns="54425" numCol="1" anchor="ctr">
              <a:spAutoFit/>
            </a:bodyPr>
            <a:lstStyle>
              <a:lvl1pPr algn="ctr">
                <a:defRPr b="1"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التالي</a:t>
              </a:r>
            </a:p>
          </p:txBody>
        </p:sp>
      </p:grpSp>
      <p:grpSp>
        <p:nvGrpSpPr>
          <p:cNvPr id="3419" name="Google Shape;249;p17"/>
          <p:cNvGrpSpPr/>
          <p:nvPr/>
        </p:nvGrpSpPr>
        <p:grpSpPr>
          <a:xfrm>
            <a:off x="7739991" y="912363"/>
            <a:ext cx="1010043" cy="3598677"/>
            <a:chOff x="0" y="0"/>
            <a:chExt cx="1010041" cy="3598676"/>
          </a:xfrm>
        </p:grpSpPr>
        <p:sp>
          <p:nvSpPr>
            <p:cNvPr id="3417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418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420" name="أفهم :…"/>
          <p:cNvSpPr/>
          <p:nvPr/>
        </p:nvSpPr>
        <p:spPr>
          <a:xfrm>
            <a:off x="2015780" y="1628034"/>
            <a:ext cx="5632309" cy="7843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أفهم : 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المعطيات/ </a:t>
            </a:r>
            <a:r>
              <a:rPr>
                <a:solidFill>
                  <a:schemeClr val="accent2"/>
                </a:solidFill>
              </a:rPr>
              <a:t>الصف الاول</a:t>
            </a:r>
            <a:r>
              <a:t> فيه ١٢ مقعد </a:t>
            </a:r>
            <a:r>
              <a:rPr>
                <a:solidFill>
                  <a:schemeClr val="accent2"/>
                </a:solidFill>
              </a:rPr>
              <a:t>الصف الثاني</a:t>
            </a:r>
            <a:r>
              <a:t> فيه ١٧ مقعد</a:t>
            </a:r>
            <a:r>
              <a:rPr>
                <a:solidFill>
                  <a:schemeClr val="accent2"/>
                </a:solidFill>
              </a:rPr>
              <a:t> الصف الثالث</a:t>
            </a:r>
            <a:r>
              <a:t> فيه ٢٢ مقعد</a:t>
            </a:r>
          </a:p>
        </p:txBody>
      </p:sp>
      <p:sp>
        <p:nvSpPr>
          <p:cNvPr id="3421" name="أخطط / نبحث عن نمط"/>
          <p:cNvSpPr/>
          <p:nvPr/>
        </p:nvSpPr>
        <p:spPr>
          <a:xfrm>
            <a:off x="3116811" y="2757100"/>
            <a:ext cx="4571218" cy="49205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>
              <a:defRPr b="1">
                <a:solidFill>
                  <a:schemeClr val="accent6">
                    <a:satOff val="-13519"/>
                    <a:lumOff val="-14666"/>
                  </a:schemeClr>
                </a:solidFill>
              </a:defRPr>
            </a:lvl1pPr>
          </a:lstStyle>
          <a:p>
            <a:pPr rtl="0">
              <a:defRPr/>
            </a:pPr>
            <a:r>
              <a:t>أخطط / نبحث عن نمط </a:t>
            </a:r>
          </a:p>
        </p:txBody>
      </p:sp>
      <p:graphicFrame>
        <p:nvGraphicFramePr>
          <p:cNvPr id="3422" name="الجدول"/>
          <p:cNvGraphicFramePr/>
          <p:nvPr/>
        </p:nvGraphicFramePr>
        <p:xfrm>
          <a:off x="7624874" y="3412544"/>
          <a:ext cx="3803172" cy="90276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1">
                <a:tableStyleId>{4C3C2611-4C71-4FC5-86AE-919BDF0F9419}</a:tableStyleId>
              </a:tblPr>
              <a:tblGrid>
                <a:gridCol w="629628"/>
                <a:gridCol w="629628"/>
                <a:gridCol w="629628"/>
                <a:gridCol w="629628"/>
                <a:gridCol w="629628"/>
                <a:gridCol w="629628"/>
              </a:tblGrid>
              <a:tr h="438683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الصف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١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٣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٤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٥</a:t>
                      </a:r>
                    </a:p>
                  </a:txBody>
                  <a:tcPr marL="0" marR="0" marT="0" marB="0" anchor="t" anchorCtr="0" horzOverflow="overflow"/>
                </a:tc>
              </a:tr>
              <a:tr h="438683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عدد المقاعد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١٢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١٧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٢ 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3" name="Google Shape;7366;p47"/>
          <p:cNvGrpSpPr/>
          <p:nvPr/>
        </p:nvGrpSpPr>
        <p:grpSpPr>
          <a:xfrm>
            <a:off x="1499411" y="4315498"/>
            <a:ext cx="2975333" cy="172302"/>
            <a:chOff x="0" y="0"/>
            <a:chExt cx="2975331" cy="172300"/>
          </a:xfrm>
        </p:grpSpPr>
        <p:sp>
          <p:nvSpPr>
            <p:cNvPr id="3424" name="Google Shape;7367;p47"/>
            <p:cNvSpPr/>
            <p:nvPr/>
          </p:nvSpPr>
          <p:spPr>
            <a:xfrm>
              <a:off x="1093366" y="-1"/>
              <a:ext cx="1306116" cy="15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72" fill="norm" stroke="1" extrusionOk="0">
                  <a:moveTo>
                    <a:pt x="1291" y="1651"/>
                  </a:moveTo>
                  <a:lnTo>
                    <a:pt x="1578" y="1721"/>
                  </a:lnTo>
                  <a:cubicBezTo>
                    <a:pt x="1611" y="2003"/>
                    <a:pt x="1633" y="2003"/>
                    <a:pt x="1666" y="1792"/>
                  </a:cubicBezTo>
                  <a:cubicBezTo>
                    <a:pt x="1920" y="1581"/>
                    <a:pt x="2174" y="1581"/>
                    <a:pt x="2417" y="1862"/>
                  </a:cubicBezTo>
                  <a:cubicBezTo>
                    <a:pt x="2450" y="2140"/>
                    <a:pt x="2461" y="2492"/>
                    <a:pt x="2494" y="2563"/>
                  </a:cubicBezTo>
                  <a:cubicBezTo>
                    <a:pt x="2583" y="2704"/>
                    <a:pt x="2594" y="2211"/>
                    <a:pt x="2605" y="1862"/>
                  </a:cubicBezTo>
                  <a:cubicBezTo>
                    <a:pt x="2947" y="1581"/>
                    <a:pt x="3300" y="1581"/>
                    <a:pt x="3642" y="1862"/>
                  </a:cubicBezTo>
                  <a:cubicBezTo>
                    <a:pt x="3830" y="3193"/>
                    <a:pt x="3918" y="3193"/>
                    <a:pt x="4106" y="1862"/>
                  </a:cubicBezTo>
                  <a:cubicBezTo>
                    <a:pt x="4536" y="1581"/>
                    <a:pt x="4978" y="1581"/>
                    <a:pt x="5419" y="1933"/>
                  </a:cubicBezTo>
                  <a:cubicBezTo>
                    <a:pt x="5441" y="2140"/>
                    <a:pt x="5452" y="2563"/>
                    <a:pt x="5486" y="2633"/>
                  </a:cubicBezTo>
                  <a:cubicBezTo>
                    <a:pt x="5574" y="2774"/>
                    <a:pt x="5585" y="2281"/>
                    <a:pt x="5607" y="1933"/>
                  </a:cubicBezTo>
                  <a:lnTo>
                    <a:pt x="5794" y="1933"/>
                  </a:lnTo>
                  <a:cubicBezTo>
                    <a:pt x="5927" y="3123"/>
                    <a:pt x="5949" y="3123"/>
                    <a:pt x="6071" y="1862"/>
                  </a:cubicBezTo>
                  <a:cubicBezTo>
                    <a:pt x="6412" y="1651"/>
                    <a:pt x="6755" y="1651"/>
                    <a:pt x="7097" y="1862"/>
                  </a:cubicBezTo>
                  <a:cubicBezTo>
                    <a:pt x="7251" y="3263"/>
                    <a:pt x="7307" y="3263"/>
                    <a:pt x="7472" y="1862"/>
                  </a:cubicBezTo>
                  <a:cubicBezTo>
                    <a:pt x="7781" y="1651"/>
                    <a:pt x="8090" y="1581"/>
                    <a:pt x="8410" y="1721"/>
                  </a:cubicBezTo>
                  <a:cubicBezTo>
                    <a:pt x="8521" y="2633"/>
                    <a:pt x="8697" y="2281"/>
                    <a:pt x="8841" y="2633"/>
                  </a:cubicBezTo>
                  <a:cubicBezTo>
                    <a:pt x="8984" y="3052"/>
                    <a:pt x="9106" y="2492"/>
                    <a:pt x="9150" y="1440"/>
                  </a:cubicBezTo>
                  <a:cubicBezTo>
                    <a:pt x="9558" y="1091"/>
                    <a:pt x="9967" y="951"/>
                    <a:pt x="10375" y="1162"/>
                  </a:cubicBezTo>
                  <a:cubicBezTo>
                    <a:pt x="10397" y="1299"/>
                    <a:pt x="10430" y="1510"/>
                    <a:pt x="10452" y="1510"/>
                  </a:cubicBezTo>
                  <a:cubicBezTo>
                    <a:pt x="11093" y="1581"/>
                    <a:pt x="11721" y="1581"/>
                    <a:pt x="12362" y="1651"/>
                  </a:cubicBezTo>
                  <a:cubicBezTo>
                    <a:pt x="12450" y="1651"/>
                    <a:pt x="12505" y="1229"/>
                    <a:pt x="12516" y="739"/>
                  </a:cubicBezTo>
                  <a:cubicBezTo>
                    <a:pt x="12704" y="458"/>
                    <a:pt x="12891" y="458"/>
                    <a:pt x="13079" y="669"/>
                  </a:cubicBezTo>
                  <a:cubicBezTo>
                    <a:pt x="13200" y="2003"/>
                    <a:pt x="13234" y="2003"/>
                    <a:pt x="13355" y="739"/>
                  </a:cubicBezTo>
                  <a:lnTo>
                    <a:pt x="13731" y="528"/>
                  </a:lnTo>
                  <a:cubicBezTo>
                    <a:pt x="14006" y="1651"/>
                    <a:pt x="14326" y="880"/>
                    <a:pt x="14613" y="1440"/>
                  </a:cubicBezTo>
                  <a:cubicBezTo>
                    <a:pt x="14702" y="1581"/>
                    <a:pt x="14746" y="739"/>
                    <a:pt x="14768" y="180"/>
                  </a:cubicBezTo>
                  <a:cubicBezTo>
                    <a:pt x="14890" y="-102"/>
                    <a:pt x="15022" y="-32"/>
                    <a:pt x="15143" y="250"/>
                  </a:cubicBezTo>
                  <a:cubicBezTo>
                    <a:pt x="15375" y="1581"/>
                    <a:pt x="15662" y="1581"/>
                    <a:pt x="15949" y="1229"/>
                  </a:cubicBezTo>
                  <a:cubicBezTo>
                    <a:pt x="15960" y="1229"/>
                    <a:pt x="15971" y="880"/>
                    <a:pt x="15982" y="739"/>
                  </a:cubicBezTo>
                  <a:lnTo>
                    <a:pt x="16258" y="739"/>
                  </a:lnTo>
                  <a:cubicBezTo>
                    <a:pt x="16457" y="2073"/>
                    <a:pt x="16578" y="2073"/>
                    <a:pt x="16810" y="810"/>
                  </a:cubicBezTo>
                  <a:lnTo>
                    <a:pt x="17361" y="1091"/>
                  </a:lnTo>
                  <a:cubicBezTo>
                    <a:pt x="17417" y="1651"/>
                    <a:pt x="17483" y="1792"/>
                    <a:pt x="17549" y="1162"/>
                  </a:cubicBezTo>
                  <a:cubicBezTo>
                    <a:pt x="18024" y="1091"/>
                    <a:pt x="18488" y="1162"/>
                    <a:pt x="18962" y="1370"/>
                  </a:cubicBezTo>
                  <a:cubicBezTo>
                    <a:pt x="18995" y="2281"/>
                    <a:pt x="19094" y="2281"/>
                    <a:pt x="19216" y="2281"/>
                  </a:cubicBezTo>
                  <a:cubicBezTo>
                    <a:pt x="19403" y="2281"/>
                    <a:pt x="19602" y="2140"/>
                    <a:pt x="19768" y="2492"/>
                  </a:cubicBezTo>
                  <a:cubicBezTo>
                    <a:pt x="19988" y="3052"/>
                    <a:pt x="19845" y="4597"/>
                    <a:pt x="19900" y="5650"/>
                  </a:cubicBezTo>
                  <a:cubicBezTo>
                    <a:pt x="19923" y="5928"/>
                    <a:pt x="19955" y="6139"/>
                    <a:pt x="20000" y="6210"/>
                  </a:cubicBezTo>
                  <a:cubicBezTo>
                    <a:pt x="20066" y="6210"/>
                    <a:pt x="20121" y="5928"/>
                    <a:pt x="20132" y="5509"/>
                  </a:cubicBezTo>
                  <a:cubicBezTo>
                    <a:pt x="20143" y="5228"/>
                    <a:pt x="20143" y="4876"/>
                    <a:pt x="20121" y="4597"/>
                  </a:cubicBezTo>
                  <a:cubicBezTo>
                    <a:pt x="20033" y="3193"/>
                    <a:pt x="20187" y="2844"/>
                    <a:pt x="20342" y="2633"/>
                  </a:cubicBezTo>
                  <a:cubicBezTo>
                    <a:pt x="20540" y="2281"/>
                    <a:pt x="20706" y="3052"/>
                    <a:pt x="20827" y="4597"/>
                  </a:cubicBezTo>
                  <a:cubicBezTo>
                    <a:pt x="20916" y="5999"/>
                    <a:pt x="21070" y="7121"/>
                    <a:pt x="21280" y="7752"/>
                  </a:cubicBezTo>
                  <a:cubicBezTo>
                    <a:pt x="21589" y="8593"/>
                    <a:pt x="21600" y="9015"/>
                    <a:pt x="21512" y="11469"/>
                  </a:cubicBezTo>
                  <a:cubicBezTo>
                    <a:pt x="20982" y="11050"/>
                    <a:pt x="20982" y="11120"/>
                    <a:pt x="21136" y="13856"/>
                  </a:cubicBezTo>
                  <a:cubicBezTo>
                    <a:pt x="20728" y="14275"/>
                    <a:pt x="20728" y="14275"/>
                    <a:pt x="20540" y="13433"/>
                  </a:cubicBezTo>
                  <a:cubicBezTo>
                    <a:pt x="20320" y="12310"/>
                    <a:pt x="20154" y="12451"/>
                    <a:pt x="19988" y="13996"/>
                  </a:cubicBezTo>
                  <a:cubicBezTo>
                    <a:pt x="19757" y="16098"/>
                    <a:pt x="19690" y="16098"/>
                    <a:pt x="19437" y="14275"/>
                  </a:cubicBezTo>
                  <a:cubicBezTo>
                    <a:pt x="19381" y="13926"/>
                    <a:pt x="19338" y="13504"/>
                    <a:pt x="19249" y="13785"/>
                  </a:cubicBezTo>
                  <a:cubicBezTo>
                    <a:pt x="19172" y="13926"/>
                    <a:pt x="19139" y="14556"/>
                    <a:pt x="19183" y="14975"/>
                  </a:cubicBezTo>
                  <a:cubicBezTo>
                    <a:pt x="19227" y="15820"/>
                    <a:pt x="19249" y="16732"/>
                    <a:pt x="19238" y="17643"/>
                  </a:cubicBezTo>
                  <a:lnTo>
                    <a:pt x="18962" y="17710"/>
                  </a:lnTo>
                  <a:cubicBezTo>
                    <a:pt x="18907" y="17221"/>
                    <a:pt x="18807" y="17010"/>
                    <a:pt x="18719" y="17221"/>
                  </a:cubicBezTo>
                  <a:cubicBezTo>
                    <a:pt x="18212" y="18062"/>
                    <a:pt x="17693" y="17643"/>
                    <a:pt x="17174" y="17781"/>
                  </a:cubicBezTo>
                  <a:cubicBezTo>
                    <a:pt x="17063" y="17781"/>
                    <a:pt x="16964" y="17781"/>
                    <a:pt x="16909" y="18555"/>
                  </a:cubicBezTo>
                  <a:lnTo>
                    <a:pt x="16722" y="18692"/>
                  </a:lnTo>
                  <a:cubicBezTo>
                    <a:pt x="16710" y="18344"/>
                    <a:pt x="16699" y="17992"/>
                    <a:pt x="16622" y="17992"/>
                  </a:cubicBezTo>
                  <a:cubicBezTo>
                    <a:pt x="16556" y="17992"/>
                    <a:pt x="16545" y="18414"/>
                    <a:pt x="16534" y="18763"/>
                  </a:cubicBezTo>
                  <a:lnTo>
                    <a:pt x="16346" y="18904"/>
                  </a:lnTo>
                  <a:cubicBezTo>
                    <a:pt x="16214" y="18133"/>
                    <a:pt x="16015" y="18133"/>
                    <a:pt x="15883" y="18904"/>
                  </a:cubicBezTo>
                  <a:lnTo>
                    <a:pt x="15695" y="18833"/>
                  </a:lnTo>
                  <a:cubicBezTo>
                    <a:pt x="15673" y="18344"/>
                    <a:pt x="15640" y="17851"/>
                    <a:pt x="15552" y="17851"/>
                  </a:cubicBezTo>
                  <a:lnTo>
                    <a:pt x="14525" y="17851"/>
                  </a:lnTo>
                  <a:cubicBezTo>
                    <a:pt x="14437" y="17851"/>
                    <a:pt x="14404" y="18344"/>
                    <a:pt x="14393" y="18904"/>
                  </a:cubicBezTo>
                  <a:cubicBezTo>
                    <a:pt x="14018" y="19534"/>
                    <a:pt x="13642" y="19745"/>
                    <a:pt x="13256" y="19467"/>
                  </a:cubicBezTo>
                  <a:cubicBezTo>
                    <a:pt x="13200" y="18904"/>
                    <a:pt x="13135" y="18904"/>
                    <a:pt x="13079" y="19467"/>
                  </a:cubicBezTo>
                  <a:cubicBezTo>
                    <a:pt x="12958" y="19604"/>
                    <a:pt x="12825" y="19604"/>
                    <a:pt x="12704" y="19396"/>
                  </a:cubicBezTo>
                  <a:cubicBezTo>
                    <a:pt x="12660" y="17781"/>
                    <a:pt x="12472" y="17362"/>
                    <a:pt x="12295" y="17992"/>
                  </a:cubicBezTo>
                  <a:cubicBezTo>
                    <a:pt x="12086" y="18763"/>
                    <a:pt x="11964" y="18273"/>
                    <a:pt x="11788" y="17710"/>
                  </a:cubicBezTo>
                  <a:cubicBezTo>
                    <a:pt x="11501" y="16869"/>
                    <a:pt x="11192" y="15820"/>
                    <a:pt x="10905" y="17851"/>
                  </a:cubicBezTo>
                  <a:cubicBezTo>
                    <a:pt x="10839" y="18344"/>
                    <a:pt x="10739" y="18344"/>
                    <a:pt x="10651" y="18344"/>
                  </a:cubicBezTo>
                  <a:cubicBezTo>
                    <a:pt x="10375" y="18485"/>
                    <a:pt x="10110" y="17502"/>
                    <a:pt x="9823" y="18203"/>
                  </a:cubicBezTo>
                  <a:cubicBezTo>
                    <a:pt x="9746" y="18414"/>
                    <a:pt x="9669" y="17781"/>
                    <a:pt x="9624" y="17221"/>
                  </a:cubicBezTo>
                  <a:cubicBezTo>
                    <a:pt x="9503" y="15749"/>
                    <a:pt x="9349" y="15887"/>
                    <a:pt x="9150" y="16520"/>
                  </a:cubicBezTo>
                  <a:cubicBezTo>
                    <a:pt x="9062" y="16869"/>
                    <a:pt x="8929" y="16869"/>
                    <a:pt x="8852" y="17291"/>
                  </a:cubicBezTo>
                  <a:cubicBezTo>
                    <a:pt x="8675" y="18133"/>
                    <a:pt x="8454" y="18344"/>
                    <a:pt x="8245" y="17851"/>
                  </a:cubicBezTo>
                  <a:cubicBezTo>
                    <a:pt x="7814" y="16939"/>
                    <a:pt x="7351" y="17010"/>
                    <a:pt x="6931" y="18133"/>
                  </a:cubicBezTo>
                  <a:cubicBezTo>
                    <a:pt x="6699" y="18692"/>
                    <a:pt x="6446" y="18904"/>
                    <a:pt x="6203" y="18622"/>
                  </a:cubicBezTo>
                  <a:cubicBezTo>
                    <a:pt x="5927" y="18414"/>
                    <a:pt x="5838" y="19185"/>
                    <a:pt x="5784" y="20586"/>
                  </a:cubicBezTo>
                  <a:lnTo>
                    <a:pt x="5507" y="20586"/>
                  </a:lnTo>
                  <a:cubicBezTo>
                    <a:pt x="5364" y="18622"/>
                    <a:pt x="5253" y="20238"/>
                    <a:pt x="5132" y="20657"/>
                  </a:cubicBezTo>
                  <a:cubicBezTo>
                    <a:pt x="4768" y="20657"/>
                    <a:pt x="4393" y="20727"/>
                    <a:pt x="4018" y="20657"/>
                  </a:cubicBezTo>
                  <a:cubicBezTo>
                    <a:pt x="3289" y="20586"/>
                    <a:pt x="2561" y="21498"/>
                    <a:pt x="1832" y="21220"/>
                  </a:cubicBezTo>
                  <a:cubicBezTo>
                    <a:pt x="1711" y="21149"/>
                    <a:pt x="1589" y="21361"/>
                    <a:pt x="1468" y="20938"/>
                  </a:cubicBezTo>
                  <a:cubicBezTo>
                    <a:pt x="1490" y="19815"/>
                    <a:pt x="1435" y="18485"/>
                    <a:pt x="1700" y="18062"/>
                  </a:cubicBezTo>
                  <a:cubicBezTo>
                    <a:pt x="1865" y="17851"/>
                    <a:pt x="1788" y="17080"/>
                    <a:pt x="1722" y="16450"/>
                  </a:cubicBezTo>
                  <a:cubicBezTo>
                    <a:pt x="1689" y="16098"/>
                    <a:pt x="1689" y="15679"/>
                    <a:pt x="1766" y="15468"/>
                  </a:cubicBezTo>
                  <a:cubicBezTo>
                    <a:pt x="1821" y="15327"/>
                    <a:pt x="1898" y="15468"/>
                    <a:pt x="1920" y="15887"/>
                  </a:cubicBezTo>
                  <a:cubicBezTo>
                    <a:pt x="1964" y="16380"/>
                    <a:pt x="1931" y="17151"/>
                    <a:pt x="2020" y="17502"/>
                  </a:cubicBezTo>
                  <a:cubicBezTo>
                    <a:pt x="2097" y="17851"/>
                    <a:pt x="2240" y="18622"/>
                    <a:pt x="2296" y="17710"/>
                  </a:cubicBezTo>
                  <a:cubicBezTo>
                    <a:pt x="2373" y="16239"/>
                    <a:pt x="2615" y="16732"/>
                    <a:pt x="2737" y="15749"/>
                  </a:cubicBezTo>
                  <a:cubicBezTo>
                    <a:pt x="2814" y="15045"/>
                    <a:pt x="2925" y="15397"/>
                    <a:pt x="3002" y="16098"/>
                  </a:cubicBezTo>
                  <a:cubicBezTo>
                    <a:pt x="3057" y="16661"/>
                    <a:pt x="3112" y="17221"/>
                    <a:pt x="3190" y="17781"/>
                  </a:cubicBezTo>
                  <a:cubicBezTo>
                    <a:pt x="3300" y="18485"/>
                    <a:pt x="3510" y="18622"/>
                    <a:pt x="3532" y="17921"/>
                  </a:cubicBezTo>
                  <a:cubicBezTo>
                    <a:pt x="3565" y="17221"/>
                    <a:pt x="3598" y="17151"/>
                    <a:pt x="3697" y="17080"/>
                  </a:cubicBezTo>
                  <a:cubicBezTo>
                    <a:pt x="3841" y="17010"/>
                    <a:pt x="3995" y="16869"/>
                    <a:pt x="4161" y="16732"/>
                  </a:cubicBezTo>
                  <a:cubicBezTo>
                    <a:pt x="4095" y="17851"/>
                    <a:pt x="3973" y="19044"/>
                    <a:pt x="4293" y="18833"/>
                  </a:cubicBezTo>
                  <a:cubicBezTo>
                    <a:pt x="4404" y="18763"/>
                    <a:pt x="4514" y="19745"/>
                    <a:pt x="4625" y="18833"/>
                  </a:cubicBezTo>
                  <a:cubicBezTo>
                    <a:pt x="4437" y="16239"/>
                    <a:pt x="4437" y="16239"/>
                    <a:pt x="4856" y="16239"/>
                  </a:cubicBezTo>
                  <a:cubicBezTo>
                    <a:pt x="4867" y="16239"/>
                    <a:pt x="4890" y="15957"/>
                    <a:pt x="4901" y="15820"/>
                  </a:cubicBezTo>
                  <a:cubicBezTo>
                    <a:pt x="4702" y="14975"/>
                    <a:pt x="4702" y="14975"/>
                    <a:pt x="4558" y="14975"/>
                  </a:cubicBezTo>
                  <a:cubicBezTo>
                    <a:pt x="4282" y="15045"/>
                    <a:pt x="4029" y="15045"/>
                    <a:pt x="3785" y="14063"/>
                  </a:cubicBezTo>
                  <a:cubicBezTo>
                    <a:pt x="3620" y="13363"/>
                    <a:pt x="3421" y="13222"/>
                    <a:pt x="3245" y="13715"/>
                  </a:cubicBezTo>
                  <a:cubicBezTo>
                    <a:pt x="3090" y="14063"/>
                    <a:pt x="2936" y="14134"/>
                    <a:pt x="2781" y="13996"/>
                  </a:cubicBezTo>
                  <a:cubicBezTo>
                    <a:pt x="2715" y="13996"/>
                    <a:pt x="2660" y="13715"/>
                    <a:pt x="2649" y="13363"/>
                  </a:cubicBezTo>
                  <a:cubicBezTo>
                    <a:pt x="2626" y="12944"/>
                    <a:pt x="2649" y="12521"/>
                    <a:pt x="2715" y="12381"/>
                  </a:cubicBezTo>
                  <a:cubicBezTo>
                    <a:pt x="2902" y="11680"/>
                    <a:pt x="3068" y="10698"/>
                    <a:pt x="3344" y="11399"/>
                  </a:cubicBezTo>
                  <a:cubicBezTo>
                    <a:pt x="3532" y="11891"/>
                    <a:pt x="3764" y="11962"/>
                    <a:pt x="3929" y="12662"/>
                  </a:cubicBezTo>
                  <a:cubicBezTo>
                    <a:pt x="4018" y="12173"/>
                    <a:pt x="4040" y="11328"/>
                    <a:pt x="3995" y="11191"/>
                  </a:cubicBezTo>
                  <a:cubicBezTo>
                    <a:pt x="3686" y="10349"/>
                    <a:pt x="3598" y="7051"/>
                    <a:pt x="3123" y="8033"/>
                  </a:cubicBezTo>
                  <a:cubicBezTo>
                    <a:pt x="2991" y="8244"/>
                    <a:pt x="2892" y="7681"/>
                    <a:pt x="2792" y="7121"/>
                  </a:cubicBezTo>
                  <a:cubicBezTo>
                    <a:pt x="2704" y="6562"/>
                    <a:pt x="2594" y="5999"/>
                    <a:pt x="2516" y="6491"/>
                  </a:cubicBezTo>
                  <a:cubicBezTo>
                    <a:pt x="2307" y="7611"/>
                    <a:pt x="2097" y="7192"/>
                    <a:pt x="1865" y="7051"/>
                  </a:cubicBezTo>
                  <a:cubicBezTo>
                    <a:pt x="1733" y="6910"/>
                    <a:pt x="905" y="5999"/>
                    <a:pt x="817" y="5580"/>
                  </a:cubicBezTo>
                  <a:cubicBezTo>
                    <a:pt x="640" y="4738"/>
                    <a:pt x="442" y="4175"/>
                    <a:pt x="220" y="3964"/>
                  </a:cubicBezTo>
                  <a:cubicBezTo>
                    <a:pt x="33" y="3826"/>
                    <a:pt x="0" y="3123"/>
                    <a:pt x="0" y="2140"/>
                  </a:cubicBezTo>
                  <a:cubicBezTo>
                    <a:pt x="232" y="2140"/>
                    <a:pt x="463" y="2211"/>
                    <a:pt x="695" y="2140"/>
                  </a:cubicBezTo>
                  <a:cubicBezTo>
                    <a:pt x="927" y="2073"/>
                    <a:pt x="1115" y="2704"/>
                    <a:pt x="1291" y="1651"/>
                  </a:cubicBezTo>
                  <a:close/>
                  <a:moveTo>
                    <a:pt x="5154" y="15957"/>
                  </a:moveTo>
                  <a:cubicBezTo>
                    <a:pt x="5132" y="16520"/>
                    <a:pt x="5176" y="17151"/>
                    <a:pt x="5276" y="17362"/>
                  </a:cubicBezTo>
                  <a:cubicBezTo>
                    <a:pt x="5342" y="17643"/>
                    <a:pt x="5441" y="17362"/>
                    <a:pt x="5463" y="16869"/>
                  </a:cubicBezTo>
                  <a:cubicBezTo>
                    <a:pt x="5518" y="15749"/>
                    <a:pt x="5596" y="15468"/>
                    <a:pt x="5794" y="15609"/>
                  </a:cubicBezTo>
                  <a:cubicBezTo>
                    <a:pt x="5993" y="15820"/>
                    <a:pt x="6170" y="14975"/>
                    <a:pt x="6192" y="13715"/>
                  </a:cubicBezTo>
                  <a:cubicBezTo>
                    <a:pt x="6203" y="13363"/>
                    <a:pt x="6247" y="12944"/>
                    <a:pt x="6192" y="12592"/>
                  </a:cubicBezTo>
                  <a:cubicBezTo>
                    <a:pt x="6148" y="12310"/>
                    <a:pt x="6071" y="12310"/>
                    <a:pt x="6026" y="12592"/>
                  </a:cubicBezTo>
                  <a:cubicBezTo>
                    <a:pt x="5872" y="13785"/>
                    <a:pt x="5706" y="13433"/>
                    <a:pt x="5529" y="13014"/>
                  </a:cubicBezTo>
                  <a:cubicBezTo>
                    <a:pt x="5375" y="12733"/>
                    <a:pt x="5253" y="13014"/>
                    <a:pt x="5231" y="14204"/>
                  </a:cubicBezTo>
                  <a:cubicBezTo>
                    <a:pt x="5210" y="14838"/>
                    <a:pt x="5188" y="15397"/>
                    <a:pt x="5154" y="15957"/>
                  </a:cubicBezTo>
                  <a:close/>
                  <a:moveTo>
                    <a:pt x="20585" y="7544"/>
                  </a:moveTo>
                  <a:cubicBezTo>
                    <a:pt x="20651" y="7473"/>
                    <a:pt x="20728" y="7403"/>
                    <a:pt x="20728" y="6910"/>
                  </a:cubicBezTo>
                  <a:cubicBezTo>
                    <a:pt x="20728" y="6421"/>
                    <a:pt x="20662" y="5999"/>
                    <a:pt x="20585" y="5999"/>
                  </a:cubicBezTo>
                  <a:cubicBezTo>
                    <a:pt x="20508" y="5928"/>
                    <a:pt x="20430" y="6351"/>
                    <a:pt x="20430" y="6840"/>
                  </a:cubicBezTo>
                  <a:cubicBezTo>
                    <a:pt x="20430" y="7473"/>
                    <a:pt x="20508" y="7544"/>
                    <a:pt x="20585" y="7544"/>
                  </a:cubicBezTo>
                  <a:close/>
                  <a:moveTo>
                    <a:pt x="10397" y="3052"/>
                  </a:moveTo>
                  <a:cubicBezTo>
                    <a:pt x="10342" y="3052"/>
                    <a:pt x="10298" y="3334"/>
                    <a:pt x="10298" y="3615"/>
                  </a:cubicBezTo>
                  <a:cubicBezTo>
                    <a:pt x="10286" y="4457"/>
                    <a:pt x="10386" y="4597"/>
                    <a:pt x="10485" y="4597"/>
                  </a:cubicBezTo>
                  <a:cubicBezTo>
                    <a:pt x="10541" y="4597"/>
                    <a:pt x="10618" y="4386"/>
                    <a:pt x="10596" y="3964"/>
                  </a:cubicBezTo>
                  <a:cubicBezTo>
                    <a:pt x="10573" y="3263"/>
                    <a:pt x="10474" y="3123"/>
                    <a:pt x="10397" y="3052"/>
                  </a:cubicBezTo>
                  <a:close/>
                  <a:moveTo>
                    <a:pt x="9613" y="6139"/>
                  </a:moveTo>
                  <a:cubicBezTo>
                    <a:pt x="9613" y="5720"/>
                    <a:pt x="9580" y="5509"/>
                    <a:pt x="9536" y="5509"/>
                  </a:cubicBezTo>
                  <a:cubicBezTo>
                    <a:pt x="9481" y="5439"/>
                    <a:pt x="9448" y="5720"/>
                    <a:pt x="9448" y="5999"/>
                  </a:cubicBezTo>
                  <a:cubicBezTo>
                    <a:pt x="9448" y="6421"/>
                    <a:pt x="9470" y="6840"/>
                    <a:pt x="9547" y="6699"/>
                  </a:cubicBezTo>
                  <a:cubicBezTo>
                    <a:pt x="9580" y="6632"/>
                    <a:pt x="9591" y="6280"/>
                    <a:pt x="9613" y="6139"/>
                  </a:cubicBezTo>
                  <a:close/>
                  <a:moveTo>
                    <a:pt x="10806" y="6210"/>
                  </a:moveTo>
                  <a:lnTo>
                    <a:pt x="10717" y="5999"/>
                  </a:lnTo>
                  <a:cubicBezTo>
                    <a:pt x="10706" y="6210"/>
                    <a:pt x="10684" y="6421"/>
                    <a:pt x="10695" y="6491"/>
                  </a:cubicBezTo>
                  <a:cubicBezTo>
                    <a:pt x="10695" y="6632"/>
                    <a:pt x="10739" y="6632"/>
                    <a:pt x="10761" y="6770"/>
                  </a:cubicBezTo>
                  <a:cubicBezTo>
                    <a:pt x="10783" y="6562"/>
                    <a:pt x="10794" y="6351"/>
                    <a:pt x="10806" y="6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25" name="Google Shape;7368;p47"/>
            <p:cNvSpPr/>
            <p:nvPr/>
          </p:nvSpPr>
          <p:spPr>
            <a:xfrm>
              <a:off x="299638" y="3920"/>
              <a:ext cx="1089943" cy="15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15716" y="1663"/>
                  </a:moveTo>
                  <a:cubicBezTo>
                    <a:pt x="15716" y="2632"/>
                    <a:pt x="15756" y="3257"/>
                    <a:pt x="15981" y="3462"/>
                  </a:cubicBezTo>
                  <a:cubicBezTo>
                    <a:pt x="16233" y="3601"/>
                    <a:pt x="16485" y="4157"/>
                    <a:pt x="16697" y="5057"/>
                  </a:cubicBezTo>
                  <a:cubicBezTo>
                    <a:pt x="16789" y="5401"/>
                    <a:pt x="17797" y="6370"/>
                    <a:pt x="17956" y="6440"/>
                  </a:cubicBezTo>
                  <a:cubicBezTo>
                    <a:pt x="18221" y="6648"/>
                    <a:pt x="18486" y="7062"/>
                    <a:pt x="18737" y="5887"/>
                  </a:cubicBezTo>
                  <a:cubicBezTo>
                    <a:pt x="18844" y="5401"/>
                    <a:pt x="18976" y="6093"/>
                    <a:pt x="19069" y="6579"/>
                  </a:cubicBezTo>
                  <a:cubicBezTo>
                    <a:pt x="19162" y="7062"/>
                    <a:pt x="19307" y="7687"/>
                    <a:pt x="19466" y="7409"/>
                  </a:cubicBezTo>
                  <a:cubicBezTo>
                    <a:pt x="20036" y="6509"/>
                    <a:pt x="20142" y="9695"/>
                    <a:pt x="20513" y="10595"/>
                  </a:cubicBezTo>
                  <a:cubicBezTo>
                    <a:pt x="20566" y="10731"/>
                    <a:pt x="20540" y="11495"/>
                    <a:pt x="20433" y="11978"/>
                  </a:cubicBezTo>
                  <a:cubicBezTo>
                    <a:pt x="20222" y="11356"/>
                    <a:pt x="19957" y="11217"/>
                    <a:pt x="19732" y="10800"/>
                  </a:cubicBezTo>
                  <a:cubicBezTo>
                    <a:pt x="19400" y="10109"/>
                    <a:pt x="19202" y="11009"/>
                    <a:pt x="18963" y="11700"/>
                  </a:cubicBezTo>
                  <a:cubicBezTo>
                    <a:pt x="18896" y="11909"/>
                    <a:pt x="18857" y="12325"/>
                    <a:pt x="18883" y="12669"/>
                  </a:cubicBezTo>
                  <a:cubicBezTo>
                    <a:pt x="18910" y="13086"/>
                    <a:pt x="18976" y="13295"/>
                    <a:pt x="19055" y="13295"/>
                  </a:cubicBezTo>
                  <a:cubicBezTo>
                    <a:pt x="19241" y="13500"/>
                    <a:pt x="19426" y="13430"/>
                    <a:pt x="19612" y="13086"/>
                  </a:cubicBezTo>
                  <a:cubicBezTo>
                    <a:pt x="19811" y="12600"/>
                    <a:pt x="20063" y="12739"/>
                    <a:pt x="20248" y="13430"/>
                  </a:cubicBezTo>
                  <a:cubicBezTo>
                    <a:pt x="20553" y="14400"/>
                    <a:pt x="20858" y="14330"/>
                    <a:pt x="21189" y="14261"/>
                  </a:cubicBezTo>
                  <a:cubicBezTo>
                    <a:pt x="21361" y="14261"/>
                    <a:pt x="21361" y="14195"/>
                    <a:pt x="21600" y="15161"/>
                  </a:cubicBezTo>
                  <a:cubicBezTo>
                    <a:pt x="21573" y="15300"/>
                    <a:pt x="21560" y="15578"/>
                    <a:pt x="21534" y="15578"/>
                  </a:cubicBezTo>
                  <a:cubicBezTo>
                    <a:pt x="21043" y="15508"/>
                    <a:pt x="21043" y="15508"/>
                    <a:pt x="21269" y="18138"/>
                  </a:cubicBezTo>
                  <a:cubicBezTo>
                    <a:pt x="21136" y="18899"/>
                    <a:pt x="21003" y="17999"/>
                    <a:pt x="20871" y="18138"/>
                  </a:cubicBezTo>
                  <a:cubicBezTo>
                    <a:pt x="20487" y="18347"/>
                    <a:pt x="20632" y="17169"/>
                    <a:pt x="20712" y="16061"/>
                  </a:cubicBezTo>
                  <a:cubicBezTo>
                    <a:pt x="20500" y="16199"/>
                    <a:pt x="20328" y="16338"/>
                    <a:pt x="20142" y="16338"/>
                  </a:cubicBezTo>
                  <a:cubicBezTo>
                    <a:pt x="20036" y="16338"/>
                    <a:pt x="19996" y="16338"/>
                    <a:pt x="19957" y="17238"/>
                  </a:cubicBezTo>
                  <a:cubicBezTo>
                    <a:pt x="19917" y="18069"/>
                    <a:pt x="19665" y="17725"/>
                    <a:pt x="19546" y="17030"/>
                  </a:cubicBezTo>
                  <a:cubicBezTo>
                    <a:pt x="19453" y="16547"/>
                    <a:pt x="19374" y="15994"/>
                    <a:pt x="19307" y="15439"/>
                  </a:cubicBezTo>
                  <a:cubicBezTo>
                    <a:pt x="19214" y="14747"/>
                    <a:pt x="19095" y="14400"/>
                    <a:pt x="18989" y="15094"/>
                  </a:cubicBezTo>
                  <a:cubicBezTo>
                    <a:pt x="18857" y="16061"/>
                    <a:pt x="18552" y="15508"/>
                    <a:pt x="18459" y="17030"/>
                  </a:cubicBezTo>
                  <a:cubicBezTo>
                    <a:pt x="18406" y="17860"/>
                    <a:pt x="18234" y="17169"/>
                    <a:pt x="18128" y="16755"/>
                  </a:cubicBezTo>
                  <a:cubicBezTo>
                    <a:pt x="18035" y="16408"/>
                    <a:pt x="18075" y="15716"/>
                    <a:pt x="18022" y="15161"/>
                  </a:cubicBezTo>
                  <a:cubicBezTo>
                    <a:pt x="17982" y="14817"/>
                    <a:pt x="17903" y="14608"/>
                    <a:pt x="17836" y="14817"/>
                  </a:cubicBezTo>
                  <a:cubicBezTo>
                    <a:pt x="17744" y="14956"/>
                    <a:pt x="17744" y="15369"/>
                    <a:pt x="17784" y="15786"/>
                  </a:cubicBezTo>
                  <a:cubicBezTo>
                    <a:pt x="17863" y="16338"/>
                    <a:pt x="17956" y="17099"/>
                    <a:pt x="17757" y="17377"/>
                  </a:cubicBezTo>
                  <a:cubicBezTo>
                    <a:pt x="17426" y="17794"/>
                    <a:pt x="17505" y="19038"/>
                    <a:pt x="17478" y="20146"/>
                  </a:cubicBezTo>
                  <a:lnTo>
                    <a:pt x="16485" y="20007"/>
                  </a:lnTo>
                  <a:cubicBezTo>
                    <a:pt x="16366" y="18555"/>
                    <a:pt x="16366" y="18555"/>
                    <a:pt x="16034" y="19868"/>
                  </a:cubicBezTo>
                  <a:lnTo>
                    <a:pt x="15703" y="19938"/>
                  </a:lnTo>
                  <a:cubicBezTo>
                    <a:pt x="15623" y="19316"/>
                    <a:pt x="15557" y="19316"/>
                    <a:pt x="15478" y="19938"/>
                  </a:cubicBezTo>
                  <a:lnTo>
                    <a:pt x="15252" y="19868"/>
                  </a:lnTo>
                  <a:cubicBezTo>
                    <a:pt x="15226" y="18969"/>
                    <a:pt x="15133" y="18624"/>
                    <a:pt x="14974" y="18899"/>
                  </a:cubicBezTo>
                  <a:cubicBezTo>
                    <a:pt x="14683" y="19594"/>
                    <a:pt x="14404" y="19524"/>
                    <a:pt x="14179" y="18208"/>
                  </a:cubicBezTo>
                  <a:cubicBezTo>
                    <a:pt x="14113" y="17794"/>
                    <a:pt x="14007" y="17516"/>
                    <a:pt x="13927" y="17860"/>
                  </a:cubicBezTo>
                  <a:cubicBezTo>
                    <a:pt x="13715" y="18830"/>
                    <a:pt x="13357" y="18760"/>
                    <a:pt x="13225" y="20494"/>
                  </a:cubicBezTo>
                  <a:lnTo>
                    <a:pt x="12337" y="20563"/>
                  </a:lnTo>
                  <a:cubicBezTo>
                    <a:pt x="12258" y="19938"/>
                    <a:pt x="12178" y="19938"/>
                    <a:pt x="12099" y="20563"/>
                  </a:cubicBezTo>
                  <a:lnTo>
                    <a:pt x="11887" y="20563"/>
                  </a:lnTo>
                  <a:cubicBezTo>
                    <a:pt x="11741" y="19663"/>
                    <a:pt x="11621" y="19663"/>
                    <a:pt x="11542" y="20838"/>
                  </a:cubicBezTo>
                  <a:cubicBezTo>
                    <a:pt x="11290" y="21185"/>
                    <a:pt x="11012" y="21255"/>
                    <a:pt x="10760" y="21046"/>
                  </a:cubicBezTo>
                  <a:cubicBezTo>
                    <a:pt x="10681" y="19729"/>
                    <a:pt x="10641" y="18069"/>
                    <a:pt x="10270" y="19663"/>
                  </a:cubicBezTo>
                  <a:cubicBezTo>
                    <a:pt x="10191" y="20007"/>
                    <a:pt x="10098" y="19594"/>
                    <a:pt x="10005" y="19594"/>
                  </a:cubicBezTo>
                  <a:cubicBezTo>
                    <a:pt x="9846" y="19594"/>
                    <a:pt x="9872" y="20285"/>
                    <a:pt x="9859" y="20838"/>
                  </a:cubicBezTo>
                  <a:cubicBezTo>
                    <a:pt x="9673" y="21116"/>
                    <a:pt x="9475" y="21116"/>
                    <a:pt x="9290" y="20838"/>
                  </a:cubicBezTo>
                  <a:cubicBezTo>
                    <a:pt x="9170" y="19524"/>
                    <a:pt x="9011" y="19799"/>
                    <a:pt x="8852" y="20563"/>
                  </a:cubicBezTo>
                  <a:cubicBezTo>
                    <a:pt x="8136" y="20768"/>
                    <a:pt x="7421" y="20699"/>
                    <a:pt x="6719" y="20355"/>
                  </a:cubicBezTo>
                  <a:cubicBezTo>
                    <a:pt x="6692" y="19177"/>
                    <a:pt x="6467" y="19316"/>
                    <a:pt x="6334" y="18899"/>
                  </a:cubicBezTo>
                  <a:cubicBezTo>
                    <a:pt x="5937" y="17725"/>
                    <a:pt x="5870" y="17930"/>
                    <a:pt x="5818" y="20494"/>
                  </a:cubicBezTo>
                  <a:cubicBezTo>
                    <a:pt x="5221" y="21463"/>
                    <a:pt x="4625" y="20977"/>
                    <a:pt x="4015" y="20907"/>
                  </a:cubicBezTo>
                  <a:cubicBezTo>
                    <a:pt x="4029" y="19729"/>
                    <a:pt x="4360" y="20146"/>
                    <a:pt x="4360" y="18830"/>
                  </a:cubicBezTo>
                  <a:cubicBezTo>
                    <a:pt x="4360" y="17377"/>
                    <a:pt x="4585" y="16616"/>
                    <a:pt x="4784" y="15925"/>
                  </a:cubicBezTo>
                  <a:cubicBezTo>
                    <a:pt x="4970" y="15439"/>
                    <a:pt x="5115" y="14678"/>
                    <a:pt x="5221" y="13708"/>
                  </a:cubicBezTo>
                  <a:cubicBezTo>
                    <a:pt x="5314" y="12669"/>
                    <a:pt x="5234" y="10939"/>
                    <a:pt x="5089" y="10870"/>
                  </a:cubicBezTo>
                  <a:cubicBezTo>
                    <a:pt x="4850" y="10800"/>
                    <a:pt x="4970" y="12117"/>
                    <a:pt x="4850" y="12531"/>
                  </a:cubicBezTo>
                  <a:cubicBezTo>
                    <a:pt x="4837" y="12600"/>
                    <a:pt x="4811" y="12531"/>
                    <a:pt x="4757" y="12600"/>
                  </a:cubicBezTo>
                  <a:cubicBezTo>
                    <a:pt x="4651" y="11631"/>
                    <a:pt x="4612" y="10317"/>
                    <a:pt x="4373" y="9695"/>
                  </a:cubicBezTo>
                  <a:cubicBezTo>
                    <a:pt x="4307" y="9487"/>
                    <a:pt x="4254" y="9070"/>
                    <a:pt x="4281" y="8726"/>
                  </a:cubicBezTo>
                  <a:cubicBezTo>
                    <a:pt x="4426" y="7201"/>
                    <a:pt x="4148" y="6162"/>
                    <a:pt x="4134" y="4849"/>
                  </a:cubicBezTo>
                  <a:cubicBezTo>
                    <a:pt x="4134" y="4018"/>
                    <a:pt x="4082" y="3118"/>
                    <a:pt x="3883" y="3188"/>
                  </a:cubicBezTo>
                  <a:cubicBezTo>
                    <a:pt x="3697" y="3327"/>
                    <a:pt x="3618" y="4018"/>
                    <a:pt x="3604" y="5057"/>
                  </a:cubicBezTo>
                  <a:cubicBezTo>
                    <a:pt x="3538" y="6579"/>
                    <a:pt x="3512" y="8170"/>
                    <a:pt x="3512" y="9695"/>
                  </a:cubicBezTo>
                  <a:cubicBezTo>
                    <a:pt x="2823" y="9900"/>
                    <a:pt x="2597" y="6579"/>
                    <a:pt x="2134" y="5127"/>
                  </a:cubicBezTo>
                  <a:cubicBezTo>
                    <a:pt x="2001" y="4710"/>
                    <a:pt x="1975" y="3393"/>
                    <a:pt x="1723" y="3949"/>
                  </a:cubicBezTo>
                  <a:cubicBezTo>
                    <a:pt x="1511" y="4432"/>
                    <a:pt x="1339" y="3257"/>
                    <a:pt x="1127" y="3671"/>
                  </a:cubicBezTo>
                  <a:cubicBezTo>
                    <a:pt x="1073" y="3740"/>
                    <a:pt x="1007" y="3949"/>
                    <a:pt x="1034" y="4227"/>
                  </a:cubicBezTo>
                  <a:cubicBezTo>
                    <a:pt x="1113" y="5471"/>
                    <a:pt x="1007" y="6579"/>
                    <a:pt x="928" y="7618"/>
                  </a:cubicBezTo>
                  <a:cubicBezTo>
                    <a:pt x="822" y="9001"/>
                    <a:pt x="1140" y="9695"/>
                    <a:pt x="1153" y="10870"/>
                  </a:cubicBezTo>
                  <a:cubicBezTo>
                    <a:pt x="597" y="11217"/>
                    <a:pt x="345" y="9070"/>
                    <a:pt x="0" y="7548"/>
                  </a:cubicBezTo>
                  <a:cubicBezTo>
                    <a:pt x="358" y="6026"/>
                    <a:pt x="384" y="4293"/>
                    <a:pt x="146" y="2357"/>
                  </a:cubicBezTo>
                  <a:cubicBezTo>
                    <a:pt x="120" y="1941"/>
                    <a:pt x="93" y="1593"/>
                    <a:pt x="93" y="1180"/>
                  </a:cubicBezTo>
                  <a:cubicBezTo>
                    <a:pt x="199" y="1180"/>
                    <a:pt x="331" y="1319"/>
                    <a:pt x="424" y="693"/>
                  </a:cubicBezTo>
                  <a:lnTo>
                    <a:pt x="875" y="558"/>
                  </a:lnTo>
                  <a:cubicBezTo>
                    <a:pt x="1206" y="2149"/>
                    <a:pt x="1842" y="2080"/>
                    <a:pt x="2333" y="349"/>
                  </a:cubicBezTo>
                  <a:cubicBezTo>
                    <a:pt x="2823" y="-68"/>
                    <a:pt x="3313" y="-137"/>
                    <a:pt x="3803" y="280"/>
                  </a:cubicBezTo>
                  <a:cubicBezTo>
                    <a:pt x="4002" y="1732"/>
                    <a:pt x="4227" y="1388"/>
                    <a:pt x="4466" y="627"/>
                  </a:cubicBezTo>
                  <a:lnTo>
                    <a:pt x="5036" y="832"/>
                  </a:lnTo>
                  <a:cubicBezTo>
                    <a:pt x="5194" y="2080"/>
                    <a:pt x="5221" y="2080"/>
                    <a:pt x="5367" y="832"/>
                  </a:cubicBezTo>
                  <a:lnTo>
                    <a:pt x="5606" y="693"/>
                  </a:lnTo>
                  <a:lnTo>
                    <a:pt x="6162" y="2357"/>
                  </a:lnTo>
                  <a:cubicBezTo>
                    <a:pt x="6493" y="2840"/>
                    <a:pt x="6825" y="3118"/>
                    <a:pt x="7050" y="1249"/>
                  </a:cubicBezTo>
                  <a:cubicBezTo>
                    <a:pt x="7143" y="1249"/>
                    <a:pt x="7222" y="1110"/>
                    <a:pt x="7275" y="693"/>
                  </a:cubicBezTo>
                  <a:lnTo>
                    <a:pt x="7500" y="832"/>
                  </a:lnTo>
                  <a:cubicBezTo>
                    <a:pt x="7554" y="2010"/>
                    <a:pt x="7752" y="1802"/>
                    <a:pt x="7911" y="1802"/>
                  </a:cubicBezTo>
                  <a:lnTo>
                    <a:pt x="9634" y="1802"/>
                  </a:lnTo>
                  <a:cubicBezTo>
                    <a:pt x="9661" y="2632"/>
                    <a:pt x="9568" y="3949"/>
                    <a:pt x="9713" y="4293"/>
                  </a:cubicBezTo>
                  <a:cubicBezTo>
                    <a:pt x="10005" y="4918"/>
                    <a:pt x="10270" y="6162"/>
                    <a:pt x="10628" y="5887"/>
                  </a:cubicBezTo>
                  <a:cubicBezTo>
                    <a:pt x="10708" y="5818"/>
                    <a:pt x="10787" y="5818"/>
                    <a:pt x="10813" y="5401"/>
                  </a:cubicBezTo>
                  <a:cubicBezTo>
                    <a:pt x="10840" y="4779"/>
                    <a:pt x="10760" y="4501"/>
                    <a:pt x="10668" y="4293"/>
                  </a:cubicBezTo>
                  <a:cubicBezTo>
                    <a:pt x="10601" y="4157"/>
                    <a:pt x="10522" y="4157"/>
                    <a:pt x="10455" y="4157"/>
                  </a:cubicBezTo>
                  <a:cubicBezTo>
                    <a:pt x="10151" y="4157"/>
                    <a:pt x="10071" y="3118"/>
                    <a:pt x="10084" y="1802"/>
                  </a:cubicBezTo>
                  <a:cubicBezTo>
                    <a:pt x="10350" y="1871"/>
                    <a:pt x="10614" y="1663"/>
                    <a:pt x="10880" y="1249"/>
                  </a:cubicBezTo>
                  <a:cubicBezTo>
                    <a:pt x="10853" y="2910"/>
                    <a:pt x="11065" y="3462"/>
                    <a:pt x="11317" y="3462"/>
                  </a:cubicBezTo>
                  <a:cubicBezTo>
                    <a:pt x="11582" y="3393"/>
                    <a:pt x="11847" y="3810"/>
                    <a:pt x="12059" y="4710"/>
                  </a:cubicBezTo>
                  <a:cubicBezTo>
                    <a:pt x="12032" y="3462"/>
                    <a:pt x="12019" y="2632"/>
                    <a:pt x="11993" y="1802"/>
                  </a:cubicBezTo>
                  <a:cubicBezTo>
                    <a:pt x="12125" y="1802"/>
                    <a:pt x="12258" y="1871"/>
                    <a:pt x="12337" y="1110"/>
                  </a:cubicBezTo>
                  <a:lnTo>
                    <a:pt x="12775" y="1110"/>
                  </a:lnTo>
                  <a:cubicBezTo>
                    <a:pt x="12814" y="2493"/>
                    <a:pt x="13026" y="2632"/>
                    <a:pt x="13212" y="2979"/>
                  </a:cubicBezTo>
                  <a:cubicBezTo>
                    <a:pt x="13609" y="3671"/>
                    <a:pt x="14033" y="3601"/>
                    <a:pt x="14418" y="4501"/>
                  </a:cubicBezTo>
                  <a:cubicBezTo>
                    <a:pt x="14775" y="5332"/>
                    <a:pt x="14988" y="4293"/>
                    <a:pt x="15027" y="1802"/>
                  </a:cubicBezTo>
                  <a:lnTo>
                    <a:pt x="15146" y="1041"/>
                  </a:lnTo>
                  <a:lnTo>
                    <a:pt x="15464" y="1041"/>
                  </a:lnTo>
                  <a:cubicBezTo>
                    <a:pt x="15518" y="1527"/>
                    <a:pt x="15623" y="1732"/>
                    <a:pt x="15716" y="1663"/>
                  </a:cubicBezTo>
                  <a:close/>
                  <a:moveTo>
                    <a:pt x="5831" y="12669"/>
                  </a:moveTo>
                  <a:cubicBezTo>
                    <a:pt x="5963" y="12739"/>
                    <a:pt x="6043" y="12395"/>
                    <a:pt x="6043" y="11909"/>
                  </a:cubicBezTo>
                  <a:cubicBezTo>
                    <a:pt x="6043" y="11148"/>
                    <a:pt x="5937" y="10595"/>
                    <a:pt x="5804" y="10526"/>
                  </a:cubicBezTo>
                  <a:cubicBezTo>
                    <a:pt x="5711" y="10387"/>
                    <a:pt x="5619" y="10800"/>
                    <a:pt x="5632" y="11356"/>
                  </a:cubicBezTo>
                  <a:cubicBezTo>
                    <a:pt x="5619" y="11978"/>
                    <a:pt x="5698" y="12600"/>
                    <a:pt x="5831" y="12669"/>
                  </a:cubicBezTo>
                  <a:close/>
                  <a:moveTo>
                    <a:pt x="4678" y="3532"/>
                  </a:moveTo>
                  <a:cubicBezTo>
                    <a:pt x="4678" y="3118"/>
                    <a:pt x="4599" y="2840"/>
                    <a:pt x="4532" y="2910"/>
                  </a:cubicBezTo>
                  <a:cubicBezTo>
                    <a:pt x="4453" y="2910"/>
                    <a:pt x="4386" y="3257"/>
                    <a:pt x="4400" y="3671"/>
                  </a:cubicBezTo>
                  <a:cubicBezTo>
                    <a:pt x="4386" y="4227"/>
                    <a:pt x="4479" y="4571"/>
                    <a:pt x="4585" y="4432"/>
                  </a:cubicBezTo>
                  <a:cubicBezTo>
                    <a:pt x="4664" y="4362"/>
                    <a:pt x="4691" y="4018"/>
                    <a:pt x="4678" y="3601"/>
                  </a:cubicBezTo>
                  <a:close/>
                  <a:moveTo>
                    <a:pt x="15332" y="13778"/>
                  </a:moveTo>
                  <a:cubicBezTo>
                    <a:pt x="15305" y="13708"/>
                    <a:pt x="15266" y="13569"/>
                    <a:pt x="15239" y="13569"/>
                  </a:cubicBezTo>
                  <a:cubicBezTo>
                    <a:pt x="15226" y="13639"/>
                    <a:pt x="15213" y="13917"/>
                    <a:pt x="15200" y="14056"/>
                  </a:cubicBezTo>
                  <a:cubicBezTo>
                    <a:pt x="15226" y="14125"/>
                    <a:pt x="15266" y="14261"/>
                    <a:pt x="15292" y="14261"/>
                  </a:cubicBezTo>
                  <a:cubicBezTo>
                    <a:pt x="15319" y="14195"/>
                    <a:pt x="15319" y="13986"/>
                    <a:pt x="15332" y="13847"/>
                  </a:cubicBezTo>
                  <a:close/>
                  <a:moveTo>
                    <a:pt x="13317" y="4432"/>
                  </a:moveTo>
                  <a:cubicBezTo>
                    <a:pt x="13278" y="4293"/>
                    <a:pt x="13238" y="4157"/>
                    <a:pt x="13225" y="4227"/>
                  </a:cubicBezTo>
                  <a:cubicBezTo>
                    <a:pt x="13198" y="4227"/>
                    <a:pt x="13198" y="4501"/>
                    <a:pt x="13172" y="4710"/>
                  </a:cubicBezTo>
                  <a:cubicBezTo>
                    <a:pt x="13212" y="4779"/>
                    <a:pt x="13252" y="4918"/>
                    <a:pt x="13265" y="4849"/>
                  </a:cubicBezTo>
                  <a:cubicBezTo>
                    <a:pt x="13291" y="4779"/>
                    <a:pt x="13305" y="4571"/>
                    <a:pt x="13317" y="443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26" name="Google Shape;7369;p47"/>
            <p:cNvSpPr/>
            <p:nvPr/>
          </p:nvSpPr>
          <p:spPr>
            <a:xfrm>
              <a:off x="2242782" y="7219"/>
              <a:ext cx="732550" cy="12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008" fill="norm" stroke="1" extrusionOk="0">
                  <a:moveTo>
                    <a:pt x="511" y="20785"/>
                  </a:moveTo>
                  <a:cubicBezTo>
                    <a:pt x="531" y="19639"/>
                    <a:pt x="491" y="18493"/>
                    <a:pt x="394" y="17524"/>
                  </a:cubicBezTo>
                  <a:cubicBezTo>
                    <a:pt x="315" y="16904"/>
                    <a:pt x="374" y="16201"/>
                    <a:pt x="511" y="15935"/>
                  </a:cubicBezTo>
                  <a:cubicBezTo>
                    <a:pt x="669" y="15670"/>
                    <a:pt x="766" y="16112"/>
                    <a:pt x="845" y="16639"/>
                  </a:cubicBezTo>
                  <a:cubicBezTo>
                    <a:pt x="1297" y="18931"/>
                    <a:pt x="1435" y="18843"/>
                    <a:pt x="1828" y="16289"/>
                  </a:cubicBezTo>
                  <a:cubicBezTo>
                    <a:pt x="2143" y="14347"/>
                    <a:pt x="2418" y="14170"/>
                    <a:pt x="2810" y="15493"/>
                  </a:cubicBezTo>
                  <a:cubicBezTo>
                    <a:pt x="3145" y="16639"/>
                    <a:pt x="3145" y="16639"/>
                    <a:pt x="3892" y="16112"/>
                  </a:cubicBezTo>
                  <a:cubicBezTo>
                    <a:pt x="3597" y="12585"/>
                    <a:pt x="3616" y="12585"/>
                    <a:pt x="4560" y="13112"/>
                  </a:cubicBezTo>
                  <a:cubicBezTo>
                    <a:pt x="4698" y="9939"/>
                    <a:pt x="4678" y="9412"/>
                    <a:pt x="4147" y="8350"/>
                  </a:cubicBezTo>
                  <a:cubicBezTo>
                    <a:pt x="3774" y="7558"/>
                    <a:pt x="3479" y="6147"/>
                    <a:pt x="3341" y="4474"/>
                  </a:cubicBezTo>
                  <a:cubicBezTo>
                    <a:pt x="3125" y="2447"/>
                    <a:pt x="2810" y="1562"/>
                    <a:pt x="2477" y="2004"/>
                  </a:cubicBezTo>
                  <a:cubicBezTo>
                    <a:pt x="2182" y="2358"/>
                    <a:pt x="1907" y="2708"/>
                    <a:pt x="2083" y="4474"/>
                  </a:cubicBezTo>
                  <a:cubicBezTo>
                    <a:pt x="2103" y="4828"/>
                    <a:pt x="2123" y="5177"/>
                    <a:pt x="2103" y="5620"/>
                  </a:cubicBezTo>
                  <a:cubicBezTo>
                    <a:pt x="2083" y="6058"/>
                    <a:pt x="1966" y="6412"/>
                    <a:pt x="1848" y="6412"/>
                  </a:cubicBezTo>
                  <a:cubicBezTo>
                    <a:pt x="1769" y="6323"/>
                    <a:pt x="1711" y="6058"/>
                    <a:pt x="1691" y="5797"/>
                  </a:cubicBezTo>
                  <a:cubicBezTo>
                    <a:pt x="1572" y="4474"/>
                    <a:pt x="1848" y="2447"/>
                    <a:pt x="1435" y="1827"/>
                  </a:cubicBezTo>
                  <a:cubicBezTo>
                    <a:pt x="1140" y="1301"/>
                    <a:pt x="786" y="1562"/>
                    <a:pt x="453" y="1562"/>
                  </a:cubicBezTo>
                  <a:cubicBezTo>
                    <a:pt x="255" y="1562"/>
                    <a:pt x="59" y="1473"/>
                    <a:pt x="0" y="416"/>
                  </a:cubicBezTo>
                  <a:cubicBezTo>
                    <a:pt x="1946" y="-23"/>
                    <a:pt x="3892" y="154"/>
                    <a:pt x="5838" y="154"/>
                  </a:cubicBezTo>
                  <a:cubicBezTo>
                    <a:pt x="6997" y="-111"/>
                    <a:pt x="8157" y="-23"/>
                    <a:pt x="9336" y="327"/>
                  </a:cubicBezTo>
                  <a:cubicBezTo>
                    <a:pt x="10633" y="947"/>
                    <a:pt x="11930" y="416"/>
                    <a:pt x="13228" y="1473"/>
                  </a:cubicBezTo>
                  <a:cubicBezTo>
                    <a:pt x="13503" y="1650"/>
                    <a:pt x="13778" y="1650"/>
                    <a:pt x="14053" y="1562"/>
                  </a:cubicBezTo>
                  <a:cubicBezTo>
                    <a:pt x="15567" y="1562"/>
                    <a:pt x="17100" y="2093"/>
                    <a:pt x="18613" y="2974"/>
                  </a:cubicBezTo>
                  <a:cubicBezTo>
                    <a:pt x="18849" y="3239"/>
                    <a:pt x="19104" y="3239"/>
                    <a:pt x="19340" y="3150"/>
                  </a:cubicBezTo>
                  <a:cubicBezTo>
                    <a:pt x="20126" y="2535"/>
                    <a:pt x="20716" y="4208"/>
                    <a:pt x="21325" y="6147"/>
                  </a:cubicBezTo>
                  <a:cubicBezTo>
                    <a:pt x="21600" y="6943"/>
                    <a:pt x="21542" y="7735"/>
                    <a:pt x="21483" y="8970"/>
                  </a:cubicBezTo>
                  <a:cubicBezTo>
                    <a:pt x="21423" y="10116"/>
                    <a:pt x="21443" y="11705"/>
                    <a:pt x="21069" y="11705"/>
                  </a:cubicBezTo>
                  <a:cubicBezTo>
                    <a:pt x="20716" y="11877"/>
                    <a:pt x="20342" y="12497"/>
                    <a:pt x="20028" y="13289"/>
                  </a:cubicBezTo>
                  <a:cubicBezTo>
                    <a:pt x="19851" y="13731"/>
                    <a:pt x="19674" y="13997"/>
                    <a:pt x="19478" y="13997"/>
                  </a:cubicBezTo>
                  <a:cubicBezTo>
                    <a:pt x="18495" y="13554"/>
                    <a:pt x="17591" y="15847"/>
                    <a:pt x="16608" y="15670"/>
                  </a:cubicBezTo>
                  <a:cubicBezTo>
                    <a:pt x="16490" y="15581"/>
                    <a:pt x="16392" y="15670"/>
                    <a:pt x="16294" y="15935"/>
                  </a:cubicBezTo>
                  <a:cubicBezTo>
                    <a:pt x="15331" y="19020"/>
                    <a:pt x="14250" y="17785"/>
                    <a:pt x="13228" y="17697"/>
                  </a:cubicBezTo>
                  <a:cubicBezTo>
                    <a:pt x="12579" y="17524"/>
                    <a:pt x="11911" y="17524"/>
                    <a:pt x="11263" y="17874"/>
                  </a:cubicBezTo>
                  <a:cubicBezTo>
                    <a:pt x="10338" y="18404"/>
                    <a:pt x="9395" y="17697"/>
                    <a:pt x="8471" y="18670"/>
                  </a:cubicBezTo>
                  <a:cubicBezTo>
                    <a:pt x="7469" y="19728"/>
                    <a:pt x="6427" y="19551"/>
                    <a:pt x="5425" y="19816"/>
                  </a:cubicBezTo>
                  <a:cubicBezTo>
                    <a:pt x="3774" y="20343"/>
                    <a:pt x="2143" y="21489"/>
                    <a:pt x="511" y="207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27" name="Google Shape;7370;p47"/>
            <p:cNvSpPr/>
            <p:nvPr/>
          </p:nvSpPr>
          <p:spPr>
            <a:xfrm>
              <a:off x="0" y="9015"/>
              <a:ext cx="565786" cy="15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52" fill="norm" stroke="1" extrusionOk="0">
                  <a:moveTo>
                    <a:pt x="11577" y="449"/>
                  </a:moveTo>
                  <a:cubicBezTo>
                    <a:pt x="11577" y="807"/>
                    <a:pt x="11627" y="1233"/>
                    <a:pt x="11678" y="1591"/>
                  </a:cubicBezTo>
                  <a:cubicBezTo>
                    <a:pt x="12135" y="3588"/>
                    <a:pt x="12084" y="5370"/>
                    <a:pt x="11425" y="6937"/>
                  </a:cubicBezTo>
                  <a:cubicBezTo>
                    <a:pt x="12084" y="8505"/>
                    <a:pt x="12542" y="10716"/>
                    <a:pt x="13608" y="10358"/>
                  </a:cubicBezTo>
                  <a:cubicBezTo>
                    <a:pt x="13583" y="9149"/>
                    <a:pt x="12972" y="8505"/>
                    <a:pt x="13176" y="7009"/>
                  </a:cubicBezTo>
                  <a:cubicBezTo>
                    <a:pt x="13328" y="5939"/>
                    <a:pt x="13532" y="4797"/>
                    <a:pt x="13379" y="3588"/>
                  </a:cubicBezTo>
                  <a:cubicBezTo>
                    <a:pt x="13353" y="3230"/>
                    <a:pt x="13455" y="3015"/>
                    <a:pt x="13557" y="2944"/>
                  </a:cubicBezTo>
                  <a:cubicBezTo>
                    <a:pt x="13962" y="2518"/>
                    <a:pt x="14318" y="3727"/>
                    <a:pt x="14724" y="3230"/>
                  </a:cubicBezTo>
                  <a:cubicBezTo>
                    <a:pt x="15181" y="2661"/>
                    <a:pt x="15232" y="4014"/>
                    <a:pt x="15486" y="4443"/>
                  </a:cubicBezTo>
                  <a:cubicBezTo>
                    <a:pt x="16374" y="5939"/>
                    <a:pt x="16806" y="9360"/>
                    <a:pt x="18151" y="9220"/>
                  </a:cubicBezTo>
                  <a:cubicBezTo>
                    <a:pt x="18126" y="7578"/>
                    <a:pt x="18177" y="5939"/>
                    <a:pt x="18303" y="4371"/>
                  </a:cubicBezTo>
                  <a:cubicBezTo>
                    <a:pt x="18354" y="3302"/>
                    <a:pt x="18532" y="2589"/>
                    <a:pt x="18862" y="2518"/>
                  </a:cubicBezTo>
                  <a:cubicBezTo>
                    <a:pt x="19166" y="2375"/>
                    <a:pt x="19293" y="3302"/>
                    <a:pt x="19318" y="4157"/>
                  </a:cubicBezTo>
                  <a:cubicBezTo>
                    <a:pt x="19344" y="5513"/>
                    <a:pt x="19877" y="6580"/>
                    <a:pt x="19598" y="8150"/>
                  </a:cubicBezTo>
                  <a:cubicBezTo>
                    <a:pt x="19547" y="8505"/>
                    <a:pt x="19648" y="9006"/>
                    <a:pt x="19775" y="9149"/>
                  </a:cubicBezTo>
                  <a:cubicBezTo>
                    <a:pt x="20233" y="9789"/>
                    <a:pt x="20308" y="11214"/>
                    <a:pt x="20512" y="12141"/>
                  </a:cubicBezTo>
                  <a:cubicBezTo>
                    <a:pt x="20612" y="12141"/>
                    <a:pt x="20663" y="12141"/>
                    <a:pt x="20689" y="12141"/>
                  </a:cubicBezTo>
                  <a:cubicBezTo>
                    <a:pt x="20918" y="11715"/>
                    <a:pt x="20689" y="10358"/>
                    <a:pt x="21146" y="10430"/>
                  </a:cubicBezTo>
                  <a:cubicBezTo>
                    <a:pt x="21425" y="10502"/>
                    <a:pt x="21578" y="12212"/>
                    <a:pt x="21400" y="13354"/>
                  </a:cubicBezTo>
                  <a:cubicBezTo>
                    <a:pt x="21197" y="14280"/>
                    <a:pt x="20918" y="15064"/>
                    <a:pt x="20563" y="15637"/>
                  </a:cubicBezTo>
                  <a:cubicBezTo>
                    <a:pt x="20182" y="16349"/>
                    <a:pt x="19750" y="17061"/>
                    <a:pt x="19750" y="18560"/>
                  </a:cubicBezTo>
                  <a:cubicBezTo>
                    <a:pt x="19750" y="19913"/>
                    <a:pt x="19115" y="19559"/>
                    <a:pt x="19115" y="20697"/>
                  </a:cubicBezTo>
                  <a:cubicBezTo>
                    <a:pt x="18836" y="20983"/>
                    <a:pt x="18532" y="21055"/>
                    <a:pt x="18253" y="20840"/>
                  </a:cubicBezTo>
                  <a:cubicBezTo>
                    <a:pt x="18253" y="19770"/>
                    <a:pt x="18253" y="18628"/>
                    <a:pt x="18202" y="17562"/>
                  </a:cubicBezTo>
                  <a:cubicBezTo>
                    <a:pt x="18177" y="17133"/>
                    <a:pt x="18024" y="16775"/>
                    <a:pt x="17872" y="16918"/>
                  </a:cubicBezTo>
                  <a:cubicBezTo>
                    <a:pt x="17719" y="16918"/>
                    <a:pt x="17643" y="17276"/>
                    <a:pt x="17617" y="17702"/>
                  </a:cubicBezTo>
                  <a:cubicBezTo>
                    <a:pt x="17517" y="18489"/>
                    <a:pt x="17796" y="19201"/>
                    <a:pt x="17668" y="20056"/>
                  </a:cubicBezTo>
                  <a:cubicBezTo>
                    <a:pt x="17313" y="20554"/>
                    <a:pt x="16882" y="20414"/>
                    <a:pt x="16578" y="19698"/>
                  </a:cubicBezTo>
                  <a:cubicBezTo>
                    <a:pt x="16018" y="18771"/>
                    <a:pt x="16120" y="20128"/>
                    <a:pt x="16095" y="20983"/>
                  </a:cubicBezTo>
                  <a:lnTo>
                    <a:pt x="15663" y="20983"/>
                  </a:lnTo>
                  <a:cubicBezTo>
                    <a:pt x="15612" y="19913"/>
                    <a:pt x="15765" y="18771"/>
                    <a:pt x="15486" y="17562"/>
                  </a:cubicBezTo>
                  <a:cubicBezTo>
                    <a:pt x="14750" y="20056"/>
                    <a:pt x="13785" y="18986"/>
                    <a:pt x="12897" y="19201"/>
                  </a:cubicBezTo>
                  <a:cubicBezTo>
                    <a:pt x="12770" y="19201"/>
                    <a:pt x="12618" y="19058"/>
                    <a:pt x="12516" y="18771"/>
                  </a:cubicBezTo>
                  <a:cubicBezTo>
                    <a:pt x="11907" y="17419"/>
                    <a:pt x="11856" y="17490"/>
                    <a:pt x="11526" y="19201"/>
                  </a:cubicBezTo>
                  <a:cubicBezTo>
                    <a:pt x="11450" y="19698"/>
                    <a:pt x="11450" y="20414"/>
                    <a:pt x="11197" y="20554"/>
                  </a:cubicBezTo>
                  <a:cubicBezTo>
                    <a:pt x="10739" y="19416"/>
                    <a:pt x="10714" y="19344"/>
                    <a:pt x="10181" y="20056"/>
                  </a:cubicBezTo>
                  <a:cubicBezTo>
                    <a:pt x="9902" y="20485"/>
                    <a:pt x="9724" y="20056"/>
                    <a:pt x="9496" y="19841"/>
                  </a:cubicBezTo>
                  <a:cubicBezTo>
                    <a:pt x="8912" y="19129"/>
                    <a:pt x="8176" y="19841"/>
                    <a:pt x="7693" y="21480"/>
                  </a:cubicBezTo>
                  <a:lnTo>
                    <a:pt x="6171" y="21552"/>
                  </a:lnTo>
                  <a:cubicBezTo>
                    <a:pt x="5739" y="20554"/>
                    <a:pt x="5155" y="21198"/>
                    <a:pt x="4673" y="20697"/>
                  </a:cubicBezTo>
                  <a:cubicBezTo>
                    <a:pt x="4546" y="20554"/>
                    <a:pt x="4495" y="21198"/>
                    <a:pt x="4470" y="21552"/>
                  </a:cubicBezTo>
                  <a:lnTo>
                    <a:pt x="4038" y="21552"/>
                  </a:lnTo>
                  <a:cubicBezTo>
                    <a:pt x="3861" y="19985"/>
                    <a:pt x="3531" y="20271"/>
                    <a:pt x="3176" y="20983"/>
                  </a:cubicBezTo>
                  <a:cubicBezTo>
                    <a:pt x="2795" y="20983"/>
                    <a:pt x="2414" y="20625"/>
                    <a:pt x="2084" y="19985"/>
                  </a:cubicBezTo>
                  <a:cubicBezTo>
                    <a:pt x="2288" y="17419"/>
                    <a:pt x="2160" y="16635"/>
                    <a:pt x="1298" y="15780"/>
                  </a:cubicBezTo>
                  <a:cubicBezTo>
                    <a:pt x="1145" y="15637"/>
                    <a:pt x="968" y="15637"/>
                    <a:pt x="790" y="15637"/>
                  </a:cubicBezTo>
                  <a:cubicBezTo>
                    <a:pt x="713" y="15422"/>
                    <a:pt x="662" y="15207"/>
                    <a:pt x="587" y="15064"/>
                  </a:cubicBezTo>
                  <a:cubicBezTo>
                    <a:pt x="790" y="14137"/>
                    <a:pt x="815" y="12999"/>
                    <a:pt x="1069" y="12072"/>
                  </a:cubicBezTo>
                  <a:cubicBezTo>
                    <a:pt x="1322" y="11146"/>
                    <a:pt x="1322" y="9933"/>
                    <a:pt x="1094" y="9006"/>
                  </a:cubicBezTo>
                  <a:cubicBezTo>
                    <a:pt x="891" y="8150"/>
                    <a:pt x="662" y="6937"/>
                    <a:pt x="181" y="8079"/>
                  </a:cubicBezTo>
                  <a:cubicBezTo>
                    <a:pt x="130" y="8222"/>
                    <a:pt x="-22" y="7864"/>
                    <a:pt x="2" y="7578"/>
                  </a:cubicBezTo>
                  <a:cubicBezTo>
                    <a:pt x="2" y="7224"/>
                    <a:pt x="53" y="6866"/>
                    <a:pt x="104" y="6794"/>
                  </a:cubicBezTo>
                  <a:cubicBezTo>
                    <a:pt x="638" y="6082"/>
                    <a:pt x="1221" y="5581"/>
                    <a:pt x="1830" y="5370"/>
                  </a:cubicBezTo>
                  <a:cubicBezTo>
                    <a:pt x="2084" y="5370"/>
                    <a:pt x="2388" y="5227"/>
                    <a:pt x="2414" y="4371"/>
                  </a:cubicBezTo>
                  <a:cubicBezTo>
                    <a:pt x="2465" y="3302"/>
                    <a:pt x="2058" y="3727"/>
                    <a:pt x="1881" y="3373"/>
                  </a:cubicBezTo>
                  <a:cubicBezTo>
                    <a:pt x="1830" y="3230"/>
                    <a:pt x="1805" y="3015"/>
                    <a:pt x="1779" y="2872"/>
                  </a:cubicBezTo>
                  <a:cubicBezTo>
                    <a:pt x="1881" y="2160"/>
                    <a:pt x="2337" y="2303"/>
                    <a:pt x="2313" y="1305"/>
                  </a:cubicBezTo>
                  <a:lnTo>
                    <a:pt x="2948" y="1162"/>
                  </a:lnTo>
                  <a:cubicBezTo>
                    <a:pt x="3278" y="2303"/>
                    <a:pt x="3937" y="1233"/>
                    <a:pt x="4242" y="2801"/>
                  </a:cubicBezTo>
                  <a:cubicBezTo>
                    <a:pt x="4470" y="3942"/>
                    <a:pt x="4774" y="3727"/>
                    <a:pt x="4876" y="2375"/>
                  </a:cubicBezTo>
                  <a:cubicBezTo>
                    <a:pt x="4953" y="1806"/>
                    <a:pt x="5028" y="1305"/>
                    <a:pt x="5079" y="736"/>
                  </a:cubicBezTo>
                  <a:cubicBezTo>
                    <a:pt x="5511" y="449"/>
                    <a:pt x="5943" y="449"/>
                    <a:pt x="6373" y="664"/>
                  </a:cubicBezTo>
                  <a:cubicBezTo>
                    <a:pt x="6501" y="2446"/>
                    <a:pt x="6501" y="2446"/>
                    <a:pt x="6958" y="1591"/>
                  </a:cubicBezTo>
                  <a:lnTo>
                    <a:pt x="7237" y="1162"/>
                  </a:lnTo>
                  <a:lnTo>
                    <a:pt x="7668" y="1162"/>
                  </a:lnTo>
                  <a:cubicBezTo>
                    <a:pt x="7795" y="2375"/>
                    <a:pt x="7871" y="3588"/>
                    <a:pt x="7440" y="4586"/>
                  </a:cubicBezTo>
                  <a:cubicBezTo>
                    <a:pt x="7161" y="5227"/>
                    <a:pt x="7135" y="6368"/>
                    <a:pt x="7363" y="7080"/>
                  </a:cubicBezTo>
                  <a:cubicBezTo>
                    <a:pt x="7542" y="7864"/>
                    <a:pt x="7770" y="8505"/>
                    <a:pt x="8150" y="8222"/>
                  </a:cubicBezTo>
                  <a:cubicBezTo>
                    <a:pt x="8658" y="7864"/>
                    <a:pt x="9317" y="9575"/>
                    <a:pt x="9673" y="7367"/>
                  </a:cubicBezTo>
                  <a:cubicBezTo>
                    <a:pt x="9673" y="7295"/>
                    <a:pt x="9877" y="7435"/>
                    <a:pt x="9977" y="7435"/>
                  </a:cubicBezTo>
                  <a:cubicBezTo>
                    <a:pt x="10358" y="7435"/>
                    <a:pt x="11222" y="5298"/>
                    <a:pt x="11273" y="4300"/>
                  </a:cubicBezTo>
                  <a:cubicBezTo>
                    <a:pt x="11297" y="3871"/>
                    <a:pt x="11273" y="3302"/>
                    <a:pt x="11146" y="3230"/>
                  </a:cubicBezTo>
                  <a:cubicBezTo>
                    <a:pt x="10307" y="3015"/>
                    <a:pt x="10637" y="1448"/>
                    <a:pt x="10688" y="235"/>
                  </a:cubicBezTo>
                  <a:cubicBezTo>
                    <a:pt x="10967" y="-48"/>
                    <a:pt x="11247" y="-48"/>
                    <a:pt x="11526" y="92"/>
                  </a:cubicBezTo>
                  <a:cubicBezTo>
                    <a:pt x="11552" y="235"/>
                    <a:pt x="11552" y="306"/>
                    <a:pt x="11577" y="449"/>
                  </a:cubicBezTo>
                  <a:close/>
                  <a:moveTo>
                    <a:pt x="14902" y="8150"/>
                  </a:moveTo>
                  <a:cubicBezTo>
                    <a:pt x="14952" y="8079"/>
                    <a:pt x="15105" y="8007"/>
                    <a:pt x="15105" y="7864"/>
                  </a:cubicBezTo>
                  <a:cubicBezTo>
                    <a:pt x="15181" y="7367"/>
                    <a:pt x="15054" y="7152"/>
                    <a:pt x="14902" y="7152"/>
                  </a:cubicBezTo>
                  <a:cubicBezTo>
                    <a:pt x="14801" y="7152"/>
                    <a:pt x="14699" y="7295"/>
                    <a:pt x="14699" y="7649"/>
                  </a:cubicBezTo>
                  <a:cubicBezTo>
                    <a:pt x="14673" y="7936"/>
                    <a:pt x="14750" y="8150"/>
                    <a:pt x="14902" y="815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28" name="Google Shape;7371;p47"/>
            <p:cNvSpPr/>
            <p:nvPr/>
          </p:nvSpPr>
          <p:spPr>
            <a:xfrm>
              <a:off x="1443748" y="119271"/>
              <a:ext cx="419923" cy="3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7" fill="norm" stroke="1" extrusionOk="0">
                  <a:moveTo>
                    <a:pt x="0" y="19071"/>
                  </a:moveTo>
                  <a:cubicBezTo>
                    <a:pt x="205" y="13061"/>
                    <a:pt x="515" y="10063"/>
                    <a:pt x="1341" y="10967"/>
                  </a:cubicBezTo>
                  <a:cubicBezTo>
                    <a:pt x="2098" y="11856"/>
                    <a:pt x="2888" y="11254"/>
                    <a:pt x="3612" y="8557"/>
                  </a:cubicBezTo>
                  <a:cubicBezTo>
                    <a:pt x="4918" y="4054"/>
                    <a:pt x="6362" y="3451"/>
                    <a:pt x="7703" y="7353"/>
                  </a:cubicBezTo>
                  <a:cubicBezTo>
                    <a:pt x="8357" y="9762"/>
                    <a:pt x="9044" y="8859"/>
                    <a:pt x="9595" y="5259"/>
                  </a:cubicBezTo>
                  <a:cubicBezTo>
                    <a:pt x="9837" y="3451"/>
                    <a:pt x="10215" y="3165"/>
                    <a:pt x="10524" y="1960"/>
                  </a:cubicBezTo>
                  <a:cubicBezTo>
                    <a:pt x="11109" y="-737"/>
                    <a:pt x="11625" y="-1339"/>
                    <a:pt x="11969" y="4656"/>
                  </a:cubicBezTo>
                  <a:cubicBezTo>
                    <a:pt x="12107" y="7066"/>
                    <a:pt x="12347" y="10063"/>
                    <a:pt x="12623" y="9160"/>
                  </a:cubicBezTo>
                  <a:cubicBezTo>
                    <a:pt x="13483" y="5861"/>
                    <a:pt x="14342" y="10063"/>
                    <a:pt x="15168" y="9762"/>
                  </a:cubicBezTo>
                  <a:cubicBezTo>
                    <a:pt x="15477" y="9461"/>
                    <a:pt x="15753" y="9762"/>
                    <a:pt x="15993" y="7654"/>
                  </a:cubicBezTo>
                  <a:cubicBezTo>
                    <a:pt x="16887" y="-1038"/>
                    <a:pt x="17850" y="3451"/>
                    <a:pt x="18745" y="7066"/>
                  </a:cubicBezTo>
                  <a:cubicBezTo>
                    <a:pt x="19295" y="9160"/>
                    <a:pt x="19673" y="11555"/>
                    <a:pt x="20292" y="8256"/>
                  </a:cubicBezTo>
                  <a:cubicBezTo>
                    <a:pt x="20877" y="5259"/>
                    <a:pt x="21427" y="7353"/>
                    <a:pt x="21600" y="13965"/>
                  </a:cubicBezTo>
                  <a:cubicBezTo>
                    <a:pt x="19812" y="14266"/>
                    <a:pt x="17988" y="13965"/>
                    <a:pt x="16200" y="14868"/>
                  </a:cubicBezTo>
                  <a:cubicBezTo>
                    <a:pt x="13379" y="16360"/>
                    <a:pt x="10524" y="16661"/>
                    <a:pt x="7670" y="17565"/>
                  </a:cubicBezTo>
                  <a:cubicBezTo>
                    <a:pt x="5124" y="18769"/>
                    <a:pt x="2579" y="20261"/>
                    <a:pt x="0" y="1907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29" name="Google Shape;7372;p47"/>
            <p:cNvSpPr/>
            <p:nvPr/>
          </p:nvSpPr>
          <p:spPr>
            <a:xfrm>
              <a:off x="190824" y="7843"/>
              <a:ext cx="107036" cy="6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18994" fill="norm" stroke="1" extrusionOk="0">
                  <a:moveTo>
                    <a:pt x="18012" y="556"/>
                  </a:moveTo>
                  <a:cubicBezTo>
                    <a:pt x="17747" y="3239"/>
                    <a:pt x="16035" y="6706"/>
                    <a:pt x="20385" y="7181"/>
                  </a:cubicBezTo>
                  <a:cubicBezTo>
                    <a:pt x="21040" y="7181"/>
                    <a:pt x="21172" y="8597"/>
                    <a:pt x="21040" y="9547"/>
                  </a:cubicBezTo>
                  <a:cubicBezTo>
                    <a:pt x="20782" y="11755"/>
                    <a:pt x="16299" y="16488"/>
                    <a:pt x="14322" y="16488"/>
                  </a:cubicBezTo>
                  <a:cubicBezTo>
                    <a:pt x="13800" y="16488"/>
                    <a:pt x="12874" y="16172"/>
                    <a:pt x="12874" y="16330"/>
                  </a:cubicBezTo>
                  <a:cubicBezTo>
                    <a:pt x="10898" y="21372"/>
                    <a:pt x="7473" y="17589"/>
                    <a:pt x="4841" y="18222"/>
                  </a:cubicBezTo>
                  <a:cubicBezTo>
                    <a:pt x="2865" y="18847"/>
                    <a:pt x="1681" y="17430"/>
                    <a:pt x="756" y="15697"/>
                  </a:cubicBezTo>
                  <a:cubicBezTo>
                    <a:pt x="-428" y="14122"/>
                    <a:pt x="-164" y="11597"/>
                    <a:pt x="1152" y="10180"/>
                  </a:cubicBezTo>
                  <a:cubicBezTo>
                    <a:pt x="3526" y="7972"/>
                    <a:pt x="2997" y="5289"/>
                    <a:pt x="2336" y="2606"/>
                  </a:cubicBezTo>
                  <a:cubicBezTo>
                    <a:pt x="3393" y="2606"/>
                    <a:pt x="4313" y="2139"/>
                    <a:pt x="4577" y="714"/>
                  </a:cubicBezTo>
                  <a:cubicBezTo>
                    <a:pt x="6025" y="-70"/>
                    <a:pt x="7605" y="-228"/>
                    <a:pt x="9053" y="398"/>
                  </a:cubicBezTo>
                  <a:cubicBezTo>
                    <a:pt x="10640" y="3239"/>
                    <a:pt x="10898" y="3239"/>
                    <a:pt x="12352" y="398"/>
                  </a:cubicBezTo>
                  <a:cubicBezTo>
                    <a:pt x="14190" y="-228"/>
                    <a:pt x="16167" y="-70"/>
                    <a:pt x="18012" y="5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0" name="Google Shape;7373;p47"/>
            <p:cNvSpPr/>
            <p:nvPr/>
          </p:nvSpPr>
          <p:spPr>
            <a:xfrm>
              <a:off x="202679" y="137336"/>
              <a:ext cx="209962" cy="3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18623" fill="norm" stroke="1" extrusionOk="0">
                  <a:moveTo>
                    <a:pt x="0" y="17733"/>
                  </a:moveTo>
                  <a:cubicBezTo>
                    <a:pt x="1360" y="10307"/>
                    <a:pt x="3331" y="7087"/>
                    <a:pt x="4892" y="10307"/>
                  </a:cubicBezTo>
                  <a:cubicBezTo>
                    <a:pt x="5502" y="11601"/>
                    <a:pt x="5911" y="13219"/>
                    <a:pt x="6726" y="11601"/>
                  </a:cubicBezTo>
                  <a:cubicBezTo>
                    <a:pt x="8083" y="8058"/>
                    <a:pt x="8151" y="8381"/>
                    <a:pt x="9375" y="13542"/>
                  </a:cubicBezTo>
                  <a:cubicBezTo>
                    <a:pt x="10053" y="12895"/>
                    <a:pt x="10053" y="9660"/>
                    <a:pt x="10326" y="7411"/>
                  </a:cubicBezTo>
                  <a:cubicBezTo>
                    <a:pt x="11141" y="-647"/>
                    <a:pt x="11277" y="-647"/>
                    <a:pt x="12907" y="5469"/>
                  </a:cubicBezTo>
                  <a:cubicBezTo>
                    <a:pt x="13244" y="6764"/>
                    <a:pt x="13585" y="7411"/>
                    <a:pt x="13994" y="7411"/>
                  </a:cubicBezTo>
                  <a:cubicBezTo>
                    <a:pt x="16302" y="6440"/>
                    <a:pt x="18951" y="11278"/>
                    <a:pt x="20853" y="0"/>
                  </a:cubicBezTo>
                  <a:cubicBezTo>
                    <a:pt x="21600" y="5469"/>
                    <a:pt x="21191" y="10631"/>
                    <a:pt x="21327" y="15468"/>
                  </a:cubicBezTo>
                  <a:cubicBezTo>
                    <a:pt x="15556" y="20953"/>
                    <a:pt x="9781" y="17409"/>
                    <a:pt x="4009" y="18365"/>
                  </a:cubicBezTo>
                  <a:cubicBezTo>
                    <a:pt x="2649" y="18365"/>
                    <a:pt x="1360" y="18041"/>
                    <a:pt x="0" y="1773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1" name="Google Shape;7374;p47"/>
            <p:cNvSpPr/>
            <p:nvPr/>
          </p:nvSpPr>
          <p:spPr>
            <a:xfrm>
              <a:off x="944924" y="8064"/>
              <a:ext cx="113673" cy="30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84" fill="norm" stroke="1" extrusionOk="0">
                  <a:moveTo>
                    <a:pt x="21600" y="5113"/>
                  </a:moveTo>
                  <a:cubicBezTo>
                    <a:pt x="21090" y="16240"/>
                    <a:pt x="19183" y="21006"/>
                    <a:pt x="15752" y="17181"/>
                  </a:cubicBezTo>
                  <a:cubicBezTo>
                    <a:pt x="11939" y="13371"/>
                    <a:pt x="8004" y="13690"/>
                    <a:pt x="4190" y="10517"/>
                  </a:cubicBezTo>
                  <a:cubicBezTo>
                    <a:pt x="2283" y="8923"/>
                    <a:pt x="249" y="8301"/>
                    <a:pt x="0" y="1941"/>
                  </a:cubicBezTo>
                  <a:cubicBezTo>
                    <a:pt x="887" y="-275"/>
                    <a:pt x="2283" y="-594"/>
                    <a:pt x="3303" y="985"/>
                  </a:cubicBezTo>
                  <a:cubicBezTo>
                    <a:pt x="3935" y="6388"/>
                    <a:pt x="5842" y="4795"/>
                    <a:pt x="7366" y="4795"/>
                  </a:cubicBezTo>
                  <a:cubicBezTo>
                    <a:pt x="12066" y="5751"/>
                    <a:pt x="16894" y="2897"/>
                    <a:pt x="21600" y="511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2" name="Google Shape;7375;p47"/>
            <p:cNvSpPr/>
            <p:nvPr/>
          </p:nvSpPr>
          <p:spPr>
            <a:xfrm>
              <a:off x="968317" y="137179"/>
              <a:ext cx="101625" cy="2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4" fill="norm" stroke="1" extrusionOk="0">
                  <a:moveTo>
                    <a:pt x="0" y="16742"/>
                  </a:moveTo>
                  <a:cubicBezTo>
                    <a:pt x="1277" y="6359"/>
                    <a:pt x="5115" y="6756"/>
                    <a:pt x="7533" y="959"/>
                  </a:cubicBezTo>
                  <a:cubicBezTo>
                    <a:pt x="8382" y="-1126"/>
                    <a:pt x="9523" y="542"/>
                    <a:pt x="10087" y="2606"/>
                  </a:cubicBezTo>
                  <a:cubicBezTo>
                    <a:pt x="12648" y="10925"/>
                    <a:pt x="15494" y="10925"/>
                    <a:pt x="18761" y="7173"/>
                  </a:cubicBezTo>
                  <a:cubicBezTo>
                    <a:pt x="20323" y="5108"/>
                    <a:pt x="21457" y="7589"/>
                    <a:pt x="21600" y="12573"/>
                  </a:cubicBezTo>
                  <a:cubicBezTo>
                    <a:pt x="15629" y="17973"/>
                    <a:pt x="9380" y="17159"/>
                    <a:pt x="3267" y="19223"/>
                  </a:cubicBezTo>
                  <a:cubicBezTo>
                    <a:pt x="2133" y="20474"/>
                    <a:pt x="849" y="19223"/>
                    <a:pt x="0" y="167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3" name="Google Shape;7376;p47"/>
            <p:cNvSpPr/>
            <p:nvPr/>
          </p:nvSpPr>
          <p:spPr>
            <a:xfrm>
              <a:off x="2118403" y="127067"/>
              <a:ext cx="124380" cy="1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92" fill="norm" stroke="1" extrusionOk="0">
                  <a:moveTo>
                    <a:pt x="0" y="10870"/>
                  </a:moveTo>
                  <a:cubicBezTo>
                    <a:pt x="583" y="4551"/>
                    <a:pt x="1626" y="5054"/>
                    <a:pt x="2792" y="4551"/>
                  </a:cubicBezTo>
                  <a:cubicBezTo>
                    <a:pt x="8247" y="4022"/>
                    <a:pt x="13703" y="7169"/>
                    <a:pt x="19047" y="321"/>
                  </a:cubicBezTo>
                  <a:cubicBezTo>
                    <a:pt x="19974" y="-736"/>
                    <a:pt x="21023" y="850"/>
                    <a:pt x="21600" y="4551"/>
                  </a:cubicBezTo>
                  <a:cubicBezTo>
                    <a:pt x="17421" y="10870"/>
                    <a:pt x="13475" y="20864"/>
                    <a:pt x="8713" y="13488"/>
                  </a:cubicBezTo>
                  <a:cubicBezTo>
                    <a:pt x="6044" y="9284"/>
                    <a:pt x="2908" y="14545"/>
                    <a:pt x="0" y="108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4" name="Google Shape;7377;p47"/>
            <p:cNvSpPr/>
            <p:nvPr/>
          </p:nvSpPr>
          <p:spPr>
            <a:xfrm>
              <a:off x="848606" y="7536"/>
              <a:ext cx="60207" cy="3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90" fill="norm" stroke="1" extrusionOk="0">
                  <a:moveTo>
                    <a:pt x="10" y="3287"/>
                  </a:moveTo>
                  <a:lnTo>
                    <a:pt x="10" y="774"/>
                  </a:lnTo>
                  <a:cubicBezTo>
                    <a:pt x="3323" y="-310"/>
                    <a:pt x="6885" y="-310"/>
                    <a:pt x="10209" y="1119"/>
                  </a:cubicBezTo>
                  <a:cubicBezTo>
                    <a:pt x="12115" y="9776"/>
                    <a:pt x="16857" y="4733"/>
                    <a:pt x="20181" y="6161"/>
                  </a:cubicBezTo>
                  <a:cubicBezTo>
                    <a:pt x="20657" y="10481"/>
                    <a:pt x="20896" y="14819"/>
                    <a:pt x="21372" y="21290"/>
                  </a:cubicBezTo>
                  <a:cubicBezTo>
                    <a:pt x="17572" y="16970"/>
                    <a:pt x="12818" y="14819"/>
                    <a:pt x="8076" y="15163"/>
                  </a:cubicBezTo>
                  <a:cubicBezTo>
                    <a:pt x="3561" y="15163"/>
                    <a:pt x="-228" y="11927"/>
                    <a:pt x="10" y="328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5" name="Google Shape;7378;p47"/>
            <p:cNvSpPr/>
            <p:nvPr/>
          </p:nvSpPr>
          <p:spPr>
            <a:xfrm>
              <a:off x="424016" y="132863"/>
              <a:ext cx="56854" cy="3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0123" fill="norm" stroke="1" extrusionOk="0">
                  <a:moveTo>
                    <a:pt x="0" y="17695"/>
                  </a:moveTo>
                  <a:cubicBezTo>
                    <a:pt x="246" y="14254"/>
                    <a:pt x="-739" y="8301"/>
                    <a:pt x="4667" y="12369"/>
                  </a:cubicBezTo>
                  <a:cubicBezTo>
                    <a:pt x="7610" y="15511"/>
                    <a:pt x="11773" y="15825"/>
                    <a:pt x="15209" y="13940"/>
                  </a:cubicBezTo>
                  <a:cubicBezTo>
                    <a:pt x="16686" y="10185"/>
                    <a:pt x="13743" y="7059"/>
                    <a:pt x="14716" y="3604"/>
                  </a:cubicBezTo>
                  <a:cubicBezTo>
                    <a:pt x="15209" y="1734"/>
                    <a:pt x="15701" y="163"/>
                    <a:pt x="17425" y="163"/>
                  </a:cubicBezTo>
                  <a:cubicBezTo>
                    <a:pt x="18891" y="-465"/>
                    <a:pt x="20122" y="792"/>
                    <a:pt x="20368" y="2676"/>
                  </a:cubicBezTo>
                  <a:cubicBezTo>
                    <a:pt x="20615" y="7672"/>
                    <a:pt x="20615" y="12369"/>
                    <a:pt x="20861" y="17380"/>
                  </a:cubicBezTo>
                  <a:cubicBezTo>
                    <a:pt x="14236" y="20821"/>
                    <a:pt x="6625" y="21135"/>
                    <a:pt x="0" y="1769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6" name="Google Shape;7379;p47"/>
            <p:cNvSpPr/>
            <p:nvPr/>
          </p:nvSpPr>
          <p:spPr>
            <a:xfrm>
              <a:off x="78332" y="12301"/>
              <a:ext cx="56822" cy="2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537" fill="norm" stroke="1" extrusionOk="0">
                  <a:moveTo>
                    <a:pt x="21600" y="812"/>
                  </a:moveTo>
                  <a:cubicBezTo>
                    <a:pt x="20835" y="4007"/>
                    <a:pt x="20069" y="7221"/>
                    <a:pt x="19571" y="10416"/>
                  </a:cubicBezTo>
                  <a:cubicBezTo>
                    <a:pt x="18040" y="17227"/>
                    <a:pt x="15246" y="18815"/>
                    <a:pt x="13218" y="12827"/>
                  </a:cubicBezTo>
                  <a:cubicBezTo>
                    <a:pt x="9913" y="4007"/>
                    <a:pt x="3304" y="9613"/>
                    <a:pt x="0" y="3203"/>
                  </a:cubicBezTo>
                  <a:cubicBezTo>
                    <a:pt x="6852" y="-2785"/>
                    <a:pt x="14226" y="1615"/>
                    <a:pt x="21600" y="81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7" name="Google Shape;7380;p47"/>
            <p:cNvSpPr/>
            <p:nvPr/>
          </p:nvSpPr>
          <p:spPr>
            <a:xfrm>
              <a:off x="1965295" y="129661"/>
              <a:ext cx="795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4" y="11557"/>
                    <a:pt x="911" y="0"/>
                    <a:pt x="2360" y="0"/>
                  </a:cubicBezTo>
                  <a:lnTo>
                    <a:pt x="19058" y="0"/>
                  </a:lnTo>
                  <a:cubicBezTo>
                    <a:pt x="20507" y="0"/>
                    <a:pt x="21236" y="10112"/>
                    <a:pt x="21600" y="2015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8" name="Google Shape;7381;p47"/>
            <p:cNvSpPr/>
            <p:nvPr/>
          </p:nvSpPr>
          <p:spPr>
            <a:xfrm>
              <a:off x="593871" y="140497"/>
              <a:ext cx="45444" cy="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96" fill="norm" stroke="1" extrusionOk="0">
                  <a:moveTo>
                    <a:pt x="0" y="17796"/>
                  </a:moveTo>
                  <a:cubicBezTo>
                    <a:pt x="1261" y="-2178"/>
                    <a:pt x="2856" y="-3804"/>
                    <a:pt x="12395" y="5357"/>
                  </a:cubicBezTo>
                  <a:cubicBezTo>
                    <a:pt x="15570" y="8609"/>
                    <a:pt x="20977" y="7525"/>
                    <a:pt x="21600" y="1671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9" name="Google Shape;7382;p47"/>
            <p:cNvSpPr/>
            <p:nvPr/>
          </p:nvSpPr>
          <p:spPr>
            <a:xfrm>
              <a:off x="797791" y="146940"/>
              <a:ext cx="45477" cy="1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14544" fill="norm" stroke="1" extrusionOk="0">
                  <a:moveTo>
                    <a:pt x="0" y="12287"/>
                  </a:moveTo>
                  <a:cubicBezTo>
                    <a:pt x="314" y="8939"/>
                    <a:pt x="-314" y="3665"/>
                    <a:pt x="3456" y="3665"/>
                  </a:cubicBezTo>
                  <a:cubicBezTo>
                    <a:pt x="5639" y="3665"/>
                    <a:pt x="7823" y="7013"/>
                    <a:pt x="9708" y="4628"/>
                  </a:cubicBezTo>
                  <a:cubicBezTo>
                    <a:pt x="18788" y="-6424"/>
                    <a:pt x="19416" y="4628"/>
                    <a:pt x="21286" y="13731"/>
                  </a:cubicBezTo>
                  <a:cubicBezTo>
                    <a:pt x="14091" y="15176"/>
                    <a:pt x="6896" y="14694"/>
                    <a:pt x="0" y="1228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0" name="Google Shape;7383;p47"/>
            <p:cNvSpPr/>
            <p:nvPr/>
          </p:nvSpPr>
          <p:spPr>
            <a:xfrm>
              <a:off x="117768" y="159600"/>
              <a:ext cx="454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415" fill="norm" stroke="1" extrusionOk="0">
                  <a:moveTo>
                    <a:pt x="0" y="9899"/>
                  </a:moveTo>
                  <a:cubicBezTo>
                    <a:pt x="319" y="5444"/>
                    <a:pt x="956" y="-1257"/>
                    <a:pt x="2535" y="204"/>
                  </a:cubicBezTo>
                  <a:cubicBezTo>
                    <a:pt x="8576" y="6193"/>
                    <a:pt x="15877" y="-1257"/>
                    <a:pt x="21600" y="9899"/>
                  </a:cubicBezTo>
                  <a:cubicBezTo>
                    <a:pt x="14299" y="20343"/>
                    <a:pt x="6982" y="16636"/>
                    <a:pt x="0" y="989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1" name="Google Shape;7384;p47"/>
            <p:cNvSpPr/>
            <p:nvPr/>
          </p:nvSpPr>
          <p:spPr>
            <a:xfrm>
              <a:off x="1404952" y="145417"/>
              <a:ext cx="22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72" fill="norm" stroke="1" extrusionOk="0">
                  <a:moveTo>
                    <a:pt x="0" y="7863"/>
                  </a:moveTo>
                  <a:cubicBezTo>
                    <a:pt x="6543" y="4637"/>
                    <a:pt x="13743" y="-7776"/>
                    <a:pt x="21600" y="7321"/>
                  </a:cubicBezTo>
                  <a:cubicBezTo>
                    <a:pt x="16372" y="13282"/>
                    <a:pt x="5228" y="13824"/>
                    <a:pt x="0" y="78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2" name="Google Shape;7385;p47"/>
            <p:cNvSpPr/>
            <p:nvPr/>
          </p:nvSpPr>
          <p:spPr>
            <a:xfrm>
              <a:off x="1109409" y="145672"/>
              <a:ext cx="2339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68" fill="norm" stroke="1" extrusionOk="0">
                  <a:moveTo>
                    <a:pt x="0" y="10068"/>
                  </a:moveTo>
                  <a:cubicBezTo>
                    <a:pt x="15433" y="-3587"/>
                    <a:pt x="15433" y="-3587"/>
                    <a:pt x="21600" y="11512"/>
                  </a:cubicBezTo>
                  <a:cubicBezTo>
                    <a:pt x="15433" y="18013"/>
                    <a:pt x="5548" y="17291"/>
                    <a:pt x="0" y="100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3" name="Google Shape;7386;p47"/>
            <p:cNvSpPr/>
            <p:nvPr/>
          </p:nvSpPr>
          <p:spPr>
            <a:xfrm>
              <a:off x="2056246" y="133783"/>
              <a:ext cx="2805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7746"/>
                  </a:moveTo>
                  <a:cubicBezTo>
                    <a:pt x="6175" y="-2582"/>
                    <a:pt x="15425" y="-2582"/>
                    <a:pt x="21600" y="7746"/>
                  </a:cubicBezTo>
                  <a:cubicBezTo>
                    <a:pt x="15425" y="19018"/>
                    <a:pt x="6175" y="19018"/>
                    <a:pt x="0" y="774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4" name="Google Shape;7387;p47"/>
            <p:cNvSpPr/>
            <p:nvPr/>
          </p:nvSpPr>
          <p:spPr>
            <a:xfrm>
              <a:off x="168580" y="11131"/>
              <a:ext cx="2275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66" fill="norm" stroke="1" extrusionOk="0">
                  <a:moveTo>
                    <a:pt x="21600" y="7468"/>
                  </a:moveTo>
                  <a:lnTo>
                    <a:pt x="15229" y="11951"/>
                  </a:lnTo>
                  <a:cubicBezTo>
                    <a:pt x="3185" y="20883"/>
                    <a:pt x="3185" y="20883"/>
                    <a:pt x="0" y="2272"/>
                  </a:cubicBezTo>
                  <a:cubicBezTo>
                    <a:pt x="6978" y="30"/>
                    <a:pt x="14592" y="-717"/>
                    <a:pt x="21600" y="77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5" name="Google Shape;7388;p47"/>
            <p:cNvSpPr/>
            <p:nvPr/>
          </p:nvSpPr>
          <p:spPr>
            <a:xfrm>
              <a:off x="746979" y="151714"/>
              <a:ext cx="2275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61" fill="norm" stroke="1" extrusionOk="0">
                  <a:moveTo>
                    <a:pt x="0" y="7670"/>
                  </a:moveTo>
                  <a:cubicBezTo>
                    <a:pt x="7615" y="-1366"/>
                    <a:pt x="15866" y="-4937"/>
                    <a:pt x="21600" y="11241"/>
                  </a:cubicBezTo>
                  <a:cubicBezTo>
                    <a:pt x="14592" y="16663"/>
                    <a:pt x="5703" y="15759"/>
                    <a:pt x="0" y="7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6" name="Google Shape;7389;p47"/>
            <p:cNvSpPr/>
            <p:nvPr/>
          </p:nvSpPr>
          <p:spPr>
            <a:xfrm>
              <a:off x="882734" y="151600"/>
              <a:ext cx="1738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86" fill="norm" stroke="1" extrusionOk="0">
                  <a:moveTo>
                    <a:pt x="0" y="13823"/>
                  </a:moveTo>
                  <a:cubicBezTo>
                    <a:pt x="4963" y="-3644"/>
                    <a:pt x="12428" y="-3644"/>
                    <a:pt x="21600" y="8706"/>
                  </a:cubicBezTo>
                  <a:cubicBezTo>
                    <a:pt x="15763" y="16923"/>
                    <a:pt x="7465" y="17956"/>
                    <a:pt x="0" y="1382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7" name="Google Shape;7390;p47"/>
            <p:cNvSpPr/>
            <p:nvPr/>
          </p:nvSpPr>
          <p:spPr>
            <a:xfrm>
              <a:off x="2095020" y="1302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3" fill="norm" stroke="1" extrusionOk="0">
                  <a:moveTo>
                    <a:pt x="0" y="16782"/>
                  </a:moveTo>
                  <a:cubicBezTo>
                    <a:pt x="1274" y="8523"/>
                    <a:pt x="2548" y="185"/>
                    <a:pt x="10133" y="185"/>
                  </a:cubicBezTo>
                  <a:cubicBezTo>
                    <a:pt x="19052" y="-1483"/>
                    <a:pt x="20326" y="8523"/>
                    <a:pt x="21600" y="15193"/>
                  </a:cubicBezTo>
                  <a:cubicBezTo>
                    <a:pt x="15229" y="20117"/>
                    <a:pt x="7645" y="20117"/>
                    <a:pt x="0" y="167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8" name="Google Shape;7391;p47"/>
            <p:cNvSpPr/>
            <p:nvPr/>
          </p:nvSpPr>
          <p:spPr>
            <a:xfrm>
              <a:off x="910803" y="1518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29" fill="norm" stroke="1" extrusionOk="0">
                  <a:moveTo>
                    <a:pt x="0" y="8129"/>
                  </a:moveTo>
                  <a:cubicBezTo>
                    <a:pt x="6371" y="-3338"/>
                    <a:pt x="14016" y="-2064"/>
                    <a:pt x="21600" y="8129"/>
                  </a:cubicBezTo>
                  <a:cubicBezTo>
                    <a:pt x="14016" y="18262"/>
                    <a:pt x="6371" y="18262"/>
                    <a:pt x="0" y="812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9" name="Google Shape;7392;p47"/>
            <p:cNvSpPr/>
            <p:nvPr/>
          </p:nvSpPr>
          <p:spPr>
            <a:xfrm>
              <a:off x="1080657" y="1472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351" fill="norm" stroke="1" extrusionOk="0">
                  <a:moveTo>
                    <a:pt x="0" y="7502"/>
                  </a:moveTo>
                  <a:cubicBezTo>
                    <a:pt x="7584" y="-3269"/>
                    <a:pt x="15229" y="-2066"/>
                    <a:pt x="21600" y="8706"/>
                  </a:cubicBezTo>
                  <a:cubicBezTo>
                    <a:pt x="13955" y="18331"/>
                    <a:pt x="7584" y="17128"/>
                    <a:pt x="0" y="750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0" name="Google Shape;7393;p47"/>
            <p:cNvSpPr/>
            <p:nvPr/>
          </p:nvSpPr>
          <p:spPr>
            <a:xfrm>
              <a:off x="1885394" y="138302"/>
              <a:ext cx="12701" cy="12701"/>
            </a:xfrm>
            <a:prstGeom prst="ellipse">
              <a:avLst/>
            </a:pr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1" name="Google Shape;7394;p47"/>
            <p:cNvSpPr/>
            <p:nvPr/>
          </p:nvSpPr>
          <p:spPr>
            <a:xfrm>
              <a:off x="1405281" y="91943"/>
              <a:ext cx="64841" cy="38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0714" fill="norm" stroke="1" extrusionOk="0">
                  <a:moveTo>
                    <a:pt x="109" y="14700"/>
                  </a:moveTo>
                  <a:cubicBezTo>
                    <a:pt x="539" y="12433"/>
                    <a:pt x="1183" y="9881"/>
                    <a:pt x="1387" y="7600"/>
                  </a:cubicBezTo>
                  <a:cubicBezTo>
                    <a:pt x="1816" y="2495"/>
                    <a:pt x="4168" y="1355"/>
                    <a:pt x="7163" y="2780"/>
                  </a:cubicBezTo>
                  <a:cubicBezTo>
                    <a:pt x="10802" y="4192"/>
                    <a:pt x="14012" y="5903"/>
                    <a:pt x="17007" y="1070"/>
                  </a:cubicBezTo>
                  <a:cubicBezTo>
                    <a:pt x="17866" y="-356"/>
                    <a:pt x="19358" y="-356"/>
                    <a:pt x="20217" y="1070"/>
                  </a:cubicBezTo>
                  <a:cubicBezTo>
                    <a:pt x="21280" y="2495"/>
                    <a:pt x="20432" y="3907"/>
                    <a:pt x="20217" y="5332"/>
                  </a:cubicBezTo>
                  <a:cubicBezTo>
                    <a:pt x="19788" y="10451"/>
                    <a:pt x="16148" y="14144"/>
                    <a:pt x="12509" y="13288"/>
                  </a:cubicBezTo>
                  <a:cubicBezTo>
                    <a:pt x="8666" y="12718"/>
                    <a:pt x="7163" y="13573"/>
                    <a:pt x="5885" y="18108"/>
                  </a:cubicBezTo>
                  <a:cubicBezTo>
                    <a:pt x="5456" y="20389"/>
                    <a:pt x="3749" y="21244"/>
                    <a:pt x="2246" y="20389"/>
                  </a:cubicBezTo>
                  <a:cubicBezTo>
                    <a:pt x="539" y="19248"/>
                    <a:pt x="-320" y="16981"/>
                    <a:pt x="109" y="147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2" name="Google Shape;7395;p47"/>
            <p:cNvSpPr/>
            <p:nvPr/>
          </p:nvSpPr>
          <p:spPr>
            <a:xfrm>
              <a:off x="2330984" y="43886"/>
              <a:ext cx="17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11278" y="21600"/>
                  </a:moveTo>
                  <a:cubicBezTo>
                    <a:pt x="5697" y="21600"/>
                    <a:pt x="-726" y="20659"/>
                    <a:pt x="77" y="12189"/>
                  </a:cubicBezTo>
                  <a:cubicBezTo>
                    <a:pt x="-726" y="4705"/>
                    <a:pt x="4894" y="0"/>
                    <a:pt x="10475" y="0"/>
                  </a:cubicBezTo>
                  <a:cubicBezTo>
                    <a:pt x="16898" y="0"/>
                    <a:pt x="20874" y="5646"/>
                    <a:pt x="20874" y="13130"/>
                  </a:cubicBezTo>
                  <a:cubicBezTo>
                    <a:pt x="20874" y="20659"/>
                    <a:pt x="16095" y="20659"/>
                    <a:pt x="11278" y="216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3" name="Google Shape;7396;p47"/>
            <p:cNvSpPr/>
            <p:nvPr/>
          </p:nvSpPr>
          <p:spPr>
            <a:xfrm>
              <a:off x="1717157" y="22174"/>
              <a:ext cx="1834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3" h="21600" fill="norm" stroke="1" extrusionOk="0">
                  <a:moveTo>
                    <a:pt x="6556" y="0"/>
                  </a:moveTo>
                  <a:cubicBezTo>
                    <a:pt x="11578" y="984"/>
                    <a:pt x="18044" y="3936"/>
                    <a:pt x="19488" y="12744"/>
                  </a:cubicBezTo>
                  <a:cubicBezTo>
                    <a:pt x="20933" y="18648"/>
                    <a:pt x="15911" y="21600"/>
                    <a:pt x="12300" y="21600"/>
                  </a:cubicBezTo>
                  <a:cubicBezTo>
                    <a:pt x="5834" y="21600"/>
                    <a:pt x="-667" y="19632"/>
                    <a:pt x="55" y="7872"/>
                  </a:cubicBezTo>
                  <a:cubicBezTo>
                    <a:pt x="55" y="3936"/>
                    <a:pt x="2944" y="0"/>
                    <a:pt x="655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4" name="Google Shape;7397;p47"/>
            <p:cNvSpPr/>
            <p:nvPr/>
          </p:nvSpPr>
          <p:spPr>
            <a:xfrm>
              <a:off x="1664392" y="387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04" fill="norm" stroke="1" extrusionOk="0">
                  <a:moveTo>
                    <a:pt x="21600" y="11371"/>
                  </a:moveTo>
                  <a:cubicBezTo>
                    <a:pt x="18711" y="13656"/>
                    <a:pt x="17266" y="19369"/>
                    <a:pt x="13001" y="19369"/>
                  </a:cubicBezTo>
                  <a:cubicBezTo>
                    <a:pt x="2889" y="21600"/>
                    <a:pt x="1445" y="14799"/>
                    <a:pt x="0" y="9086"/>
                  </a:cubicBezTo>
                  <a:cubicBezTo>
                    <a:pt x="0" y="4570"/>
                    <a:pt x="4334" y="0"/>
                    <a:pt x="11557" y="0"/>
                  </a:cubicBezTo>
                  <a:cubicBezTo>
                    <a:pt x="17266" y="1143"/>
                    <a:pt x="20155" y="4570"/>
                    <a:pt x="21600" y="1137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5" name="Google Shape;7398;p47"/>
            <p:cNvSpPr/>
            <p:nvPr/>
          </p:nvSpPr>
          <p:spPr>
            <a:xfrm>
              <a:off x="1738226" y="409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0" h="21600" fill="norm" stroke="1" extrusionOk="0">
                  <a:moveTo>
                    <a:pt x="20030" y="6511"/>
                  </a:moveTo>
                  <a:cubicBezTo>
                    <a:pt x="18058" y="10852"/>
                    <a:pt x="16086" y="17363"/>
                    <a:pt x="14113" y="21600"/>
                  </a:cubicBezTo>
                  <a:cubicBezTo>
                    <a:pt x="8197" y="19533"/>
                    <a:pt x="2280" y="19533"/>
                    <a:pt x="402" y="15192"/>
                  </a:cubicBezTo>
                  <a:cubicBezTo>
                    <a:pt x="-1570" y="10852"/>
                    <a:pt x="4253" y="4341"/>
                    <a:pt x="62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6" name="Google Shape;7399;p47"/>
            <p:cNvSpPr/>
            <p:nvPr/>
          </p:nvSpPr>
          <p:spPr>
            <a:xfrm>
              <a:off x="786172" y="16486"/>
              <a:ext cx="60044" cy="3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0" h="20421" fill="norm" stroke="1" extrusionOk="0">
                  <a:moveTo>
                    <a:pt x="92" y="0"/>
                  </a:moveTo>
                  <a:lnTo>
                    <a:pt x="7962" y="0"/>
                  </a:lnTo>
                  <a:cubicBezTo>
                    <a:pt x="7736" y="6518"/>
                    <a:pt x="9091" y="11316"/>
                    <a:pt x="14037" y="11316"/>
                  </a:cubicBezTo>
                  <a:cubicBezTo>
                    <a:pt x="15381" y="11316"/>
                    <a:pt x="16510" y="11660"/>
                    <a:pt x="17864" y="12348"/>
                  </a:cubicBezTo>
                  <a:cubicBezTo>
                    <a:pt x="19208" y="13019"/>
                    <a:pt x="20563" y="14738"/>
                    <a:pt x="20111" y="17473"/>
                  </a:cubicBezTo>
                  <a:cubicBezTo>
                    <a:pt x="19660" y="19881"/>
                    <a:pt x="18305" y="19881"/>
                    <a:pt x="17187" y="20224"/>
                  </a:cubicBezTo>
                  <a:cubicBezTo>
                    <a:pt x="10887" y="21600"/>
                    <a:pt x="6392" y="15426"/>
                    <a:pt x="1436" y="12004"/>
                  </a:cubicBezTo>
                  <a:cubicBezTo>
                    <a:pt x="-1037" y="10628"/>
                    <a:pt x="533" y="4110"/>
                    <a:pt x="9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7" name="Google Shape;7400;p47"/>
            <p:cNvSpPr/>
            <p:nvPr/>
          </p:nvSpPr>
          <p:spPr>
            <a:xfrm>
              <a:off x="610584" y="11416"/>
              <a:ext cx="4547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91" fill="norm" stroke="1" extrusionOk="0">
                  <a:moveTo>
                    <a:pt x="0" y="12151"/>
                  </a:moveTo>
                  <a:cubicBezTo>
                    <a:pt x="0" y="4714"/>
                    <a:pt x="2854" y="-1264"/>
                    <a:pt x="6026" y="231"/>
                  </a:cubicBezTo>
                  <a:lnTo>
                    <a:pt x="21600" y="231"/>
                  </a:lnTo>
                  <a:cubicBezTo>
                    <a:pt x="16196" y="20336"/>
                    <a:pt x="8257" y="17347"/>
                    <a:pt x="0" y="1215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8" name="Google Shape;7401;p47"/>
            <p:cNvSpPr/>
            <p:nvPr/>
          </p:nvSpPr>
          <p:spPr>
            <a:xfrm>
              <a:off x="583763" y="83780"/>
              <a:ext cx="20184" cy="1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19985" fill="norm" stroke="1" extrusionOk="0">
                  <a:moveTo>
                    <a:pt x="10212" y="19886"/>
                  </a:moveTo>
                  <a:cubicBezTo>
                    <a:pt x="3432" y="19228"/>
                    <a:pt x="-604" y="13343"/>
                    <a:pt x="74" y="7458"/>
                  </a:cubicBezTo>
                  <a:cubicBezTo>
                    <a:pt x="-604" y="2856"/>
                    <a:pt x="4110" y="-1057"/>
                    <a:pt x="8856" y="258"/>
                  </a:cubicBezTo>
                  <a:cubicBezTo>
                    <a:pt x="15604" y="258"/>
                    <a:pt x="20996" y="6143"/>
                    <a:pt x="20318" y="12686"/>
                  </a:cubicBezTo>
                  <a:cubicBezTo>
                    <a:pt x="20996" y="17913"/>
                    <a:pt x="16960" y="20543"/>
                    <a:pt x="10212" y="1988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9" name="Google Shape;7402;p47"/>
            <p:cNvSpPr/>
            <p:nvPr/>
          </p:nvSpPr>
          <p:spPr>
            <a:xfrm>
              <a:off x="521561" y="25743"/>
              <a:ext cx="1428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18954" fill="norm" stroke="1" extrusionOk="0">
                  <a:moveTo>
                    <a:pt x="19835" y="7898"/>
                  </a:moveTo>
                  <a:cubicBezTo>
                    <a:pt x="20778" y="13102"/>
                    <a:pt x="18892" y="17397"/>
                    <a:pt x="13279" y="18264"/>
                  </a:cubicBezTo>
                  <a:cubicBezTo>
                    <a:pt x="5734" y="20866"/>
                    <a:pt x="-822" y="15703"/>
                    <a:pt x="121" y="9632"/>
                  </a:cubicBezTo>
                  <a:cubicBezTo>
                    <a:pt x="-822" y="4470"/>
                    <a:pt x="3893" y="133"/>
                    <a:pt x="9506" y="133"/>
                  </a:cubicBezTo>
                  <a:cubicBezTo>
                    <a:pt x="14222" y="-734"/>
                    <a:pt x="19835" y="2735"/>
                    <a:pt x="19835" y="78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0" name="Google Shape;7403;p47"/>
            <p:cNvSpPr/>
            <p:nvPr/>
          </p:nvSpPr>
          <p:spPr>
            <a:xfrm>
              <a:off x="1063607" y="1030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599" fill="norm" stroke="1" extrusionOk="0">
                  <a:moveTo>
                    <a:pt x="21600" y="6314"/>
                  </a:moveTo>
                  <a:cubicBezTo>
                    <a:pt x="19430" y="10258"/>
                    <a:pt x="19430" y="18053"/>
                    <a:pt x="15089" y="18053"/>
                  </a:cubicBezTo>
                  <a:cubicBezTo>
                    <a:pt x="10748" y="20025"/>
                    <a:pt x="4237" y="16175"/>
                    <a:pt x="0" y="14202"/>
                  </a:cubicBezTo>
                  <a:cubicBezTo>
                    <a:pt x="2170" y="8286"/>
                    <a:pt x="4237" y="2369"/>
                    <a:pt x="6408" y="397"/>
                  </a:cubicBezTo>
                  <a:cubicBezTo>
                    <a:pt x="10748" y="-1575"/>
                    <a:pt x="17259" y="4342"/>
                    <a:pt x="21600" y="6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1" name="Google Shape;7404;p47"/>
            <p:cNvSpPr/>
            <p:nvPr/>
          </p:nvSpPr>
          <p:spPr>
            <a:xfrm>
              <a:off x="961951" y="321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08"/>
                  </a:moveTo>
                  <a:cubicBezTo>
                    <a:pt x="19533" y="10748"/>
                    <a:pt x="17363" y="19430"/>
                    <a:pt x="13022" y="21600"/>
                  </a:cubicBezTo>
                  <a:cubicBezTo>
                    <a:pt x="10852" y="21600"/>
                    <a:pt x="4341" y="17259"/>
                    <a:pt x="0" y="15089"/>
                  </a:cubicBezTo>
                  <a:cubicBezTo>
                    <a:pt x="2170" y="10748"/>
                    <a:pt x="2170" y="2067"/>
                    <a:pt x="6511" y="0"/>
                  </a:cubicBezTo>
                  <a:cubicBezTo>
                    <a:pt x="10852" y="0"/>
                    <a:pt x="15192" y="4237"/>
                    <a:pt x="21600" y="640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2" name="Google Shape;7405;p47"/>
            <p:cNvSpPr/>
            <p:nvPr/>
          </p:nvSpPr>
          <p:spPr>
            <a:xfrm>
              <a:off x="386474" y="587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21600" fill="norm" stroke="1" extrusionOk="0">
                  <a:moveTo>
                    <a:pt x="8866" y="21600"/>
                  </a:moveTo>
                  <a:cubicBezTo>
                    <a:pt x="2371" y="20052"/>
                    <a:pt x="-877" y="16956"/>
                    <a:pt x="206" y="10763"/>
                  </a:cubicBezTo>
                  <a:cubicBezTo>
                    <a:pt x="206" y="3096"/>
                    <a:pt x="4536" y="0"/>
                    <a:pt x="8866" y="0"/>
                  </a:cubicBezTo>
                  <a:cubicBezTo>
                    <a:pt x="15310" y="0"/>
                    <a:pt x="20723" y="4644"/>
                    <a:pt x="17475" y="15408"/>
                  </a:cubicBezTo>
                  <a:cubicBezTo>
                    <a:pt x="17475" y="18504"/>
                    <a:pt x="10980" y="21600"/>
                    <a:pt x="8866" y="216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496" name="Google Shape;7322;p46"/>
          <p:cNvGrpSpPr/>
          <p:nvPr/>
        </p:nvGrpSpPr>
        <p:grpSpPr>
          <a:xfrm>
            <a:off x="3515324" y="1026126"/>
            <a:ext cx="2484357" cy="185561"/>
            <a:chOff x="0" y="0"/>
            <a:chExt cx="2484356" cy="185559"/>
          </a:xfrm>
        </p:grpSpPr>
        <p:sp>
          <p:nvSpPr>
            <p:cNvPr id="3464" name="Google Shape;7323;p46"/>
            <p:cNvSpPr/>
            <p:nvPr/>
          </p:nvSpPr>
          <p:spPr>
            <a:xfrm>
              <a:off x="-1" y="0"/>
              <a:ext cx="1191162" cy="17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5" name="Google Shape;7324;p46"/>
            <p:cNvSpPr/>
            <p:nvPr/>
          </p:nvSpPr>
          <p:spPr>
            <a:xfrm>
              <a:off x="789736" y="18309"/>
              <a:ext cx="1254248" cy="16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6" name="Google Shape;7325;p46"/>
            <p:cNvSpPr/>
            <p:nvPr/>
          </p:nvSpPr>
          <p:spPr>
            <a:xfrm>
              <a:off x="1872233" y="51614"/>
              <a:ext cx="612124" cy="10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7" name="Google Shape;7326;p46"/>
            <p:cNvSpPr/>
            <p:nvPr/>
          </p:nvSpPr>
          <p:spPr>
            <a:xfrm>
              <a:off x="552842" y="129581"/>
              <a:ext cx="152318" cy="49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8" name="Google Shape;7327;p46"/>
            <p:cNvSpPr/>
            <p:nvPr/>
          </p:nvSpPr>
          <p:spPr>
            <a:xfrm>
              <a:off x="401086" y="141411"/>
              <a:ext cx="90144" cy="3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9" name="Google Shape;7328;p46"/>
            <p:cNvSpPr/>
            <p:nvPr/>
          </p:nvSpPr>
          <p:spPr>
            <a:xfrm>
              <a:off x="1535667" y="23462"/>
              <a:ext cx="75612" cy="1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0" name="Google Shape;7329;p46"/>
            <p:cNvSpPr/>
            <p:nvPr/>
          </p:nvSpPr>
          <p:spPr>
            <a:xfrm>
              <a:off x="1815679" y="34380"/>
              <a:ext cx="75585" cy="14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1" name="Google Shape;7330;p46"/>
            <p:cNvSpPr/>
            <p:nvPr/>
          </p:nvSpPr>
          <p:spPr>
            <a:xfrm>
              <a:off x="932283" y="14792"/>
              <a:ext cx="28801" cy="44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2" name="Google Shape;7331;p46"/>
            <p:cNvSpPr/>
            <p:nvPr/>
          </p:nvSpPr>
          <p:spPr>
            <a:xfrm>
              <a:off x="1022696" y="17571"/>
              <a:ext cx="33028" cy="3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3" name="Google Shape;7332;p46"/>
            <p:cNvSpPr/>
            <p:nvPr/>
          </p:nvSpPr>
          <p:spPr>
            <a:xfrm>
              <a:off x="110984" y="148799"/>
              <a:ext cx="4311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4" name="Google Shape;7333;p46"/>
            <p:cNvSpPr/>
            <p:nvPr/>
          </p:nvSpPr>
          <p:spPr>
            <a:xfrm>
              <a:off x="363000" y="149729"/>
              <a:ext cx="23527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5" name="Google Shape;7334;p46"/>
            <p:cNvSpPr/>
            <p:nvPr/>
          </p:nvSpPr>
          <p:spPr>
            <a:xfrm>
              <a:off x="249303" y="143835"/>
              <a:ext cx="2352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6" name="Google Shape;7335;p46"/>
            <p:cNvSpPr/>
            <p:nvPr/>
          </p:nvSpPr>
          <p:spPr>
            <a:xfrm>
              <a:off x="173158" y="148191"/>
              <a:ext cx="13999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7" name="Google Shape;7336;p46"/>
            <p:cNvSpPr/>
            <p:nvPr/>
          </p:nvSpPr>
          <p:spPr>
            <a:xfrm>
              <a:off x="334442" y="148284"/>
              <a:ext cx="13999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8" name="Google Shape;7337;p46"/>
            <p:cNvSpPr/>
            <p:nvPr/>
          </p:nvSpPr>
          <p:spPr>
            <a:xfrm>
              <a:off x="529315" y="162824"/>
              <a:ext cx="13999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9" name="Google Shape;7338;p46"/>
            <p:cNvSpPr/>
            <p:nvPr/>
          </p:nvSpPr>
          <p:spPr>
            <a:xfrm>
              <a:off x="1922283" y="40197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0" name="Google Shape;7339;p46"/>
            <p:cNvSpPr/>
            <p:nvPr/>
          </p:nvSpPr>
          <p:spPr>
            <a:xfrm>
              <a:off x="1965401" y="44252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1" name="Google Shape;7340;p46"/>
            <p:cNvSpPr/>
            <p:nvPr/>
          </p:nvSpPr>
          <p:spPr>
            <a:xfrm>
              <a:off x="717123" y="167935"/>
              <a:ext cx="1359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2" name="Google Shape;7341;p46"/>
            <p:cNvSpPr/>
            <p:nvPr/>
          </p:nvSpPr>
          <p:spPr>
            <a:xfrm>
              <a:off x="291886" y="146503"/>
              <a:ext cx="13999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3" name="Google Shape;7342;p46"/>
            <p:cNvSpPr/>
            <p:nvPr/>
          </p:nvSpPr>
          <p:spPr>
            <a:xfrm>
              <a:off x="1065251" y="20633"/>
              <a:ext cx="71677" cy="2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4" name="Google Shape;7343;p46"/>
            <p:cNvSpPr/>
            <p:nvPr/>
          </p:nvSpPr>
          <p:spPr>
            <a:xfrm>
              <a:off x="970049" y="27662"/>
              <a:ext cx="21841" cy="2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5" name="Google Shape;7344;p46"/>
            <p:cNvSpPr/>
            <p:nvPr/>
          </p:nvSpPr>
          <p:spPr>
            <a:xfrm>
              <a:off x="1056910" y="75355"/>
              <a:ext cx="16256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6" name="Google Shape;7345;p46"/>
            <p:cNvSpPr/>
            <p:nvPr/>
          </p:nvSpPr>
          <p:spPr>
            <a:xfrm>
              <a:off x="1149172" y="82183"/>
              <a:ext cx="13597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7" name="Google Shape;7346;p46"/>
            <p:cNvSpPr/>
            <p:nvPr/>
          </p:nvSpPr>
          <p:spPr>
            <a:xfrm>
              <a:off x="954298" y="129859"/>
              <a:ext cx="1359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8" name="Google Shape;7347;p46"/>
            <p:cNvSpPr/>
            <p:nvPr/>
          </p:nvSpPr>
          <p:spPr>
            <a:xfrm>
              <a:off x="962689" y="40736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9" name="Google Shape;7348;p46"/>
            <p:cNvSpPr/>
            <p:nvPr/>
          </p:nvSpPr>
          <p:spPr>
            <a:xfrm>
              <a:off x="1199840" y="38165"/>
              <a:ext cx="31728" cy="4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0" name="Google Shape;7349;p46"/>
            <p:cNvSpPr/>
            <p:nvPr/>
          </p:nvSpPr>
          <p:spPr>
            <a:xfrm>
              <a:off x="1960075" y="75811"/>
              <a:ext cx="33920" cy="31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1" name="Google Shape;7350;p46"/>
            <p:cNvSpPr/>
            <p:nvPr/>
          </p:nvSpPr>
          <p:spPr>
            <a:xfrm>
              <a:off x="1159891" y="56694"/>
              <a:ext cx="13730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2" name="Google Shape;7351;p46"/>
            <p:cNvSpPr/>
            <p:nvPr/>
          </p:nvSpPr>
          <p:spPr>
            <a:xfrm>
              <a:off x="1903770" y="82462"/>
              <a:ext cx="13597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3" name="Google Shape;7352;p46"/>
            <p:cNvSpPr/>
            <p:nvPr/>
          </p:nvSpPr>
          <p:spPr>
            <a:xfrm>
              <a:off x="1034940" y="139578"/>
              <a:ext cx="13598" cy="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4" name="Google Shape;7353;p46"/>
            <p:cNvSpPr/>
            <p:nvPr/>
          </p:nvSpPr>
          <p:spPr>
            <a:xfrm>
              <a:off x="1210728" y="100930"/>
              <a:ext cx="13597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5" name="Google Shape;7354;p46"/>
            <p:cNvSpPr/>
            <p:nvPr/>
          </p:nvSpPr>
          <p:spPr>
            <a:xfrm>
              <a:off x="1922845" y="100930"/>
              <a:ext cx="13598" cy="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4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1527" y="590584"/>
            <a:ext cx="2441020" cy="3240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0" name="مجموعة 109"/>
          <p:cNvGrpSpPr/>
          <p:nvPr/>
        </p:nvGrpSpPr>
        <p:grpSpPr>
          <a:xfrm>
            <a:off x="248783" y="1432071"/>
            <a:ext cx="733921" cy="1255195"/>
            <a:chOff x="0" y="0"/>
            <a:chExt cx="733920" cy="1255194"/>
          </a:xfrm>
        </p:grpSpPr>
        <p:pic>
          <p:nvPicPr>
            <p:cNvPr id="3498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842447"/>
              <a:ext cx="733922" cy="412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9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139" y="0"/>
              <a:ext cx="601756" cy="587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03" name="Google Shape;249;p17"/>
          <p:cNvGrpSpPr/>
          <p:nvPr/>
        </p:nvGrpSpPr>
        <p:grpSpPr>
          <a:xfrm>
            <a:off x="7739991" y="912363"/>
            <a:ext cx="1010043" cy="3598677"/>
            <a:chOff x="0" y="0"/>
            <a:chExt cx="1010041" cy="3598676"/>
          </a:xfrm>
        </p:grpSpPr>
        <p:sp>
          <p:nvSpPr>
            <p:cNvPr id="3501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502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504" name="أفهم :…"/>
          <p:cNvSpPr/>
          <p:nvPr/>
        </p:nvSpPr>
        <p:spPr>
          <a:xfrm>
            <a:off x="2015780" y="1628034"/>
            <a:ext cx="5632309" cy="7843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أفهم : 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المعطيات/ </a:t>
            </a:r>
            <a:r>
              <a:rPr>
                <a:solidFill>
                  <a:schemeClr val="accent2"/>
                </a:solidFill>
              </a:rPr>
              <a:t>الصف الاول</a:t>
            </a:r>
            <a:r>
              <a:t> فيه ١٢ مقعد </a:t>
            </a:r>
            <a:r>
              <a:rPr>
                <a:solidFill>
                  <a:schemeClr val="accent2"/>
                </a:solidFill>
              </a:rPr>
              <a:t>الصف الثاني</a:t>
            </a:r>
            <a:r>
              <a:t> فيه ١٧ مقعد</a:t>
            </a:r>
            <a:r>
              <a:rPr>
                <a:solidFill>
                  <a:schemeClr val="accent2"/>
                </a:solidFill>
              </a:rPr>
              <a:t> الصف الثالث</a:t>
            </a:r>
            <a:r>
              <a:t> فيه ٢٢ مقعد</a:t>
            </a:r>
          </a:p>
        </p:txBody>
      </p:sp>
      <p:sp>
        <p:nvSpPr>
          <p:cNvPr id="3505" name="أخطط / نبحث عن نمط"/>
          <p:cNvSpPr/>
          <p:nvPr/>
        </p:nvSpPr>
        <p:spPr>
          <a:xfrm>
            <a:off x="3116811" y="2757100"/>
            <a:ext cx="4571218" cy="49205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>
              <a:defRPr b="1">
                <a:solidFill>
                  <a:schemeClr val="accent6">
                    <a:satOff val="-13519"/>
                    <a:lumOff val="-14666"/>
                  </a:schemeClr>
                </a:solidFill>
              </a:defRPr>
            </a:lvl1pPr>
          </a:lstStyle>
          <a:p>
            <a:pPr rtl="0">
              <a:defRPr/>
            </a:pPr>
            <a:r>
              <a:t>أخطط / نبحث عن نمط </a:t>
            </a:r>
          </a:p>
        </p:txBody>
      </p:sp>
      <p:graphicFrame>
        <p:nvGraphicFramePr>
          <p:cNvPr id="3506" name="الجدول"/>
          <p:cNvGraphicFramePr/>
          <p:nvPr/>
        </p:nvGraphicFramePr>
        <p:xfrm>
          <a:off x="7624874" y="3412544"/>
          <a:ext cx="3803172" cy="90276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1">
                <a:tableStyleId>{4C3C2611-4C71-4FC5-86AE-919BDF0F9419}</a:tableStyleId>
              </a:tblPr>
              <a:tblGrid>
                <a:gridCol w="629628"/>
                <a:gridCol w="629628"/>
                <a:gridCol w="629628"/>
                <a:gridCol w="629628"/>
                <a:gridCol w="629628"/>
                <a:gridCol w="629628"/>
                <a:gridCol w="629628"/>
                <a:gridCol w="629628"/>
                <a:gridCol w="629628"/>
                <a:gridCol w="629628"/>
              </a:tblGrid>
              <a:tr h="438683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الصف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١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٣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٤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٥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٦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٧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٨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٩</a:t>
                      </a:r>
                    </a:p>
                  </a:txBody>
                  <a:tcPr marL="0" marR="0" marT="0" marB="0" anchor="t" anchorCtr="0" horzOverflow="overflow"/>
                </a:tc>
              </a:tr>
              <a:tr h="438683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عدد المقاعد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١٢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١٧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٢ 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٢٧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٣٢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٣٧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٤٢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٤٧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5"/>
                            <a:srcRect l="0" t="0" r="0" b="0"/>
                            <a:tile tx="0" ty="0" sx="100000" sy="100000" flip="none" algn="tl"/>
                          </a:blipFill>
                        </a:rPr>
                        <a:t>٥٢</a:t>
                      </a: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</a:tr>
            </a:tbl>
          </a:graphicData>
        </a:graphic>
      </p:graphicFrame>
      <p:sp>
        <p:nvSpPr>
          <p:cNvPr id="3507" name="اذن عدد المقاعد في الصف التاسع = ٥٢ مقعدًا"/>
          <p:cNvSpPr/>
          <p:nvPr/>
        </p:nvSpPr>
        <p:spPr>
          <a:xfrm>
            <a:off x="4453955" y="4328198"/>
            <a:ext cx="2933290" cy="49205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>
              <a:defRPr b="1">
                <a:solidFill>
                  <a:schemeClr val="accent6">
                    <a:satOff val="-13519"/>
                    <a:lumOff val="-14666"/>
                  </a:schemeClr>
                </a:solidFill>
              </a:defRPr>
            </a:lvl1pPr>
          </a:lstStyle>
          <a:p>
            <a:pPr rtl="0">
              <a:defRPr/>
            </a:pPr>
            <a:r>
              <a:t>اذن عدد المقاعد في الصف التاسع = ٥٢ مقعدًا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500"/>
                                        <p:tgtEl>
                                          <p:spTgt spid="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07" grpId="2"/>
      <p:bldP build="whole" bldLvl="1" animBg="1" rev="0" advAuto="0" spid="350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1" name="Google Shape;8070;p57"/>
          <p:cNvGrpSpPr/>
          <p:nvPr/>
        </p:nvGrpSpPr>
        <p:grpSpPr>
          <a:xfrm>
            <a:off x="2289197" y="4787877"/>
            <a:ext cx="3744557" cy="262381"/>
            <a:chOff x="0" y="0"/>
            <a:chExt cx="3744555" cy="262380"/>
          </a:xfrm>
        </p:grpSpPr>
        <p:sp>
          <p:nvSpPr>
            <p:cNvPr id="3509" name="Google Shape;8071;p57"/>
            <p:cNvSpPr/>
            <p:nvPr/>
          </p:nvSpPr>
          <p:spPr>
            <a:xfrm>
              <a:off x="-1" y="0"/>
              <a:ext cx="1795384" cy="25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0" name="Google Shape;8072;p57"/>
            <p:cNvSpPr/>
            <p:nvPr/>
          </p:nvSpPr>
          <p:spPr>
            <a:xfrm>
              <a:off x="1190333" y="25889"/>
              <a:ext cx="1890469" cy="23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1" name="Google Shape;8073;p57"/>
            <p:cNvSpPr/>
            <p:nvPr/>
          </p:nvSpPr>
          <p:spPr>
            <a:xfrm>
              <a:off x="2821931" y="72982"/>
              <a:ext cx="922625" cy="15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2" name="Google Shape;8074;p57"/>
            <p:cNvSpPr/>
            <p:nvPr/>
          </p:nvSpPr>
          <p:spPr>
            <a:xfrm>
              <a:off x="833273" y="183228"/>
              <a:ext cx="229583" cy="6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3" name="Google Shape;8075;p57"/>
            <p:cNvSpPr/>
            <p:nvPr/>
          </p:nvSpPr>
          <p:spPr>
            <a:xfrm>
              <a:off x="604539" y="199956"/>
              <a:ext cx="135870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4" name="Google Shape;8076;p57"/>
            <p:cNvSpPr/>
            <p:nvPr/>
          </p:nvSpPr>
          <p:spPr>
            <a:xfrm>
              <a:off x="2314641" y="33175"/>
              <a:ext cx="113965" cy="2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5" name="Google Shape;8077;p57"/>
            <p:cNvSpPr/>
            <p:nvPr/>
          </p:nvSpPr>
          <p:spPr>
            <a:xfrm>
              <a:off x="2736690" y="48613"/>
              <a:ext cx="113925" cy="2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6" name="Google Shape;8078;p57"/>
            <p:cNvSpPr/>
            <p:nvPr/>
          </p:nvSpPr>
          <p:spPr>
            <a:xfrm>
              <a:off x="1405188" y="20917"/>
              <a:ext cx="43410" cy="6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7" name="Google Shape;8079;p57"/>
            <p:cNvSpPr/>
            <p:nvPr/>
          </p:nvSpPr>
          <p:spPr>
            <a:xfrm>
              <a:off x="1541462" y="24846"/>
              <a:ext cx="49782" cy="5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8" name="Google Shape;8080;p57"/>
            <p:cNvSpPr/>
            <p:nvPr/>
          </p:nvSpPr>
          <p:spPr>
            <a:xfrm>
              <a:off x="167281" y="212463"/>
              <a:ext cx="64990" cy="1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9" name="Google Shape;8081;p57"/>
            <p:cNvSpPr/>
            <p:nvPr/>
          </p:nvSpPr>
          <p:spPr>
            <a:xfrm>
              <a:off x="547133" y="213006"/>
              <a:ext cx="35461" cy="1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0" name="Google Shape;8082;p57"/>
            <p:cNvSpPr/>
            <p:nvPr/>
          </p:nvSpPr>
          <p:spPr>
            <a:xfrm>
              <a:off x="375764" y="206354"/>
              <a:ext cx="35461" cy="1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1" name="Google Shape;8083;p57"/>
            <p:cNvSpPr/>
            <p:nvPr/>
          </p:nvSpPr>
          <p:spPr>
            <a:xfrm>
              <a:off x="260993" y="212805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2" name="Google Shape;8084;p57"/>
            <p:cNvSpPr/>
            <p:nvPr/>
          </p:nvSpPr>
          <p:spPr>
            <a:xfrm>
              <a:off x="504089" y="212936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3" name="Google Shape;8085;p57"/>
            <p:cNvSpPr/>
            <p:nvPr/>
          </p:nvSpPr>
          <p:spPr>
            <a:xfrm>
              <a:off x="797813" y="233496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4" name="Google Shape;8086;p57"/>
            <p:cNvSpPr/>
            <p:nvPr/>
          </p:nvSpPr>
          <p:spPr>
            <a:xfrm>
              <a:off x="2900435" y="60102"/>
              <a:ext cx="1436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5" name="Google Shape;8087;p57"/>
            <p:cNvSpPr/>
            <p:nvPr/>
          </p:nvSpPr>
          <p:spPr>
            <a:xfrm>
              <a:off x="2965425" y="65836"/>
              <a:ext cx="143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6" name="Google Shape;8088;p57"/>
            <p:cNvSpPr/>
            <p:nvPr/>
          </p:nvSpPr>
          <p:spPr>
            <a:xfrm>
              <a:off x="1083953" y="240722"/>
              <a:ext cx="143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7" name="Google Shape;8089;p57"/>
            <p:cNvSpPr/>
            <p:nvPr/>
          </p:nvSpPr>
          <p:spPr>
            <a:xfrm>
              <a:off x="439947" y="210418"/>
              <a:ext cx="2109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8" name="Google Shape;8090;p57"/>
            <p:cNvSpPr/>
            <p:nvPr/>
          </p:nvSpPr>
          <p:spPr>
            <a:xfrm>
              <a:off x="1605605" y="29175"/>
              <a:ext cx="108034" cy="4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9" name="Google Shape;8091;p57"/>
            <p:cNvSpPr/>
            <p:nvPr/>
          </p:nvSpPr>
          <p:spPr>
            <a:xfrm>
              <a:off x="1462111" y="39114"/>
              <a:ext cx="32920" cy="3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0" name="Google Shape;8092;p57"/>
            <p:cNvSpPr/>
            <p:nvPr/>
          </p:nvSpPr>
          <p:spPr>
            <a:xfrm>
              <a:off x="1593032" y="106568"/>
              <a:ext cx="24502" cy="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1" name="Google Shape;8093;p57"/>
            <p:cNvSpPr/>
            <p:nvPr/>
          </p:nvSpPr>
          <p:spPr>
            <a:xfrm>
              <a:off x="1735991" y="11947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2" name="Google Shape;8094;p57"/>
            <p:cNvSpPr/>
            <p:nvPr/>
          </p:nvSpPr>
          <p:spPr>
            <a:xfrm>
              <a:off x="1442267" y="1868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3" name="Google Shape;8095;p57"/>
            <p:cNvSpPr/>
            <p:nvPr/>
          </p:nvSpPr>
          <p:spPr>
            <a:xfrm>
              <a:off x="1454914" y="608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4" name="Google Shape;8096;p57"/>
            <p:cNvSpPr/>
            <p:nvPr/>
          </p:nvSpPr>
          <p:spPr>
            <a:xfrm>
              <a:off x="1808464" y="53965"/>
              <a:ext cx="47822" cy="5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5" name="Google Shape;8097;p57"/>
            <p:cNvSpPr/>
            <p:nvPr/>
          </p:nvSpPr>
          <p:spPr>
            <a:xfrm>
              <a:off x="2954332" y="107197"/>
              <a:ext cx="51124" cy="4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6" name="Google Shape;8098;p57"/>
            <p:cNvSpPr/>
            <p:nvPr/>
          </p:nvSpPr>
          <p:spPr>
            <a:xfrm>
              <a:off x="1748251" y="80190"/>
              <a:ext cx="20693" cy="1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7" name="Google Shape;8099;p57"/>
            <p:cNvSpPr/>
            <p:nvPr/>
          </p:nvSpPr>
          <p:spPr>
            <a:xfrm>
              <a:off x="2873361" y="1198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8" name="Google Shape;8100;p57"/>
            <p:cNvSpPr/>
            <p:nvPr/>
          </p:nvSpPr>
          <p:spPr>
            <a:xfrm>
              <a:off x="1563815" y="2006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9" name="Google Shape;8101;p57"/>
            <p:cNvSpPr/>
            <p:nvPr/>
          </p:nvSpPr>
          <p:spPr>
            <a:xfrm>
              <a:off x="1828771" y="1459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40" name="Google Shape;8102;p57"/>
            <p:cNvSpPr/>
            <p:nvPr/>
          </p:nvSpPr>
          <p:spPr>
            <a:xfrm>
              <a:off x="2902113" y="1459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542" name="Google Shape;366;p40" descr="Google Shape;366;p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904534">
            <a:off x="4925141" y="1091622"/>
            <a:ext cx="2809125" cy="29602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47625" dir="1800000">
              <a:srgbClr val="000000">
                <a:alpha val="44000"/>
              </a:srgbClr>
            </a:outerShdw>
          </a:effectLst>
        </p:spPr>
      </p:pic>
      <p:sp>
        <p:nvSpPr>
          <p:cNvPr id="3543" name="Google Shape;4622;p49"/>
          <p:cNvSpPr/>
          <p:nvPr/>
        </p:nvSpPr>
        <p:spPr>
          <a:xfrm rot="21451959">
            <a:off x="4305463" y="638454"/>
            <a:ext cx="3812987" cy="773416"/>
          </a:xfrm>
          <a:prstGeom prst="rect">
            <a:avLst/>
          </a:prstGeom>
          <a:solidFill>
            <a:srgbClr val="F7FADB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3544" name="تعلمنا اليوم"/>
          <p:cNvSpPr txBox="1"/>
          <p:nvPr>
            <p:ph type="title"/>
          </p:nvPr>
        </p:nvSpPr>
        <p:spPr>
          <a:xfrm>
            <a:off x="4812028" y="705804"/>
            <a:ext cx="3035351" cy="638717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/>
          <a:lstStyle>
            <a:lvl1pPr defTabSz="429768" rtl="0">
              <a:lnSpc>
                <a:spcPct val="80000"/>
              </a:lnSpc>
              <a:defRPr sz="2632">
                <a:solidFill>
                  <a:srgbClr val="668A80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تعلمنا اليوم</a:t>
            </a:r>
          </a:p>
        </p:txBody>
      </p:sp>
      <p:pic>
        <p:nvPicPr>
          <p:cNvPr id="3545" name="صورة 86" descr="صورة 86"/>
          <p:cNvPicPr>
            <a:picLocks noChangeAspect="1"/>
          </p:cNvPicPr>
          <p:nvPr/>
        </p:nvPicPr>
        <p:blipFill>
          <a:blip r:embed="rId3">
            <a:extLst/>
          </a:blip>
          <a:srcRect l="18385" t="0" r="18385" b="0"/>
          <a:stretch>
            <a:fillRect/>
          </a:stretch>
        </p:blipFill>
        <p:spPr>
          <a:xfrm>
            <a:off x="1589657" y="575718"/>
            <a:ext cx="1888395" cy="12527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9" name="Google Shape;8070;p57"/>
          <p:cNvGrpSpPr/>
          <p:nvPr/>
        </p:nvGrpSpPr>
        <p:grpSpPr>
          <a:xfrm>
            <a:off x="2289197" y="4787877"/>
            <a:ext cx="3744557" cy="262381"/>
            <a:chOff x="0" y="0"/>
            <a:chExt cx="3744555" cy="262380"/>
          </a:xfrm>
        </p:grpSpPr>
        <p:sp>
          <p:nvSpPr>
            <p:cNvPr id="3547" name="Google Shape;8071;p57"/>
            <p:cNvSpPr/>
            <p:nvPr/>
          </p:nvSpPr>
          <p:spPr>
            <a:xfrm>
              <a:off x="-1" y="0"/>
              <a:ext cx="1795384" cy="25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48" name="Google Shape;8072;p57"/>
            <p:cNvSpPr/>
            <p:nvPr/>
          </p:nvSpPr>
          <p:spPr>
            <a:xfrm>
              <a:off x="1190333" y="25889"/>
              <a:ext cx="1890469" cy="23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49" name="Google Shape;8073;p57"/>
            <p:cNvSpPr/>
            <p:nvPr/>
          </p:nvSpPr>
          <p:spPr>
            <a:xfrm>
              <a:off x="2821931" y="72982"/>
              <a:ext cx="922625" cy="15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0" name="Google Shape;8074;p57"/>
            <p:cNvSpPr/>
            <p:nvPr/>
          </p:nvSpPr>
          <p:spPr>
            <a:xfrm>
              <a:off x="833273" y="183228"/>
              <a:ext cx="229583" cy="6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1" name="Google Shape;8075;p57"/>
            <p:cNvSpPr/>
            <p:nvPr/>
          </p:nvSpPr>
          <p:spPr>
            <a:xfrm>
              <a:off x="604539" y="199956"/>
              <a:ext cx="135870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2" name="Google Shape;8076;p57"/>
            <p:cNvSpPr/>
            <p:nvPr/>
          </p:nvSpPr>
          <p:spPr>
            <a:xfrm>
              <a:off x="2314641" y="33175"/>
              <a:ext cx="113965" cy="2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3" name="Google Shape;8077;p57"/>
            <p:cNvSpPr/>
            <p:nvPr/>
          </p:nvSpPr>
          <p:spPr>
            <a:xfrm>
              <a:off x="2736690" y="48613"/>
              <a:ext cx="113925" cy="2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4" name="Google Shape;8078;p57"/>
            <p:cNvSpPr/>
            <p:nvPr/>
          </p:nvSpPr>
          <p:spPr>
            <a:xfrm>
              <a:off x="1405188" y="20917"/>
              <a:ext cx="43410" cy="6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5" name="Google Shape;8079;p57"/>
            <p:cNvSpPr/>
            <p:nvPr/>
          </p:nvSpPr>
          <p:spPr>
            <a:xfrm>
              <a:off x="1541462" y="24846"/>
              <a:ext cx="49782" cy="5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6" name="Google Shape;8080;p57"/>
            <p:cNvSpPr/>
            <p:nvPr/>
          </p:nvSpPr>
          <p:spPr>
            <a:xfrm>
              <a:off x="167281" y="212463"/>
              <a:ext cx="64990" cy="1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7" name="Google Shape;8081;p57"/>
            <p:cNvSpPr/>
            <p:nvPr/>
          </p:nvSpPr>
          <p:spPr>
            <a:xfrm>
              <a:off x="547133" y="213006"/>
              <a:ext cx="35461" cy="1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8" name="Google Shape;8082;p57"/>
            <p:cNvSpPr/>
            <p:nvPr/>
          </p:nvSpPr>
          <p:spPr>
            <a:xfrm>
              <a:off x="375764" y="206354"/>
              <a:ext cx="35461" cy="1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9" name="Google Shape;8083;p57"/>
            <p:cNvSpPr/>
            <p:nvPr/>
          </p:nvSpPr>
          <p:spPr>
            <a:xfrm>
              <a:off x="260993" y="212805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0" name="Google Shape;8084;p57"/>
            <p:cNvSpPr/>
            <p:nvPr/>
          </p:nvSpPr>
          <p:spPr>
            <a:xfrm>
              <a:off x="504089" y="212936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1" name="Google Shape;8085;p57"/>
            <p:cNvSpPr/>
            <p:nvPr/>
          </p:nvSpPr>
          <p:spPr>
            <a:xfrm>
              <a:off x="797813" y="233496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2" name="Google Shape;8086;p57"/>
            <p:cNvSpPr/>
            <p:nvPr/>
          </p:nvSpPr>
          <p:spPr>
            <a:xfrm>
              <a:off x="2900435" y="60102"/>
              <a:ext cx="1436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3" name="Google Shape;8087;p57"/>
            <p:cNvSpPr/>
            <p:nvPr/>
          </p:nvSpPr>
          <p:spPr>
            <a:xfrm>
              <a:off x="2965425" y="65836"/>
              <a:ext cx="143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4" name="Google Shape;8088;p57"/>
            <p:cNvSpPr/>
            <p:nvPr/>
          </p:nvSpPr>
          <p:spPr>
            <a:xfrm>
              <a:off x="1083953" y="240722"/>
              <a:ext cx="143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5" name="Google Shape;8089;p57"/>
            <p:cNvSpPr/>
            <p:nvPr/>
          </p:nvSpPr>
          <p:spPr>
            <a:xfrm>
              <a:off x="439947" y="210418"/>
              <a:ext cx="2109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6" name="Google Shape;8090;p57"/>
            <p:cNvSpPr/>
            <p:nvPr/>
          </p:nvSpPr>
          <p:spPr>
            <a:xfrm>
              <a:off x="1605605" y="29175"/>
              <a:ext cx="108034" cy="4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7" name="Google Shape;8091;p57"/>
            <p:cNvSpPr/>
            <p:nvPr/>
          </p:nvSpPr>
          <p:spPr>
            <a:xfrm>
              <a:off x="1462111" y="39114"/>
              <a:ext cx="32920" cy="3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8" name="Google Shape;8092;p57"/>
            <p:cNvSpPr/>
            <p:nvPr/>
          </p:nvSpPr>
          <p:spPr>
            <a:xfrm>
              <a:off x="1593032" y="106568"/>
              <a:ext cx="24502" cy="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9" name="Google Shape;8093;p57"/>
            <p:cNvSpPr/>
            <p:nvPr/>
          </p:nvSpPr>
          <p:spPr>
            <a:xfrm>
              <a:off x="1735991" y="11947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0" name="Google Shape;8094;p57"/>
            <p:cNvSpPr/>
            <p:nvPr/>
          </p:nvSpPr>
          <p:spPr>
            <a:xfrm>
              <a:off x="1442267" y="1868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1" name="Google Shape;8095;p57"/>
            <p:cNvSpPr/>
            <p:nvPr/>
          </p:nvSpPr>
          <p:spPr>
            <a:xfrm>
              <a:off x="1454914" y="608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2" name="Google Shape;8096;p57"/>
            <p:cNvSpPr/>
            <p:nvPr/>
          </p:nvSpPr>
          <p:spPr>
            <a:xfrm>
              <a:off x="1808464" y="53965"/>
              <a:ext cx="47822" cy="5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3" name="Google Shape;8097;p57"/>
            <p:cNvSpPr/>
            <p:nvPr/>
          </p:nvSpPr>
          <p:spPr>
            <a:xfrm>
              <a:off x="2954332" y="107197"/>
              <a:ext cx="51124" cy="4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4" name="Google Shape;8098;p57"/>
            <p:cNvSpPr/>
            <p:nvPr/>
          </p:nvSpPr>
          <p:spPr>
            <a:xfrm>
              <a:off x="1748251" y="80190"/>
              <a:ext cx="20693" cy="1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5" name="Google Shape;8099;p57"/>
            <p:cNvSpPr/>
            <p:nvPr/>
          </p:nvSpPr>
          <p:spPr>
            <a:xfrm>
              <a:off x="2873361" y="1198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6" name="Google Shape;8100;p57"/>
            <p:cNvSpPr/>
            <p:nvPr/>
          </p:nvSpPr>
          <p:spPr>
            <a:xfrm>
              <a:off x="1563815" y="2006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7" name="Google Shape;8101;p57"/>
            <p:cNvSpPr/>
            <p:nvPr/>
          </p:nvSpPr>
          <p:spPr>
            <a:xfrm>
              <a:off x="1828771" y="1459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8" name="Google Shape;8102;p57"/>
            <p:cNvSpPr/>
            <p:nvPr/>
          </p:nvSpPr>
          <p:spPr>
            <a:xfrm>
              <a:off x="2902113" y="1459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580" name="Google Shape;366;p40" descr="Google Shape;366;p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904534">
            <a:off x="2337592" y="194299"/>
            <a:ext cx="3415027" cy="35987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47625" dir="1800000">
              <a:srgbClr val="000000">
                <a:alpha val="44000"/>
              </a:srgbClr>
            </a:outerShdw>
          </a:effectLst>
        </p:spPr>
      </p:pic>
      <p:grpSp>
        <p:nvGrpSpPr>
          <p:cNvPr id="3583" name="Google Shape;1742;p25"/>
          <p:cNvGrpSpPr/>
          <p:nvPr/>
        </p:nvGrpSpPr>
        <p:grpSpPr>
          <a:xfrm>
            <a:off x="2720183" y="1632082"/>
            <a:ext cx="2882585" cy="1315692"/>
            <a:chOff x="0" y="0"/>
            <a:chExt cx="2882583" cy="1315691"/>
          </a:xfrm>
        </p:grpSpPr>
        <p:sp>
          <p:nvSpPr>
            <p:cNvPr id="3582" name="Google Shape;1742;p25"/>
            <p:cNvSpPr txBox="1"/>
            <p:nvPr/>
          </p:nvSpPr>
          <p:spPr>
            <a:xfrm>
              <a:off x="6350" y="6350"/>
              <a:ext cx="2869884" cy="1302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normAutofit fontScale="100000" lnSpcReduction="0"/>
            </a:bodyPr>
            <a:lstStyle/>
            <a:p>
              <a:pPr algn="ctr" defTabSz="374904" rtl="0">
                <a:defRPr sz="2050">
                  <a:solidFill>
                    <a:srgbClr val="526E66"/>
                  </a:solidFill>
                  <a:latin typeface="Spicy Rice"/>
                  <a:ea typeface="Spicy Rice"/>
                  <a:cs typeface="Spicy Rice"/>
                  <a:sym typeface="Spicy Rice"/>
                </a:defRPr>
              </a:pPr>
              <a:r>
                <a:t>سُبْحَانَكَ اللَّهُمَّ وَبِحَمْدِكَ، </a:t>
              </a:r>
            </a:p>
            <a:p>
              <a:pPr algn="ctr" defTabSz="374904" rtl="0">
                <a:defRPr sz="2050">
                  <a:solidFill>
                    <a:srgbClr val="526E66"/>
                  </a:solidFill>
                  <a:latin typeface="Spicy Rice"/>
                  <a:ea typeface="Spicy Rice"/>
                  <a:cs typeface="Spicy Rice"/>
                  <a:sym typeface="Spicy Rice"/>
                </a:defRPr>
              </a:pPr>
              <a:r>
                <a:t>أَشْهَدُ أَنْ لَا إِلَهَ إِلَّا أَنْتَ </a:t>
              </a:r>
            </a:p>
            <a:p>
              <a:pPr algn="ctr" defTabSz="374904" rtl="0">
                <a:defRPr sz="2050">
                  <a:solidFill>
                    <a:srgbClr val="526E66"/>
                  </a:solidFill>
                  <a:latin typeface="Spicy Rice"/>
                  <a:ea typeface="Spicy Rice"/>
                  <a:cs typeface="Spicy Rice"/>
                  <a:sym typeface="Spicy Rice"/>
                </a:defRPr>
              </a:pPr>
              <a:r>
                <a:t>أَسْتَغْفِرُكَ وَأَتُوبُ إِلَيْكَ</a:t>
              </a:r>
            </a:p>
          </p:txBody>
        </p:sp>
        <p:pic>
          <p:nvPicPr>
            <p:cNvPr id="3581" name="Google Shape;1742;p25" descr="Google Shape;1742;p25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82584" cy="131569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7" name="Google Shape;8070;p57"/>
          <p:cNvGrpSpPr/>
          <p:nvPr/>
        </p:nvGrpSpPr>
        <p:grpSpPr>
          <a:xfrm>
            <a:off x="2289197" y="4787877"/>
            <a:ext cx="3744557" cy="262381"/>
            <a:chOff x="0" y="0"/>
            <a:chExt cx="3744555" cy="262380"/>
          </a:xfrm>
        </p:grpSpPr>
        <p:sp>
          <p:nvSpPr>
            <p:cNvPr id="3585" name="Google Shape;8071;p57"/>
            <p:cNvSpPr/>
            <p:nvPr/>
          </p:nvSpPr>
          <p:spPr>
            <a:xfrm>
              <a:off x="-1" y="0"/>
              <a:ext cx="1795384" cy="25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86" name="Google Shape;8072;p57"/>
            <p:cNvSpPr/>
            <p:nvPr/>
          </p:nvSpPr>
          <p:spPr>
            <a:xfrm>
              <a:off x="1190333" y="25889"/>
              <a:ext cx="1890469" cy="23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87" name="Google Shape;8073;p57"/>
            <p:cNvSpPr/>
            <p:nvPr/>
          </p:nvSpPr>
          <p:spPr>
            <a:xfrm>
              <a:off x="2821931" y="72982"/>
              <a:ext cx="922625" cy="15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88" name="Google Shape;8074;p57"/>
            <p:cNvSpPr/>
            <p:nvPr/>
          </p:nvSpPr>
          <p:spPr>
            <a:xfrm>
              <a:off x="833273" y="183228"/>
              <a:ext cx="229583" cy="6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89" name="Google Shape;8075;p57"/>
            <p:cNvSpPr/>
            <p:nvPr/>
          </p:nvSpPr>
          <p:spPr>
            <a:xfrm>
              <a:off x="604539" y="199956"/>
              <a:ext cx="135870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0" name="Google Shape;8076;p57"/>
            <p:cNvSpPr/>
            <p:nvPr/>
          </p:nvSpPr>
          <p:spPr>
            <a:xfrm>
              <a:off x="2314641" y="33175"/>
              <a:ext cx="113965" cy="2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1" name="Google Shape;8077;p57"/>
            <p:cNvSpPr/>
            <p:nvPr/>
          </p:nvSpPr>
          <p:spPr>
            <a:xfrm>
              <a:off x="2736690" y="48613"/>
              <a:ext cx="113925" cy="2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2" name="Google Shape;8078;p57"/>
            <p:cNvSpPr/>
            <p:nvPr/>
          </p:nvSpPr>
          <p:spPr>
            <a:xfrm>
              <a:off x="1405188" y="20917"/>
              <a:ext cx="43410" cy="6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3" name="Google Shape;8079;p57"/>
            <p:cNvSpPr/>
            <p:nvPr/>
          </p:nvSpPr>
          <p:spPr>
            <a:xfrm>
              <a:off x="1541462" y="24846"/>
              <a:ext cx="49782" cy="5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4" name="Google Shape;8080;p57"/>
            <p:cNvSpPr/>
            <p:nvPr/>
          </p:nvSpPr>
          <p:spPr>
            <a:xfrm>
              <a:off x="167281" y="212463"/>
              <a:ext cx="64990" cy="1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5" name="Google Shape;8081;p57"/>
            <p:cNvSpPr/>
            <p:nvPr/>
          </p:nvSpPr>
          <p:spPr>
            <a:xfrm>
              <a:off x="547133" y="213006"/>
              <a:ext cx="35461" cy="1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6" name="Google Shape;8082;p57"/>
            <p:cNvSpPr/>
            <p:nvPr/>
          </p:nvSpPr>
          <p:spPr>
            <a:xfrm>
              <a:off x="375764" y="206354"/>
              <a:ext cx="35461" cy="1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7" name="Google Shape;8083;p57"/>
            <p:cNvSpPr/>
            <p:nvPr/>
          </p:nvSpPr>
          <p:spPr>
            <a:xfrm>
              <a:off x="260993" y="212805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8" name="Google Shape;8084;p57"/>
            <p:cNvSpPr/>
            <p:nvPr/>
          </p:nvSpPr>
          <p:spPr>
            <a:xfrm>
              <a:off x="504089" y="212936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9" name="Google Shape;8085;p57"/>
            <p:cNvSpPr/>
            <p:nvPr/>
          </p:nvSpPr>
          <p:spPr>
            <a:xfrm>
              <a:off x="797813" y="233496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0" name="Google Shape;8086;p57"/>
            <p:cNvSpPr/>
            <p:nvPr/>
          </p:nvSpPr>
          <p:spPr>
            <a:xfrm>
              <a:off x="2900435" y="60102"/>
              <a:ext cx="1436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1" name="Google Shape;8087;p57"/>
            <p:cNvSpPr/>
            <p:nvPr/>
          </p:nvSpPr>
          <p:spPr>
            <a:xfrm>
              <a:off x="2965425" y="65836"/>
              <a:ext cx="143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2" name="Google Shape;8088;p57"/>
            <p:cNvSpPr/>
            <p:nvPr/>
          </p:nvSpPr>
          <p:spPr>
            <a:xfrm>
              <a:off x="1083953" y="240722"/>
              <a:ext cx="143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3" name="Google Shape;8089;p57"/>
            <p:cNvSpPr/>
            <p:nvPr/>
          </p:nvSpPr>
          <p:spPr>
            <a:xfrm>
              <a:off x="439947" y="210418"/>
              <a:ext cx="2109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4" name="Google Shape;8090;p57"/>
            <p:cNvSpPr/>
            <p:nvPr/>
          </p:nvSpPr>
          <p:spPr>
            <a:xfrm>
              <a:off x="1605605" y="29175"/>
              <a:ext cx="108034" cy="4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5" name="Google Shape;8091;p57"/>
            <p:cNvSpPr/>
            <p:nvPr/>
          </p:nvSpPr>
          <p:spPr>
            <a:xfrm>
              <a:off x="1462111" y="39114"/>
              <a:ext cx="32920" cy="3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6" name="Google Shape;8092;p57"/>
            <p:cNvSpPr/>
            <p:nvPr/>
          </p:nvSpPr>
          <p:spPr>
            <a:xfrm>
              <a:off x="1593032" y="106568"/>
              <a:ext cx="24502" cy="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7" name="Google Shape;8093;p57"/>
            <p:cNvSpPr/>
            <p:nvPr/>
          </p:nvSpPr>
          <p:spPr>
            <a:xfrm>
              <a:off x="1735991" y="11947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8" name="Google Shape;8094;p57"/>
            <p:cNvSpPr/>
            <p:nvPr/>
          </p:nvSpPr>
          <p:spPr>
            <a:xfrm>
              <a:off x="1442267" y="1868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9" name="Google Shape;8095;p57"/>
            <p:cNvSpPr/>
            <p:nvPr/>
          </p:nvSpPr>
          <p:spPr>
            <a:xfrm>
              <a:off x="1454914" y="608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10" name="Google Shape;8096;p57"/>
            <p:cNvSpPr/>
            <p:nvPr/>
          </p:nvSpPr>
          <p:spPr>
            <a:xfrm>
              <a:off x="1808464" y="53965"/>
              <a:ext cx="47822" cy="5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11" name="Google Shape;8097;p57"/>
            <p:cNvSpPr/>
            <p:nvPr/>
          </p:nvSpPr>
          <p:spPr>
            <a:xfrm>
              <a:off x="2954332" y="107197"/>
              <a:ext cx="51124" cy="4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12" name="Google Shape;8098;p57"/>
            <p:cNvSpPr/>
            <p:nvPr/>
          </p:nvSpPr>
          <p:spPr>
            <a:xfrm>
              <a:off x="1748251" y="80190"/>
              <a:ext cx="20693" cy="1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13" name="Google Shape;8099;p57"/>
            <p:cNvSpPr/>
            <p:nvPr/>
          </p:nvSpPr>
          <p:spPr>
            <a:xfrm>
              <a:off x="2873361" y="1198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14" name="Google Shape;8100;p57"/>
            <p:cNvSpPr/>
            <p:nvPr/>
          </p:nvSpPr>
          <p:spPr>
            <a:xfrm>
              <a:off x="1563815" y="2006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15" name="Google Shape;8101;p57"/>
            <p:cNvSpPr/>
            <p:nvPr/>
          </p:nvSpPr>
          <p:spPr>
            <a:xfrm>
              <a:off x="1828771" y="1459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16" name="Google Shape;8102;p57"/>
            <p:cNvSpPr/>
            <p:nvPr/>
          </p:nvSpPr>
          <p:spPr>
            <a:xfrm>
              <a:off x="2902113" y="1459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618" name="Google Shape;366;p40" descr="Google Shape;366;p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904534">
            <a:off x="2337592" y="194299"/>
            <a:ext cx="3415027" cy="35987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47625" dir="1800000">
              <a:srgbClr val="000000">
                <a:alpha val="44000"/>
              </a:srgbClr>
            </a:outerShdw>
          </a:effectLst>
        </p:spPr>
      </p:pic>
      <p:sp>
        <p:nvSpPr>
          <p:cNvPr id="3619" name="@Maths0120"/>
          <p:cNvSpPr txBox="1"/>
          <p:nvPr/>
        </p:nvSpPr>
        <p:spPr>
          <a:xfrm rot="20836884">
            <a:off x="3339880" y="3087276"/>
            <a:ext cx="2083718" cy="345629"/>
          </a:xfrm>
          <a:prstGeom prst="rect">
            <a:avLst/>
          </a:prstGeom>
          <a:solidFill>
            <a:srgbClr val="D3E7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rtl="0">
              <a:defRPr b="1" sz="24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/>
            <a:r>
              <a:t>@Maths0120</a:t>
            </a:r>
          </a:p>
        </p:txBody>
      </p:sp>
      <p:sp>
        <p:nvSpPr>
          <p:cNvPr id="3620" name="Google Shape;632;p19"/>
          <p:cNvSpPr txBox="1"/>
          <p:nvPr/>
        </p:nvSpPr>
        <p:spPr>
          <a:xfrm>
            <a:off x="3663060" y="4439809"/>
            <a:ext cx="1817880" cy="47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 b="1" sz="1900"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@hasnaa-2</a:t>
            </a:r>
          </a:p>
        </p:txBody>
      </p:sp>
      <p:sp>
        <p:nvSpPr>
          <p:cNvPr id="3621" name="Google Shape;1105;p42"/>
          <p:cNvSpPr/>
          <p:nvPr/>
        </p:nvSpPr>
        <p:spPr>
          <a:xfrm>
            <a:off x="3435805" y="4677839"/>
            <a:ext cx="238239" cy="176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22" name="https://linktr.ee/Refa2"/>
          <p:cNvSpPr txBox="1"/>
          <p:nvPr/>
        </p:nvSpPr>
        <p:spPr>
          <a:xfrm rot="20844302">
            <a:off x="3337390" y="2771954"/>
            <a:ext cx="1802359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defTabSz="457200">
              <a:defRPr sz="1500" u="sng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https://linktr.ee/Refa2</a:t>
            </a:r>
          </a:p>
        </p:txBody>
      </p:sp>
      <p:sp>
        <p:nvSpPr>
          <p:cNvPr id="3623" name="روابط مجموعة رِفعة التعليمية…"/>
          <p:cNvSpPr txBox="1"/>
          <p:nvPr/>
        </p:nvSpPr>
        <p:spPr>
          <a:xfrm rot="20970319">
            <a:off x="2989685" y="1290168"/>
            <a:ext cx="234358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rtl="0">
              <a:defRPr b="1" sz="3200">
                <a:solidFill>
                  <a:srgbClr val="526E66"/>
                </a:solidFill>
              </a:defRPr>
            </a:pPr>
            <a:r>
              <a:t>روابط مجموعة رِفعة التعليمية</a:t>
            </a:r>
          </a:p>
          <a:p>
            <a:pPr algn="ctr" rtl="0">
              <a:defRPr b="1" sz="3200">
                <a:solidFill>
                  <a:srgbClr val="526E66"/>
                </a:solidFill>
              </a:defRPr>
            </a:pPr>
            <a:r>
              <a:t>🔻 </a:t>
            </a:r>
          </a:p>
        </p:txBody>
      </p:sp>
      <p:pic>
        <p:nvPicPr>
          <p:cNvPr id="3624" name="IMG_1532.jpeg" descr="IMG_1532.jpeg"/>
          <p:cNvPicPr>
            <a:picLocks noChangeAspect="1"/>
          </p:cNvPicPr>
          <p:nvPr/>
        </p:nvPicPr>
        <p:blipFill>
          <a:blip r:embed="rId4">
            <a:alphaModFix amt="31632"/>
            <a:extLst/>
          </a:blip>
          <a:srcRect l="5215" t="646" r="6817" b="5037"/>
          <a:stretch>
            <a:fillRect/>
          </a:stretch>
        </p:blipFill>
        <p:spPr>
          <a:xfrm>
            <a:off x="3085537" y="4396541"/>
            <a:ext cx="377827" cy="378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71" fill="norm" stroke="1" extrusionOk="0">
                <a:moveTo>
                  <a:pt x="10844" y="0"/>
                </a:moveTo>
                <a:cubicBezTo>
                  <a:pt x="9984" y="-2"/>
                  <a:pt x="9509" y="29"/>
                  <a:pt x="8916" y="135"/>
                </a:cubicBezTo>
                <a:cubicBezTo>
                  <a:pt x="4684" y="891"/>
                  <a:pt x="1335" y="4007"/>
                  <a:pt x="295" y="8163"/>
                </a:cubicBezTo>
                <a:cubicBezTo>
                  <a:pt x="48" y="9149"/>
                  <a:pt x="1" y="9484"/>
                  <a:pt x="0" y="10741"/>
                </a:cubicBezTo>
                <a:cubicBezTo>
                  <a:pt x="-1" y="11686"/>
                  <a:pt x="9" y="12011"/>
                  <a:pt x="68" y="12369"/>
                </a:cubicBezTo>
                <a:cubicBezTo>
                  <a:pt x="163" y="12945"/>
                  <a:pt x="340" y="13672"/>
                  <a:pt x="499" y="14155"/>
                </a:cubicBezTo>
                <a:cubicBezTo>
                  <a:pt x="1257" y="16460"/>
                  <a:pt x="2796" y="18468"/>
                  <a:pt x="4810" y="19786"/>
                </a:cubicBezTo>
                <a:cubicBezTo>
                  <a:pt x="6354" y="20797"/>
                  <a:pt x="8044" y="21386"/>
                  <a:pt x="9891" y="21550"/>
                </a:cubicBezTo>
                <a:cubicBezTo>
                  <a:pt x="10432" y="21598"/>
                  <a:pt x="11604" y="21558"/>
                  <a:pt x="12183" y="21482"/>
                </a:cubicBezTo>
                <a:cubicBezTo>
                  <a:pt x="15284" y="21074"/>
                  <a:pt x="18047" y="19383"/>
                  <a:pt x="19760" y="16824"/>
                </a:cubicBezTo>
                <a:cubicBezTo>
                  <a:pt x="20999" y="14973"/>
                  <a:pt x="21599" y="13013"/>
                  <a:pt x="21598" y="10809"/>
                </a:cubicBezTo>
                <a:cubicBezTo>
                  <a:pt x="21596" y="8936"/>
                  <a:pt x="21200" y="7255"/>
                  <a:pt x="20350" y="5676"/>
                </a:cubicBezTo>
                <a:cubicBezTo>
                  <a:pt x="18888" y="2962"/>
                  <a:pt x="16373" y="1024"/>
                  <a:pt x="13340" y="271"/>
                </a:cubicBezTo>
                <a:cubicBezTo>
                  <a:pt x="12526" y="69"/>
                  <a:pt x="11859" y="2"/>
                  <a:pt x="10844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9" name="Google Shape;7152;p41" descr="Google Shape;7152;p41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2134602" y="838823"/>
            <a:ext cx="5295347" cy="2632955"/>
          </a:xfrm>
          <a:prstGeom prst="rect">
            <a:avLst/>
          </a:prstGeom>
          <a:ln w="12700">
            <a:miter lim="400000"/>
          </a:ln>
        </p:spPr>
      </p:pic>
      <p:sp>
        <p:nvSpPr>
          <p:cNvPr id="2820" name="Google Shape;7154;p41"/>
          <p:cNvSpPr/>
          <p:nvPr/>
        </p:nvSpPr>
        <p:spPr>
          <a:xfrm>
            <a:off x="3118687" y="29887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7223"/>
                </a:lnTo>
                <a:lnTo>
                  <a:pt x="7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1" name="Google Shape;7155;p41"/>
          <p:cNvSpPr/>
          <p:nvPr/>
        </p:nvSpPr>
        <p:spPr>
          <a:xfrm>
            <a:off x="3466462" y="2989975"/>
            <a:ext cx="1270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0" y="0"/>
                </a:lnTo>
                <a:cubicBezTo>
                  <a:pt x="10905" y="0"/>
                  <a:pt x="16148" y="0"/>
                  <a:pt x="2160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2" name="Google Shape;7156;p41"/>
          <p:cNvSpPr/>
          <p:nvPr/>
        </p:nvSpPr>
        <p:spPr>
          <a:xfrm>
            <a:off x="3498187" y="29967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7953" y="0"/>
                  <a:pt x="14587" y="4985"/>
                  <a:pt x="10940" y="10800"/>
                </a:cubicBezTo>
                <a:lnTo>
                  <a:pt x="21600" y="0"/>
                </a:lnTo>
                <a:close/>
                <a:moveTo>
                  <a:pt x="10940" y="10800"/>
                </a:moveTo>
                <a:lnTo>
                  <a:pt x="0" y="21600"/>
                </a:lnTo>
                <a:cubicBezTo>
                  <a:pt x="3647" y="21600"/>
                  <a:pt x="7294" y="15785"/>
                  <a:pt x="10940" y="108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3" name="Google Shape;7157;p41"/>
          <p:cNvSpPr/>
          <p:nvPr/>
        </p:nvSpPr>
        <p:spPr>
          <a:xfrm>
            <a:off x="3547468" y="29858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21600" y="0"/>
                  <a:pt x="2160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4" name="Google Shape;7158;p41"/>
          <p:cNvSpPr/>
          <p:nvPr/>
        </p:nvSpPr>
        <p:spPr>
          <a:xfrm>
            <a:off x="3236358" y="29849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842" h="21600" fill="norm" stroke="1" extrusionOk="0">
                <a:moveTo>
                  <a:pt x="12126" y="0"/>
                </a:moveTo>
                <a:lnTo>
                  <a:pt x="189" y="21181"/>
                </a:lnTo>
                <a:cubicBezTo>
                  <a:pt x="3505" y="16357"/>
                  <a:pt x="21600" y="20971"/>
                  <a:pt x="12126" y="0"/>
                </a:cubicBezTo>
                <a:close/>
                <a:moveTo>
                  <a:pt x="189" y="21181"/>
                </a:moveTo>
                <a:cubicBezTo>
                  <a:pt x="189" y="21181"/>
                  <a:pt x="95" y="21390"/>
                  <a:pt x="0" y="21600"/>
                </a:cubicBezTo>
                <a:lnTo>
                  <a:pt x="189" y="21181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5" name="Google Shape;7159;p41"/>
          <p:cNvSpPr/>
          <p:nvPr/>
        </p:nvSpPr>
        <p:spPr>
          <a:xfrm>
            <a:off x="3461750" y="29978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73" h="21600" fill="norm" stroke="1" extrusionOk="0">
                <a:moveTo>
                  <a:pt x="4544" y="0"/>
                </a:moveTo>
                <a:cubicBezTo>
                  <a:pt x="307" y="6072"/>
                  <a:pt x="-3827" y="21600"/>
                  <a:pt x="6301" y="21600"/>
                </a:cubicBezTo>
                <a:cubicBezTo>
                  <a:pt x="8988" y="21600"/>
                  <a:pt x="12812" y="20505"/>
                  <a:pt x="17773" y="17818"/>
                </a:cubicBezTo>
                <a:cubicBezTo>
                  <a:pt x="9815" y="15329"/>
                  <a:pt x="1857" y="7665"/>
                  <a:pt x="454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6" name="Google Shape;7160;p41"/>
          <p:cNvSpPr/>
          <p:nvPr/>
        </p:nvSpPr>
        <p:spPr>
          <a:xfrm>
            <a:off x="3536024" y="299489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60" y="0"/>
                </a:moveTo>
                <a:cubicBezTo>
                  <a:pt x="16320" y="0"/>
                  <a:pt x="15960" y="1045"/>
                  <a:pt x="15360" y="3658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6560" y="17942"/>
                  <a:pt x="17640" y="0"/>
                  <a:pt x="1656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7" name="Google Shape;7161;p41"/>
          <p:cNvSpPr/>
          <p:nvPr/>
        </p:nvSpPr>
        <p:spPr>
          <a:xfrm>
            <a:off x="3537949" y="3002800"/>
            <a:ext cx="1270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0" y="0"/>
                </a:lnTo>
                <a:cubicBezTo>
                  <a:pt x="21600" y="0"/>
                  <a:pt x="21600" y="0"/>
                  <a:pt x="2160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8" name="Google Shape;7162;p41"/>
          <p:cNvSpPr/>
          <p:nvPr/>
        </p:nvSpPr>
        <p:spPr>
          <a:xfrm>
            <a:off x="3320984" y="29946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2511" h="21600" fill="norm" stroke="1" extrusionOk="0">
                <a:moveTo>
                  <a:pt x="952" y="0"/>
                </a:moveTo>
                <a:cubicBezTo>
                  <a:pt x="-4335" y="8290"/>
                  <a:pt x="14601" y="12988"/>
                  <a:pt x="4067" y="21278"/>
                </a:cubicBezTo>
                <a:cubicBezTo>
                  <a:pt x="5748" y="21508"/>
                  <a:pt x="7059" y="21600"/>
                  <a:pt x="8043" y="21600"/>
                </a:cubicBezTo>
                <a:cubicBezTo>
                  <a:pt x="17265" y="21600"/>
                  <a:pt x="2059" y="12757"/>
                  <a:pt x="12511" y="10639"/>
                </a:cubicBezTo>
                <a:cubicBezTo>
                  <a:pt x="7223" y="10639"/>
                  <a:pt x="1977" y="5941"/>
                  <a:pt x="95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9" name="Google Shape;7163;p41"/>
          <p:cNvSpPr/>
          <p:nvPr/>
        </p:nvSpPr>
        <p:spPr>
          <a:xfrm>
            <a:off x="3325762" y="3000874"/>
            <a:ext cx="12701" cy="1271"/>
          </a:xfrm>
          <a:prstGeom prst="ellipse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0" name="Google Shape;7164;p41"/>
          <p:cNvSpPr/>
          <p:nvPr/>
        </p:nvSpPr>
        <p:spPr>
          <a:xfrm>
            <a:off x="3715199" y="29881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800" y="11012"/>
                </a:lnTo>
                <a:cubicBezTo>
                  <a:pt x="14306" y="8047"/>
                  <a:pt x="17953" y="5506"/>
                  <a:pt x="21600" y="0"/>
                </a:cubicBezTo>
                <a:close/>
                <a:moveTo>
                  <a:pt x="10800" y="11012"/>
                </a:moveTo>
                <a:cubicBezTo>
                  <a:pt x="7153" y="13553"/>
                  <a:pt x="3647" y="16518"/>
                  <a:pt x="0" y="21600"/>
                </a:cubicBezTo>
                <a:lnTo>
                  <a:pt x="10800" y="11012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33" name="Google Shape;7165;p41"/>
          <p:cNvGrpSpPr/>
          <p:nvPr/>
        </p:nvGrpSpPr>
        <p:grpSpPr>
          <a:xfrm>
            <a:off x="4016175" y="2997656"/>
            <a:ext cx="12701" cy="12213"/>
            <a:chOff x="0" y="0"/>
            <a:chExt cx="12700" cy="12211"/>
          </a:xfrm>
        </p:grpSpPr>
        <p:sp>
          <p:nvSpPr>
            <p:cNvPr id="2831" name="خط"/>
            <p:cNvSpPr/>
            <p:nvPr/>
          </p:nvSpPr>
          <p:spPr>
            <a:xfrm flipV="1">
              <a:off x="0" y="-1"/>
              <a:ext cx="12701" cy="12213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2" name="خط"/>
            <p:cNvSpPr/>
            <p:nvPr/>
          </p:nvSpPr>
          <p:spPr>
            <a:xfrm flipH="1">
              <a:off x="-1" y="0"/>
              <a:ext cx="12702" cy="1221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34" name="Google Shape;7166;p41"/>
          <p:cNvSpPr/>
          <p:nvPr/>
        </p:nvSpPr>
        <p:spPr>
          <a:xfrm>
            <a:off x="3736025" y="29887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10695"/>
                  <a:pt x="0" y="16148"/>
                  <a:pt x="0" y="21600"/>
                </a:cubicBezTo>
                <a:cubicBezTo>
                  <a:pt x="21600" y="16148"/>
                  <a:pt x="21600" y="5452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5" name="Google Shape;7167;p41"/>
          <p:cNvSpPr/>
          <p:nvPr/>
        </p:nvSpPr>
        <p:spPr>
          <a:xfrm>
            <a:off x="3735387" y="29910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7013"/>
                  <a:pt x="0" y="14306"/>
                  <a:pt x="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6" name="Google Shape;7168;p41"/>
          <p:cNvSpPr/>
          <p:nvPr/>
        </p:nvSpPr>
        <p:spPr>
          <a:xfrm>
            <a:off x="4052975" y="2989074"/>
            <a:ext cx="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7" name="Google Shape;7169;p41"/>
          <p:cNvSpPr/>
          <p:nvPr/>
        </p:nvSpPr>
        <p:spPr>
          <a:xfrm>
            <a:off x="3817125" y="29929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5452" y="0"/>
                  <a:pt x="5452" y="12994"/>
                  <a:pt x="0" y="21600"/>
                </a:cubicBezTo>
                <a:cubicBezTo>
                  <a:pt x="2726" y="17212"/>
                  <a:pt x="6082" y="15188"/>
                  <a:pt x="9751" y="15188"/>
                </a:cubicBezTo>
                <a:cubicBezTo>
                  <a:pt x="13526" y="15188"/>
                  <a:pt x="17511" y="17212"/>
                  <a:pt x="21600" y="21600"/>
                </a:cubicBezTo>
                <a:cubicBezTo>
                  <a:pt x="16148" y="12994"/>
                  <a:pt x="13526" y="4388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8" name="Google Shape;7171;p41"/>
          <p:cNvSpPr/>
          <p:nvPr/>
        </p:nvSpPr>
        <p:spPr>
          <a:xfrm>
            <a:off x="3719687" y="29983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545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9" name="Google Shape;7172;p41"/>
          <p:cNvSpPr/>
          <p:nvPr/>
        </p:nvSpPr>
        <p:spPr>
          <a:xfrm>
            <a:off x="3993172" y="29969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55" h="21600" fill="norm" stroke="1" extrusionOk="0">
                <a:moveTo>
                  <a:pt x="2897" y="0"/>
                </a:moveTo>
                <a:cubicBezTo>
                  <a:pt x="-124" y="4613"/>
                  <a:pt x="-3145" y="21600"/>
                  <a:pt x="6975" y="21600"/>
                </a:cubicBezTo>
                <a:cubicBezTo>
                  <a:pt x="9845" y="21600"/>
                  <a:pt x="13470" y="20363"/>
                  <a:pt x="18455" y="17325"/>
                </a:cubicBezTo>
                <a:cubicBezTo>
                  <a:pt x="10752" y="17325"/>
                  <a:pt x="2897" y="8663"/>
                  <a:pt x="289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0" name="Google Shape;7173;p41"/>
          <p:cNvSpPr/>
          <p:nvPr/>
        </p:nvSpPr>
        <p:spPr>
          <a:xfrm>
            <a:off x="4040212" y="29974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21" y="0"/>
                </a:moveTo>
                <a:cubicBezTo>
                  <a:pt x="12792" y="0"/>
                  <a:pt x="11953" y="1045"/>
                  <a:pt x="10695" y="3658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7196" y="17942"/>
                  <a:pt x="16357" y="0"/>
                  <a:pt x="1342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43" name="Google Shape;7175;p41"/>
          <p:cNvGrpSpPr/>
          <p:nvPr/>
        </p:nvGrpSpPr>
        <p:grpSpPr>
          <a:xfrm>
            <a:off x="4050787" y="2989072"/>
            <a:ext cx="12701" cy="7581"/>
            <a:chOff x="0" y="0"/>
            <a:chExt cx="12699" cy="7580"/>
          </a:xfrm>
        </p:grpSpPr>
        <p:sp>
          <p:nvSpPr>
            <p:cNvPr id="2841" name="خط"/>
            <p:cNvSpPr/>
            <p:nvPr/>
          </p:nvSpPr>
          <p:spPr>
            <a:xfrm flipH="1">
              <a:off x="0" y="-1"/>
              <a:ext cx="12700" cy="758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2" name="خط"/>
            <p:cNvSpPr/>
            <p:nvPr/>
          </p:nvSpPr>
          <p:spPr>
            <a:xfrm flipV="1">
              <a:off x="0" y="0"/>
              <a:ext cx="12700" cy="758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44" name="Google Shape;7176;p41"/>
          <p:cNvSpPr/>
          <p:nvPr/>
        </p:nvSpPr>
        <p:spPr>
          <a:xfrm>
            <a:off x="4071299" y="29890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994" y="0"/>
                </a:moveTo>
                <a:lnTo>
                  <a:pt x="0" y="17381"/>
                </a:lnTo>
                <a:lnTo>
                  <a:pt x="4388" y="21600"/>
                </a:lnTo>
                <a:lnTo>
                  <a:pt x="21600" y="4388"/>
                </a:lnTo>
                <a:lnTo>
                  <a:pt x="12994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5" name="Google Shape;7177;p41"/>
          <p:cNvSpPr/>
          <p:nvPr/>
        </p:nvSpPr>
        <p:spPr>
          <a:xfrm>
            <a:off x="3829532" y="3004724"/>
            <a:ext cx="12701" cy="1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399" h="21600" fill="norm" stroke="1" extrusionOk="0">
                <a:moveTo>
                  <a:pt x="11077" y="0"/>
                </a:moveTo>
                <a:cubicBezTo>
                  <a:pt x="9286" y="4902"/>
                  <a:pt x="7494" y="0"/>
                  <a:pt x="9286" y="8847"/>
                </a:cubicBezTo>
                <a:cubicBezTo>
                  <a:pt x="9005" y="10302"/>
                  <a:pt x="8513" y="10915"/>
                  <a:pt x="7951" y="10915"/>
                </a:cubicBezTo>
                <a:cubicBezTo>
                  <a:pt x="6722" y="10915"/>
                  <a:pt x="5317" y="7660"/>
                  <a:pt x="6581" y="4902"/>
                </a:cubicBezTo>
                <a:lnTo>
                  <a:pt x="1172" y="11796"/>
                </a:lnTo>
                <a:lnTo>
                  <a:pt x="5668" y="11796"/>
                </a:lnTo>
                <a:cubicBezTo>
                  <a:pt x="6581" y="19647"/>
                  <a:pt x="-1532" y="11796"/>
                  <a:pt x="259" y="20604"/>
                </a:cubicBezTo>
                <a:lnTo>
                  <a:pt x="6581" y="17694"/>
                </a:lnTo>
                <a:lnTo>
                  <a:pt x="6581" y="19647"/>
                </a:lnTo>
                <a:cubicBezTo>
                  <a:pt x="7248" y="18191"/>
                  <a:pt x="8864" y="17272"/>
                  <a:pt x="10374" y="17272"/>
                </a:cubicBezTo>
                <a:cubicBezTo>
                  <a:pt x="10936" y="17272"/>
                  <a:pt x="11498" y="17426"/>
                  <a:pt x="11990" y="17694"/>
                </a:cubicBezTo>
                <a:cubicBezTo>
                  <a:pt x="11990" y="18651"/>
                  <a:pt x="12868" y="20604"/>
                  <a:pt x="11990" y="21600"/>
                </a:cubicBezTo>
                <a:cubicBezTo>
                  <a:pt x="20068" y="19647"/>
                  <a:pt x="11077" y="7851"/>
                  <a:pt x="17399" y="3945"/>
                </a:cubicBezTo>
                <a:lnTo>
                  <a:pt x="14694" y="3945"/>
                </a:lnTo>
                <a:cubicBezTo>
                  <a:pt x="14554" y="4060"/>
                  <a:pt x="14413" y="4136"/>
                  <a:pt x="14238" y="4136"/>
                </a:cubicBezTo>
                <a:cubicBezTo>
                  <a:pt x="13079" y="4136"/>
                  <a:pt x="11077" y="1685"/>
                  <a:pt x="110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6" name="Google Shape;7178;p41"/>
          <p:cNvSpPr/>
          <p:nvPr/>
        </p:nvSpPr>
        <p:spPr>
          <a:xfrm>
            <a:off x="3841290" y="2998950"/>
            <a:ext cx="12701" cy="2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3" h="21600" fill="norm" stroke="1" extrusionOk="0">
                <a:moveTo>
                  <a:pt x="17297" y="0"/>
                </a:moveTo>
                <a:cubicBezTo>
                  <a:pt x="14048" y="1663"/>
                  <a:pt x="12952" y="1102"/>
                  <a:pt x="11897" y="4428"/>
                </a:cubicBezTo>
                <a:cubicBezTo>
                  <a:pt x="10716" y="4579"/>
                  <a:pt x="9577" y="4644"/>
                  <a:pt x="8438" y="4644"/>
                </a:cubicBezTo>
                <a:cubicBezTo>
                  <a:pt x="5400" y="4644"/>
                  <a:pt x="2658" y="4147"/>
                  <a:pt x="1055" y="3326"/>
                </a:cubicBezTo>
                <a:cubicBezTo>
                  <a:pt x="0" y="3888"/>
                  <a:pt x="1055" y="6653"/>
                  <a:pt x="0" y="7214"/>
                </a:cubicBezTo>
                <a:lnTo>
                  <a:pt x="1055" y="7214"/>
                </a:lnTo>
                <a:lnTo>
                  <a:pt x="4303" y="12744"/>
                </a:lnTo>
                <a:cubicBezTo>
                  <a:pt x="4303" y="11642"/>
                  <a:pt x="6455" y="11642"/>
                  <a:pt x="7552" y="11642"/>
                </a:cubicBezTo>
                <a:lnTo>
                  <a:pt x="4303" y="18835"/>
                </a:lnTo>
                <a:cubicBezTo>
                  <a:pt x="6666" y="20995"/>
                  <a:pt x="8817" y="21492"/>
                  <a:pt x="10842" y="21492"/>
                </a:cubicBezTo>
                <a:cubicBezTo>
                  <a:pt x="12530" y="21492"/>
                  <a:pt x="14133" y="21168"/>
                  <a:pt x="15694" y="21168"/>
                </a:cubicBezTo>
                <a:cubicBezTo>
                  <a:pt x="16622" y="21168"/>
                  <a:pt x="17508" y="21276"/>
                  <a:pt x="18352" y="21600"/>
                </a:cubicBezTo>
                <a:cubicBezTo>
                  <a:pt x="12952" y="17172"/>
                  <a:pt x="19448" y="18835"/>
                  <a:pt x="10800" y="15509"/>
                </a:cubicBezTo>
                <a:lnTo>
                  <a:pt x="11897" y="9979"/>
                </a:lnTo>
                <a:lnTo>
                  <a:pt x="18352" y="10519"/>
                </a:lnTo>
                <a:cubicBezTo>
                  <a:pt x="17297" y="8856"/>
                  <a:pt x="20545" y="6653"/>
                  <a:pt x="17297" y="5551"/>
                </a:cubicBezTo>
                <a:cubicBezTo>
                  <a:pt x="17297" y="5551"/>
                  <a:pt x="16200" y="6653"/>
                  <a:pt x="15145" y="6653"/>
                </a:cubicBezTo>
                <a:cubicBezTo>
                  <a:pt x="12952" y="2765"/>
                  <a:pt x="21600" y="3888"/>
                  <a:pt x="1729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7" name="Google Shape;7179;p41"/>
          <p:cNvSpPr/>
          <p:nvPr/>
        </p:nvSpPr>
        <p:spPr>
          <a:xfrm>
            <a:off x="4024824" y="29858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10800" y="14587"/>
                  <a:pt x="21600" y="7294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8" name="Google Shape;7180;p41"/>
          <p:cNvSpPr/>
          <p:nvPr/>
        </p:nvSpPr>
        <p:spPr>
          <a:xfrm>
            <a:off x="3889500" y="2998699"/>
            <a:ext cx="1271" cy="12701"/>
          </a:xfrm>
          <a:prstGeom prst="ellipse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51" name="Google Shape;7182;p41"/>
          <p:cNvGrpSpPr/>
          <p:nvPr/>
        </p:nvGrpSpPr>
        <p:grpSpPr>
          <a:xfrm>
            <a:off x="3860650" y="2985224"/>
            <a:ext cx="1" cy="12701"/>
            <a:chOff x="0" y="0"/>
            <a:chExt cx="0" cy="12700"/>
          </a:xfrm>
        </p:grpSpPr>
        <p:sp>
          <p:nvSpPr>
            <p:cNvPr id="2849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0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52" name="Google Shape;7183;p41"/>
          <p:cNvSpPr/>
          <p:nvPr/>
        </p:nvSpPr>
        <p:spPr>
          <a:xfrm>
            <a:off x="3852700" y="29964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0" y="21600"/>
                  <a:pt x="21600" y="108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3" name="Google Shape;7184;p41"/>
          <p:cNvSpPr/>
          <p:nvPr/>
        </p:nvSpPr>
        <p:spPr>
          <a:xfrm>
            <a:off x="3853662" y="3002800"/>
            <a:ext cx="12701" cy="22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23" h="21600" fill="norm" stroke="1" extrusionOk="0">
                <a:moveTo>
                  <a:pt x="4253" y="0"/>
                </a:moveTo>
                <a:cubicBezTo>
                  <a:pt x="4253" y="1155"/>
                  <a:pt x="-2377" y="5604"/>
                  <a:pt x="4003" y="5604"/>
                </a:cubicBezTo>
                <a:cubicBezTo>
                  <a:pt x="4378" y="5604"/>
                  <a:pt x="4837" y="5580"/>
                  <a:pt x="5337" y="5556"/>
                </a:cubicBezTo>
                <a:cubicBezTo>
                  <a:pt x="7464" y="10487"/>
                  <a:pt x="1042" y="8635"/>
                  <a:pt x="0" y="9862"/>
                </a:cubicBezTo>
                <a:cubicBezTo>
                  <a:pt x="2126" y="11113"/>
                  <a:pt x="0" y="13566"/>
                  <a:pt x="2126" y="14793"/>
                </a:cubicBezTo>
                <a:cubicBezTo>
                  <a:pt x="2126" y="14192"/>
                  <a:pt x="3211" y="12339"/>
                  <a:pt x="5337" y="12339"/>
                </a:cubicBezTo>
                <a:cubicBezTo>
                  <a:pt x="6255" y="14480"/>
                  <a:pt x="5587" y="16164"/>
                  <a:pt x="3294" y="16164"/>
                </a:cubicBezTo>
                <a:cubicBezTo>
                  <a:pt x="2919" y="16164"/>
                  <a:pt x="2543" y="16116"/>
                  <a:pt x="2126" y="16044"/>
                </a:cubicBezTo>
                <a:cubicBezTo>
                  <a:pt x="6421" y="17896"/>
                  <a:pt x="1042" y="20349"/>
                  <a:pt x="5337" y="21600"/>
                </a:cubicBezTo>
                <a:cubicBezTo>
                  <a:pt x="13886" y="18497"/>
                  <a:pt x="19223" y="13566"/>
                  <a:pt x="19223" y="8010"/>
                </a:cubicBezTo>
                <a:cubicBezTo>
                  <a:pt x="16638" y="9525"/>
                  <a:pt x="13302" y="11425"/>
                  <a:pt x="9299" y="11425"/>
                </a:cubicBezTo>
                <a:cubicBezTo>
                  <a:pt x="8381" y="11425"/>
                  <a:pt x="7422" y="11329"/>
                  <a:pt x="6421" y="11113"/>
                </a:cubicBezTo>
                <a:lnTo>
                  <a:pt x="6421" y="6783"/>
                </a:lnTo>
                <a:cubicBezTo>
                  <a:pt x="8465" y="7793"/>
                  <a:pt x="10008" y="8130"/>
                  <a:pt x="11259" y="8130"/>
                </a:cubicBezTo>
                <a:cubicBezTo>
                  <a:pt x="13844" y="8130"/>
                  <a:pt x="15262" y="6591"/>
                  <a:pt x="18181" y="6158"/>
                </a:cubicBezTo>
                <a:lnTo>
                  <a:pt x="7464" y="5556"/>
                </a:lnTo>
                <a:cubicBezTo>
                  <a:pt x="1042" y="3079"/>
                  <a:pt x="4253" y="1852"/>
                  <a:pt x="7464" y="625"/>
                </a:cubicBezTo>
                <a:cubicBezTo>
                  <a:pt x="6421" y="625"/>
                  <a:pt x="5337" y="625"/>
                  <a:pt x="425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4" name="Google Shape;7185;p41"/>
          <p:cNvSpPr/>
          <p:nvPr/>
        </p:nvSpPr>
        <p:spPr>
          <a:xfrm>
            <a:off x="3953662" y="29967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1012" y="0"/>
                  <a:pt x="0" y="21600"/>
                  <a:pt x="0" y="21600"/>
                </a:cubicBezTo>
                <a:cubicBezTo>
                  <a:pt x="0" y="21600"/>
                  <a:pt x="11012" y="216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5" name="Google Shape;7186;p41"/>
          <p:cNvSpPr/>
          <p:nvPr/>
        </p:nvSpPr>
        <p:spPr>
          <a:xfrm>
            <a:off x="3852108" y="29881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081" h="21600" fill="norm" stroke="1" extrusionOk="0">
                <a:moveTo>
                  <a:pt x="5664" y="0"/>
                </a:moveTo>
                <a:cubicBezTo>
                  <a:pt x="5664" y="8113"/>
                  <a:pt x="-5083" y="8113"/>
                  <a:pt x="3030" y="21600"/>
                </a:cubicBezTo>
                <a:cubicBezTo>
                  <a:pt x="-2449" y="5374"/>
                  <a:pt x="16517" y="13487"/>
                  <a:pt x="566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6" name="Google Shape;7187;p41"/>
          <p:cNvSpPr/>
          <p:nvPr/>
        </p:nvSpPr>
        <p:spPr>
          <a:xfrm>
            <a:off x="3950102" y="29932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991" h="21600" fill="norm" stroke="1" extrusionOk="0">
                <a:moveTo>
                  <a:pt x="12308" y="0"/>
                </a:moveTo>
                <a:cubicBezTo>
                  <a:pt x="0" y="4057"/>
                  <a:pt x="12308" y="10800"/>
                  <a:pt x="0" y="10800"/>
                </a:cubicBezTo>
                <a:lnTo>
                  <a:pt x="12308" y="21600"/>
                </a:lnTo>
                <a:cubicBezTo>
                  <a:pt x="3017" y="10800"/>
                  <a:pt x="21600" y="8113"/>
                  <a:pt x="1230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7" name="Google Shape;7188;p41"/>
          <p:cNvSpPr/>
          <p:nvPr/>
        </p:nvSpPr>
        <p:spPr>
          <a:xfrm>
            <a:off x="3969699" y="29897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4587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60" name="Google Shape;7189;p41"/>
          <p:cNvGrpSpPr/>
          <p:nvPr/>
        </p:nvGrpSpPr>
        <p:grpSpPr>
          <a:xfrm>
            <a:off x="3974125" y="2990687"/>
            <a:ext cx="1" cy="12701"/>
            <a:chOff x="0" y="0"/>
            <a:chExt cx="0" cy="12700"/>
          </a:xfrm>
        </p:grpSpPr>
        <p:sp>
          <p:nvSpPr>
            <p:cNvPr id="2858" name="خط"/>
            <p:cNvSpPr/>
            <p:nvPr/>
          </p:nvSpPr>
          <p:spPr>
            <a:xfrm flipV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9" name="خط"/>
            <p:cNvSpPr/>
            <p:nvPr/>
          </p:nvSpPr>
          <p:spPr>
            <a:xfrm flipH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61" name="Google Shape;7190;p41"/>
          <p:cNvSpPr/>
          <p:nvPr/>
        </p:nvSpPr>
        <p:spPr>
          <a:xfrm>
            <a:off x="3981874" y="29861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16148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62" name="Google Shape;7191;p41"/>
          <p:cNvSpPr/>
          <p:nvPr/>
        </p:nvSpPr>
        <p:spPr>
          <a:xfrm>
            <a:off x="4028350" y="29871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0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63" name="Google Shape;7192;p41"/>
          <p:cNvSpPr/>
          <p:nvPr/>
        </p:nvSpPr>
        <p:spPr>
          <a:xfrm>
            <a:off x="4039955" y="29849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47" h="21600" fill="norm" stroke="1" extrusionOk="0">
                <a:moveTo>
                  <a:pt x="0" y="0"/>
                </a:moveTo>
                <a:cubicBezTo>
                  <a:pt x="2323" y="16709"/>
                  <a:pt x="6735" y="21600"/>
                  <a:pt x="10684" y="21600"/>
                </a:cubicBezTo>
                <a:cubicBezTo>
                  <a:pt x="16490" y="21600"/>
                  <a:pt x="21600" y="10189"/>
                  <a:pt x="17884" y="10189"/>
                </a:cubicBezTo>
                <a:cubicBezTo>
                  <a:pt x="11845" y="10189"/>
                  <a:pt x="6039" y="1018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64" name="Google Shape;7193;p41"/>
          <p:cNvSpPr/>
          <p:nvPr/>
        </p:nvSpPr>
        <p:spPr>
          <a:xfrm>
            <a:off x="3827950" y="2987150"/>
            <a:ext cx="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65" name="Google Shape;7194;p41"/>
          <p:cNvSpPr/>
          <p:nvPr/>
        </p:nvSpPr>
        <p:spPr>
          <a:xfrm>
            <a:off x="3821346" y="298642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274" h="21600" fill="norm" stroke="1" extrusionOk="0">
                <a:moveTo>
                  <a:pt x="10800" y="0"/>
                </a:moveTo>
                <a:cubicBezTo>
                  <a:pt x="8229" y="0"/>
                  <a:pt x="4629" y="514"/>
                  <a:pt x="0" y="1800"/>
                </a:cubicBezTo>
                <a:lnTo>
                  <a:pt x="0" y="21600"/>
                </a:lnTo>
                <a:cubicBezTo>
                  <a:pt x="10800" y="10800"/>
                  <a:pt x="21600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68" name="Google Shape;7195;p41"/>
          <p:cNvGrpSpPr/>
          <p:nvPr/>
        </p:nvGrpSpPr>
        <p:grpSpPr>
          <a:xfrm>
            <a:off x="3985087" y="2993825"/>
            <a:ext cx="12701" cy="1"/>
            <a:chOff x="0" y="0"/>
            <a:chExt cx="12700" cy="0"/>
          </a:xfrm>
        </p:grpSpPr>
        <p:sp>
          <p:nvSpPr>
            <p:cNvPr id="2866" name="خط"/>
            <p:cNvSpPr/>
            <p:nvPr/>
          </p:nvSpPr>
          <p:spPr>
            <a:xfrm flipH="1" flipV="1">
              <a:off x="0" y="0"/>
              <a:ext cx="12700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7" name="خط"/>
            <p:cNvSpPr/>
            <p:nvPr/>
          </p:nvSpPr>
          <p:spPr>
            <a:xfrm>
              <a:off x="0" y="0"/>
              <a:ext cx="12700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71" name="Google Shape;7196;p41"/>
          <p:cNvGrpSpPr/>
          <p:nvPr/>
        </p:nvGrpSpPr>
        <p:grpSpPr>
          <a:xfrm>
            <a:off x="3972575" y="2998049"/>
            <a:ext cx="12701" cy="12701"/>
            <a:chOff x="0" y="0"/>
            <a:chExt cx="12700" cy="12700"/>
          </a:xfrm>
        </p:grpSpPr>
        <p:sp>
          <p:nvSpPr>
            <p:cNvPr id="2869" name="خط"/>
            <p:cNvSpPr/>
            <p:nvPr/>
          </p:nvSpPr>
          <p:spPr>
            <a:xfrm flipH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70" name="خط"/>
            <p:cNvSpPr/>
            <p:nvPr/>
          </p:nvSpPr>
          <p:spPr>
            <a:xfrm flipV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72" name="Google Shape;7197;p41"/>
          <p:cNvSpPr/>
          <p:nvPr/>
        </p:nvSpPr>
        <p:spPr>
          <a:xfrm>
            <a:off x="3917450" y="29874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21600" y="21600"/>
                  <a:pt x="21600" y="108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73" name="Google Shape;7198;p41"/>
          <p:cNvSpPr/>
          <p:nvPr/>
        </p:nvSpPr>
        <p:spPr>
          <a:xfrm>
            <a:off x="3895431" y="29938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552" h="21600" fill="norm" stroke="1" extrusionOk="0">
                <a:moveTo>
                  <a:pt x="5244" y="0"/>
                </a:moveTo>
                <a:cubicBezTo>
                  <a:pt x="5244" y="5374"/>
                  <a:pt x="-4048" y="13487"/>
                  <a:pt x="2106" y="21600"/>
                </a:cubicBezTo>
                <a:lnTo>
                  <a:pt x="17552" y="10747"/>
                </a:lnTo>
                <a:cubicBezTo>
                  <a:pt x="11398" y="10747"/>
                  <a:pt x="8260" y="5374"/>
                  <a:pt x="524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74" name="Google Shape;7199;p41"/>
          <p:cNvSpPr/>
          <p:nvPr/>
        </p:nvSpPr>
        <p:spPr>
          <a:xfrm>
            <a:off x="3897900" y="29932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10800" y="11012"/>
                  <a:pt x="21600" y="11012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77" name="Google Shape;7200;p41"/>
          <p:cNvGrpSpPr/>
          <p:nvPr/>
        </p:nvGrpSpPr>
        <p:grpSpPr>
          <a:xfrm>
            <a:off x="3894375" y="2990999"/>
            <a:ext cx="12701" cy="12701"/>
            <a:chOff x="0" y="0"/>
            <a:chExt cx="12700" cy="12700"/>
          </a:xfrm>
        </p:grpSpPr>
        <p:sp>
          <p:nvSpPr>
            <p:cNvPr id="2875" name="خط"/>
            <p:cNvSpPr/>
            <p:nvPr/>
          </p:nvSpPr>
          <p:spPr>
            <a:xfrm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76" name="خط"/>
            <p:cNvSpPr/>
            <p:nvPr/>
          </p:nvSpPr>
          <p:spPr>
            <a:xfrm flipH="1" flipV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78" name="Google Shape;7201;p41"/>
          <p:cNvSpPr/>
          <p:nvPr/>
        </p:nvSpPr>
        <p:spPr>
          <a:xfrm>
            <a:off x="3754612" y="29842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94" y="11012"/>
                  <a:pt x="14587" y="21600"/>
                  <a:pt x="21600" y="21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79" name="Google Shape;7202;p41"/>
          <p:cNvSpPr/>
          <p:nvPr/>
        </p:nvSpPr>
        <p:spPr>
          <a:xfrm>
            <a:off x="3919049" y="29964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0800" y="5294"/>
                  <a:pt x="0" y="16306"/>
                  <a:pt x="0" y="21600"/>
                </a:cubicBezTo>
                <a:cubicBezTo>
                  <a:pt x="21600" y="10800"/>
                  <a:pt x="21600" y="5294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80" name="Google Shape;7203;p41"/>
          <p:cNvSpPr/>
          <p:nvPr/>
        </p:nvSpPr>
        <p:spPr>
          <a:xfrm>
            <a:off x="4120350" y="29972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941" y="0"/>
                </a:moveTo>
                <a:cubicBezTo>
                  <a:pt x="12706" y="0"/>
                  <a:pt x="7835" y="17090"/>
                  <a:pt x="0" y="21600"/>
                </a:cubicBezTo>
                <a:cubicBezTo>
                  <a:pt x="10800" y="21600"/>
                  <a:pt x="16094" y="15429"/>
                  <a:pt x="21600" y="9495"/>
                </a:cubicBezTo>
                <a:cubicBezTo>
                  <a:pt x="20118" y="2611"/>
                  <a:pt x="18635" y="0"/>
                  <a:pt x="1694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86" name="Google Shape;1346;p37"/>
          <p:cNvGrpSpPr/>
          <p:nvPr/>
        </p:nvGrpSpPr>
        <p:grpSpPr>
          <a:xfrm>
            <a:off x="5887408" y="1702878"/>
            <a:ext cx="1439291" cy="1359771"/>
            <a:chOff x="0" y="0"/>
            <a:chExt cx="1439289" cy="1359770"/>
          </a:xfrm>
        </p:grpSpPr>
        <p:sp>
          <p:nvSpPr>
            <p:cNvPr id="2881" name="Google Shape;1347;p37"/>
            <p:cNvSpPr/>
            <p:nvPr/>
          </p:nvSpPr>
          <p:spPr>
            <a:xfrm rot="16044606">
              <a:off x="1275859" y="1124978"/>
              <a:ext cx="88115" cy="8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9" h="21600" fill="norm" stroke="1" extrusionOk="0">
                  <a:moveTo>
                    <a:pt x="2991" y="0"/>
                  </a:moveTo>
                  <a:cubicBezTo>
                    <a:pt x="2020" y="0"/>
                    <a:pt x="1226" y="314"/>
                    <a:pt x="685" y="974"/>
                  </a:cubicBezTo>
                  <a:cubicBezTo>
                    <a:pt x="-1242" y="3434"/>
                    <a:pt x="1015" y="9822"/>
                    <a:pt x="5958" y="15319"/>
                  </a:cubicBezTo>
                  <a:cubicBezTo>
                    <a:pt x="9509" y="19272"/>
                    <a:pt x="13467" y="21600"/>
                    <a:pt x="16083" y="21600"/>
                  </a:cubicBezTo>
                  <a:cubicBezTo>
                    <a:pt x="17046" y="21600"/>
                    <a:pt x="17827" y="21286"/>
                    <a:pt x="18347" y="20626"/>
                  </a:cubicBezTo>
                  <a:cubicBezTo>
                    <a:pt x="20358" y="18175"/>
                    <a:pt x="18094" y="11786"/>
                    <a:pt x="13158" y="6182"/>
                  </a:cubicBezTo>
                  <a:cubicBezTo>
                    <a:pt x="9544" y="2303"/>
                    <a:pt x="5620" y="0"/>
                    <a:pt x="2991" y="0"/>
                  </a:cubicBezTo>
                  <a:close/>
                </a:path>
              </a:pathLst>
            </a:custGeom>
            <a:solidFill>
              <a:srgbClr val="FFB6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348;p37"/>
            <p:cNvSpPr/>
            <p:nvPr/>
          </p:nvSpPr>
          <p:spPr>
            <a:xfrm rot="16044606">
              <a:off x="1263177" y="1139100"/>
              <a:ext cx="88272" cy="8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9" h="21600" fill="norm" stroke="1" extrusionOk="0">
                  <a:moveTo>
                    <a:pt x="3034" y="0"/>
                  </a:moveTo>
                  <a:cubicBezTo>
                    <a:pt x="2054" y="0"/>
                    <a:pt x="1255" y="330"/>
                    <a:pt x="716" y="1013"/>
                  </a:cubicBezTo>
                  <a:cubicBezTo>
                    <a:pt x="-1287" y="3468"/>
                    <a:pt x="1052" y="9844"/>
                    <a:pt x="5969" y="15339"/>
                  </a:cubicBezTo>
                  <a:cubicBezTo>
                    <a:pt x="9506" y="19285"/>
                    <a:pt x="13449" y="21600"/>
                    <a:pt x="16062" y="21600"/>
                  </a:cubicBezTo>
                  <a:cubicBezTo>
                    <a:pt x="17014" y="21600"/>
                    <a:pt x="17799" y="21287"/>
                    <a:pt x="18310" y="20628"/>
                  </a:cubicBezTo>
                  <a:cubicBezTo>
                    <a:pt x="20313" y="18181"/>
                    <a:pt x="18058" y="11805"/>
                    <a:pt x="13141" y="6310"/>
                  </a:cubicBezTo>
                  <a:cubicBezTo>
                    <a:pt x="9611" y="2373"/>
                    <a:pt x="5675" y="0"/>
                    <a:pt x="303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885" name="Google Shape;1349;p37"/>
            <p:cNvGrpSpPr/>
            <p:nvPr/>
          </p:nvGrpSpPr>
          <p:grpSpPr>
            <a:xfrm>
              <a:off x="0" y="0"/>
              <a:ext cx="1439290" cy="1359771"/>
              <a:chOff x="0" y="0"/>
              <a:chExt cx="1439289" cy="1359770"/>
            </a:xfrm>
          </p:grpSpPr>
          <p:sp>
            <p:nvSpPr>
              <p:cNvPr id="2883" name="Google Shape;1350;p37"/>
              <p:cNvSpPr/>
              <p:nvPr/>
            </p:nvSpPr>
            <p:spPr>
              <a:xfrm rot="16044606">
                <a:off x="83364" y="-11842"/>
                <a:ext cx="1285451" cy="1369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600" fill="norm" stroke="1" extrusionOk="0">
                    <a:moveTo>
                      <a:pt x="18969" y="1238"/>
                    </a:moveTo>
                    <a:lnTo>
                      <a:pt x="20299" y="2317"/>
                    </a:lnTo>
                    <a:lnTo>
                      <a:pt x="19277" y="5450"/>
                    </a:lnTo>
                    <a:lnTo>
                      <a:pt x="17728" y="5682"/>
                    </a:lnTo>
                    <a:lnTo>
                      <a:pt x="17638" y="3975"/>
                    </a:lnTo>
                    <a:cubicBezTo>
                      <a:pt x="17638" y="3957"/>
                      <a:pt x="17631" y="3945"/>
                      <a:pt x="17631" y="3926"/>
                    </a:cubicBezTo>
                    <a:cubicBezTo>
                      <a:pt x="17631" y="3920"/>
                      <a:pt x="17631" y="3914"/>
                      <a:pt x="17618" y="3902"/>
                    </a:cubicBezTo>
                    <a:cubicBezTo>
                      <a:pt x="17612" y="3884"/>
                      <a:pt x="17600" y="3865"/>
                      <a:pt x="17580" y="3853"/>
                    </a:cubicBezTo>
                    <a:cubicBezTo>
                      <a:pt x="17574" y="3841"/>
                      <a:pt x="17574" y="3841"/>
                      <a:pt x="17567" y="3841"/>
                    </a:cubicBezTo>
                    <a:cubicBezTo>
                      <a:pt x="17548" y="3835"/>
                      <a:pt x="17541" y="3817"/>
                      <a:pt x="17522" y="3817"/>
                    </a:cubicBezTo>
                    <a:cubicBezTo>
                      <a:pt x="17516" y="3811"/>
                      <a:pt x="17503" y="3811"/>
                      <a:pt x="17490" y="3811"/>
                    </a:cubicBezTo>
                    <a:cubicBezTo>
                      <a:pt x="17483" y="3811"/>
                      <a:pt x="17477" y="3804"/>
                      <a:pt x="17458" y="3804"/>
                    </a:cubicBezTo>
                    <a:lnTo>
                      <a:pt x="15626" y="3719"/>
                    </a:lnTo>
                    <a:lnTo>
                      <a:pt x="15844" y="2439"/>
                    </a:lnTo>
                    <a:lnTo>
                      <a:pt x="18969" y="1238"/>
                    </a:lnTo>
                    <a:close/>
                    <a:moveTo>
                      <a:pt x="15369" y="2878"/>
                    </a:moveTo>
                    <a:lnTo>
                      <a:pt x="15221" y="3804"/>
                    </a:lnTo>
                    <a:lnTo>
                      <a:pt x="1084" y="18076"/>
                    </a:lnTo>
                    <a:cubicBezTo>
                      <a:pt x="937" y="18064"/>
                      <a:pt x="808" y="18064"/>
                      <a:pt x="699" y="18064"/>
                    </a:cubicBezTo>
                    <a:lnTo>
                      <a:pt x="15369" y="2878"/>
                    </a:lnTo>
                    <a:close/>
                    <a:moveTo>
                      <a:pt x="15478" y="4073"/>
                    </a:moveTo>
                    <a:lnTo>
                      <a:pt x="17027" y="4140"/>
                    </a:lnTo>
                    <a:lnTo>
                      <a:pt x="2685" y="18625"/>
                    </a:lnTo>
                    <a:cubicBezTo>
                      <a:pt x="2299" y="18369"/>
                      <a:pt x="1901" y="18223"/>
                      <a:pt x="1541" y="18137"/>
                    </a:cubicBezTo>
                    <a:lnTo>
                      <a:pt x="15478" y="4073"/>
                    </a:lnTo>
                    <a:close/>
                    <a:moveTo>
                      <a:pt x="17284" y="4414"/>
                    </a:moveTo>
                    <a:lnTo>
                      <a:pt x="17355" y="5822"/>
                    </a:lnTo>
                    <a:lnTo>
                      <a:pt x="3649" y="19668"/>
                    </a:lnTo>
                    <a:cubicBezTo>
                      <a:pt x="3521" y="19418"/>
                      <a:pt x="3328" y="19167"/>
                      <a:pt x="3052" y="18917"/>
                    </a:cubicBezTo>
                    <a:cubicBezTo>
                      <a:pt x="3026" y="18893"/>
                      <a:pt x="3006" y="18881"/>
                      <a:pt x="2987" y="18863"/>
                    </a:cubicBezTo>
                    <a:lnTo>
                      <a:pt x="17284" y="4414"/>
                    </a:lnTo>
                    <a:close/>
                    <a:moveTo>
                      <a:pt x="18898" y="5871"/>
                    </a:moveTo>
                    <a:lnTo>
                      <a:pt x="3913" y="20783"/>
                    </a:lnTo>
                    <a:cubicBezTo>
                      <a:pt x="3913" y="20570"/>
                      <a:pt x="3887" y="20301"/>
                      <a:pt x="3797" y="20021"/>
                    </a:cubicBezTo>
                    <a:cubicBezTo>
                      <a:pt x="3817" y="20015"/>
                      <a:pt x="3829" y="20003"/>
                      <a:pt x="3842" y="19991"/>
                    </a:cubicBezTo>
                    <a:lnTo>
                      <a:pt x="17638" y="6054"/>
                    </a:lnTo>
                    <a:lnTo>
                      <a:pt x="18898" y="5871"/>
                    </a:lnTo>
                    <a:close/>
                    <a:moveTo>
                      <a:pt x="710" y="18421"/>
                    </a:moveTo>
                    <a:cubicBezTo>
                      <a:pt x="1216" y="18421"/>
                      <a:pt x="2059" y="18531"/>
                      <a:pt x="2782" y="19167"/>
                    </a:cubicBezTo>
                    <a:cubicBezTo>
                      <a:pt x="3714" y="20009"/>
                      <a:pt x="3540" y="20929"/>
                      <a:pt x="3469" y="21185"/>
                    </a:cubicBezTo>
                    <a:cubicBezTo>
                      <a:pt x="3401" y="21209"/>
                      <a:pt x="3286" y="21236"/>
                      <a:pt x="3128" y="21236"/>
                    </a:cubicBezTo>
                    <a:cubicBezTo>
                      <a:pt x="2765" y="21236"/>
                      <a:pt x="2178" y="21091"/>
                      <a:pt x="1438" y="20423"/>
                    </a:cubicBezTo>
                    <a:cubicBezTo>
                      <a:pt x="409" y="19503"/>
                      <a:pt x="371" y="18716"/>
                      <a:pt x="390" y="18436"/>
                    </a:cubicBezTo>
                    <a:cubicBezTo>
                      <a:pt x="468" y="18428"/>
                      <a:pt x="578" y="18421"/>
                      <a:pt x="710" y="18421"/>
                    </a:cubicBezTo>
                    <a:close/>
                    <a:moveTo>
                      <a:pt x="21179" y="0"/>
                    </a:moveTo>
                    <a:cubicBezTo>
                      <a:pt x="21157" y="0"/>
                      <a:pt x="21133" y="4"/>
                      <a:pt x="21109" y="12"/>
                    </a:cubicBezTo>
                    <a:lnTo>
                      <a:pt x="15587" y="2134"/>
                    </a:lnTo>
                    <a:cubicBezTo>
                      <a:pt x="15581" y="2134"/>
                      <a:pt x="15581" y="2146"/>
                      <a:pt x="15574" y="2146"/>
                    </a:cubicBezTo>
                    <a:cubicBezTo>
                      <a:pt x="15555" y="2152"/>
                      <a:pt x="15542" y="2158"/>
                      <a:pt x="15529" y="2177"/>
                    </a:cubicBezTo>
                    <a:cubicBezTo>
                      <a:pt x="15529" y="2177"/>
                      <a:pt x="15523" y="2183"/>
                      <a:pt x="15516" y="2183"/>
                    </a:cubicBezTo>
                    <a:lnTo>
                      <a:pt x="81" y="18155"/>
                    </a:lnTo>
                    <a:cubicBezTo>
                      <a:pt x="81" y="18155"/>
                      <a:pt x="81" y="18162"/>
                      <a:pt x="68" y="18162"/>
                    </a:cubicBezTo>
                    <a:cubicBezTo>
                      <a:pt x="55" y="18180"/>
                      <a:pt x="50" y="18198"/>
                      <a:pt x="37" y="18223"/>
                    </a:cubicBezTo>
                    <a:lnTo>
                      <a:pt x="30" y="18229"/>
                    </a:lnTo>
                    <a:lnTo>
                      <a:pt x="30" y="18247"/>
                    </a:lnTo>
                    <a:cubicBezTo>
                      <a:pt x="-2" y="18381"/>
                      <a:pt x="-208" y="19448"/>
                      <a:pt x="1161" y="20692"/>
                    </a:cubicBezTo>
                    <a:cubicBezTo>
                      <a:pt x="1991" y="21429"/>
                      <a:pt x="2685" y="21600"/>
                      <a:pt x="3135" y="21600"/>
                    </a:cubicBezTo>
                    <a:cubicBezTo>
                      <a:pt x="3476" y="21600"/>
                      <a:pt x="3682" y="21503"/>
                      <a:pt x="3701" y="21490"/>
                    </a:cubicBezTo>
                    <a:cubicBezTo>
                      <a:pt x="3701" y="21490"/>
                      <a:pt x="3714" y="21490"/>
                      <a:pt x="3714" y="21484"/>
                    </a:cubicBezTo>
                    <a:cubicBezTo>
                      <a:pt x="3720" y="21478"/>
                      <a:pt x="3739" y="21472"/>
                      <a:pt x="3746" y="21460"/>
                    </a:cubicBezTo>
                    <a:lnTo>
                      <a:pt x="3752" y="21454"/>
                    </a:lnTo>
                    <a:lnTo>
                      <a:pt x="19554" y="5731"/>
                    </a:lnTo>
                    <a:cubicBezTo>
                      <a:pt x="19554" y="5731"/>
                      <a:pt x="19554" y="5725"/>
                      <a:pt x="19560" y="5725"/>
                    </a:cubicBezTo>
                    <a:cubicBezTo>
                      <a:pt x="19566" y="5712"/>
                      <a:pt x="19573" y="5701"/>
                      <a:pt x="19586" y="5688"/>
                    </a:cubicBezTo>
                    <a:cubicBezTo>
                      <a:pt x="19586" y="5682"/>
                      <a:pt x="19592" y="5670"/>
                      <a:pt x="19598" y="5664"/>
                    </a:cubicBezTo>
                    <a:lnTo>
                      <a:pt x="21360" y="232"/>
                    </a:lnTo>
                    <a:cubicBezTo>
                      <a:pt x="21392" y="165"/>
                      <a:pt x="21367" y="92"/>
                      <a:pt x="21309" y="49"/>
                    </a:cubicBezTo>
                    <a:cubicBezTo>
                      <a:pt x="21270" y="16"/>
                      <a:pt x="21226" y="0"/>
                      <a:pt x="21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4" name="Google Shape;1351;p37"/>
              <p:cNvSpPr/>
              <p:nvPr/>
            </p:nvSpPr>
            <p:spPr>
              <a:xfrm rot="16044606">
                <a:off x="70569" y="2030"/>
                <a:ext cx="1285220" cy="1369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18980" y="1238"/>
                    </a:moveTo>
                    <a:lnTo>
                      <a:pt x="20304" y="2317"/>
                    </a:lnTo>
                    <a:lnTo>
                      <a:pt x="19281" y="5450"/>
                    </a:lnTo>
                    <a:lnTo>
                      <a:pt x="17732" y="5682"/>
                    </a:lnTo>
                    <a:lnTo>
                      <a:pt x="17642" y="3975"/>
                    </a:lnTo>
                    <a:cubicBezTo>
                      <a:pt x="17642" y="3957"/>
                      <a:pt x="17635" y="3944"/>
                      <a:pt x="17635" y="3926"/>
                    </a:cubicBezTo>
                    <a:cubicBezTo>
                      <a:pt x="17635" y="3920"/>
                      <a:pt x="17635" y="3914"/>
                      <a:pt x="17629" y="3902"/>
                    </a:cubicBezTo>
                    <a:cubicBezTo>
                      <a:pt x="17616" y="3877"/>
                      <a:pt x="17603" y="3865"/>
                      <a:pt x="17584" y="3853"/>
                    </a:cubicBezTo>
                    <a:cubicBezTo>
                      <a:pt x="17577" y="3840"/>
                      <a:pt x="17577" y="3840"/>
                      <a:pt x="17571" y="3840"/>
                    </a:cubicBezTo>
                    <a:cubicBezTo>
                      <a:pt x="17552" y="3835"/>
                      <a:pt x="17546" y="3816"/>
                      <a:pt x="17533" y="3816"/>
                    </a:cubicBezTo>
                    <a:cubicBezTo>
                      <a:pt x="17520" y="3810"/>
                      <a:pt x="17507" y="3810"/>
                      <a:pt x="17500" y="3810"/>
                    </a:cubicBezTo>
                    <a:cubicBezTo>
                      <a:pt x="17487" y="3810"/>
                      <a:pt x="17481" y="3804"/>
                      <a:pt x="17468" y="3804"/>
                    </a:cubicBezTo>
                    <a:lnTo>
                      <a:pt x="15635" y="3719"/>
                    </a:lnTo>
                    <a:lnTo>
                      <a:pt x="15848" y="2438"/>
                    </a:lnTo>
                    <a:lnTo>
                      <a:pt x="18980" y="1238"/>
                    </a:lnTo>
                    <a:close/>
                    <a:moveTo>
                      <a:pt x="15378" y="2877"/>
                    </a:moveTo>
                    <a:lnTo>
                      <a:pt x="15224" y="3804"/>
                    </a:lnTo>
                    <a:lnTo>
                      <a:pt x="1084" y="18076"/>
                    </a:lnTo>
                    <a:cubicBezTo>
                      <a:pt x="942" y="18064"/>
                      <a:pt x="814" y="18064"/>
                      <a:pt x="698" y="18064"/>
                    </a:cubicBezTo>
                    <a:lnTo>
                      <a:pt x="15378" y="2877"/>
                    </a:lnTo>
                    <a:close/>
                    <a:moveTo>
                      <a:pt x="15481" y="4072"/>
                    </a:moveTo>
                    <a:lnTo>
                      <a:pt x="17031" y="4139"/>
                    </a:lnTo>
                    <a:lnTo>
                      <a:pt x="2685" y="18625"/>
                    </a:lnTo>
                    <a:cubicBezTo>
                      <a:pt x="2299" y="18369"/>
                      <a:pt x="1907" y="18222"/>
                      <a:pt x="1540" y="18137"/>
                    </a:cubicBezTo>
                    <a:lnTo>
                      <a:pt x="15481" y="4072"/>
                    </a:lnTo>
                    <a:close/>
                    <a:moveTo>
                      <a:pt x="17282" y="4414"/>
                    </a:moveTo>
                    <a:lnTo>
                      <a:pt x="17352" y="5822"/>
                    </a:lnTo>
                    <a:lnTo>
                      <a:pt x="3643" y="19674"/>
                    </a:lnTo>
                    <a:cubicBezTo>
                      <a:pt x="3514" y="19418"/>
                      <a:pt x="3322" y="19168"/>
                      <a:pt x="3045" y="18918"/>
                    </a:cubicBezTo>
                    <a:cubicBezTo>
                      <a:pt x="3019" y="18893"/>
                      <a:pt x="3000" y="18881"/>
                      <a:pt x="2981" y="18863"/>
                    </a:cubicBezTo>
                    <a:lnTo>
                      <a:pt x="17282" y="4414"/>
                    </a:lnTo>
                    <a:close/>
                    <a:moveTo>
                      <a:pt x="18896" y="5871"/>
                    </a:moveTo>
                    <a:lnTo>
                      <a:pt x="3900" y="20789"/>
                    </a:lnTo>
                    <a:cubicBezTo>
                      <a:pt x="3913" y="20570"/>
                      <a:pt x="3888" y="20301"/>
                      <a:pt x="3791" y="20021"/>
                    </a:cubicBezTo>
                    <a:cubicBezTo>
                      <a:pt x="3810" y="20015"/>
                      <a:pt x="3823" y="20009"/>
                      <a:pt x="3836" y="19991"/>
                    </a:cubicBezTo>
                    <a:lnTo>
                      <a:pt x="17635" y="6054"/>
                    </a:lnTo>
                    <a:lnTo>
                      <a:pt x="18896" y="5871"/>
                    </a:lnTo>
                    <a:close/>
                    <a:moveTo>
                      <a:pt x="713" y="18420"/>
                    </a:moveTo>
                    <a:cubicBezTo>
                      <a:pt x="1220" y="18420"/>
                      <a:pt x="2057" y="18530"/>
                      <a:pt x="2775" y="19168"/>
                    </a:cubicBezTo>
                    <a:cubicBezTo>
                      <a:pt x="3707" y="20009"/>
                      <a:pt x="3534" y="20930"/>
                      <a:pt x="3463" y="21186"/>
                    </a:cubicBezTo>
                    <a:cubicBezTo>
                      <a:pt x="3397" y="21209"/>
                      <a:pt x="3282" y="21237"/>
                      <a:pt x="3125" y="21237"/>
                    </a:cubicBezTo>
                    <a:cubicBezTo>
                      <a:pt x="2761" y="21237"/>
                      <a:pt x="2171" y="21092"/>
                      <a:pt x="1431" y="20423"/>
                    </a:cubicBezTo>
                    <a:cubicBezTo>
                      <a:pt x="402" y="19503"/>
                      <a:pt x="363" y="18717"/>
                      <a:pt x="383" y="18436"/>
                    </a:cubicBezTo>
                    <a:cubicBezTo>
                      <a:pt x="462" y="18428"/>
                      <a:pt x="576" y="18420"/>
                      <a:pt x="713" y="18420"/>
                    </a:cubicBezTo>
                    <a:close/>
                    <a:moveTo>
                      <a:pt x="21186" y="0"/>
                    </a:moveTo>
                    <a:cubicBezTo>
                      <a:pt x="21162" y="0"/>
                      <a:pt x="21138" y="4"/>
                      <a:pt x="21114" y="12"/>
                    </a:cubicBezTo>
                    <a:lnTo>
                      <a:pt x="15591" y="2134"/>
                    </a:lnTo>
                    <a:cubicBezTo>
                      <a:pt x="15584" y="2134"/>
                      <a:pt x="15584" y="2146"/>
                      <a:pt x="15578" y="2146"/>
                    </a:cubicBezTo>
                    <a:cubicBezTo>
                      <a:pt x="15565" y="2152"/>
                      <a:pt x="15546" y="2158"/>
                      <a:pt x="15539" y="2176"/>
                    </a:cubicBezTo>
                    <a:cubicBezTo>
                      <a:pt x="15539" y="2176"/>
                      <a:pt x="15526" y="2182"/>
                      <a:pt x="15520" y="2182"/>
                    </a:cubicBezTo>
                    <a:lnTo>
                      <a:pt x="80" y="18155"/>
                    </a:lnTo>
                    <a:cubicBezTo>
                      <a:pt x="80" y="18155"/>
                      <a:pt x="80" y="18162"/>
                      <a:pt x="74" y="18162"/>
                    </a:cubicBezTo>
                    <a:cubicBezTo>
                      <a:pt x="55" y="18180"/>
                      <a:pt x="49" y="18198"/>
                      <a:pt x="42" y="18222"/>
                    </a:cubicBezTo>
                    <a:lnTo>
                      <a:pt x="29" y="18229"/>
                    </a:lnTo>
                    <a:lnTo>
                      <a:pt x="29" y="18247"/>
                    </a:lnTo>
                    <a:cubicBezTo>
                      <a:pt x="-3" y="18381"/>
                      <a:pt x="-209" y="19448"/>
                      <a:pt x="1167" y="20692"/>
                    </a:cubicBezTo>
                    <a:cubicBezTo>
                      <a:pt x="1990" y="21429"/>
                      <a:pt x="2685" y="21600"/>
                      <a:pt x="3135" y="21600"/>
                    </a:cubicBezTo>
                    <a:cubicBezTo>
                      <a:pt x="3482" y="21600"/>
                      <a:pt x="3682" y="21503"/>
                      <a:pt x="3707" y="21490"/>
                    </a:cubicBezTo>
                    <a:cubicBezTo>
                      <a:pt x="3707" y="21490"/>
                      <a:pt x="3714" y="21490"/>
                      <a:pt x="3714" y="21484"/>
                    </a:cubicBezTo>
                    <a:cubicBezTo>
                      <a:pt x="3720" y="21478"/>
                      <a:pt x="3740" y="21472"/>
                      <a:pt x="3746" y="21460"/>
                    </a:cubicBezTo>
                    <a:lnTo>
                      <a:pt x="3752" y="21454"/>
                    </a:lnTo>
                    <a:lnTo>
                      <a:pt x="19558" y="5730"/>
                    </a:lnTo>
                    <a:cubicBezTo>
                      <a:pt x="19558" y="5730"/>
                      <a:pt x="19558" y="5724"/>
                      <a:pt x="19564" y="5724"/>
                    </a:cubicBezTo>
                    <a:cubicBezTo>
                      <a:pt x="19571" y="5712"/>
                      <a:pt x="19584" y="5700"/>
                      <a:pt x="19590" y="5688"/>
                    </a:cubicBezTo>
                    <a:cubicBezTo>
                      <a:pt x="19590" y="5682"/>
                      <a:pt x="19597" y="5669"/>
                      <a:pt x="19603" y="5663"/>
                    </a:cubicBezTo>
                    <a:lnTo>
                      <a:pt x="21365" y="231"/>
                    </a:lnTo>
                    <a:cubicBezTo>
                      <a:pt x="21391" y="171"/>
                      <a:pt x="21365" y="91"/>
                      <a:pt x="21314" y="49"/>
                    </a:cubicBezTo>
                    <a:cubicBezTo>
                      <a:pt x="21279" y="16"/>
                      <a:pt x="21234" y="0"/>
                      <a:pt x="211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887" name="Picture 8" descr="Picture 8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9172" y="2881365"/>
            <a:ext cx="601756" cy="587652"/>
          </a:xfrm>
          <a:prstGeom prst="rect">
            <a:avLst/>
          </a:prstGeom>
          <a:ln w="12700">
            <a:miter lim="400000"/>
          </a:ln>
        </p:spPr>
      </p:pic>
      <p:sp>
        <p:nvSpPr>
          <p:cNvPr id="2888" name="مربع نص 118"/>
          <p:cNvSpPr txBox="1"/>
          <p:nvPr/>
        </p:nvSpPr>
        <p:spPr>
          <a:xfrm>
            <a:off x="7184236" y="2481004"/>
            <a:ext cx="152574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600"/>
            </a:lvl1pPr>
          </a:lstStyle>
          <a:p>
            <a:pPr rtl="0">
              <a:defRPr/>
            </a:pPr>
            <a:r>
              <a:t>الاختيار العشوائي</a:t>
            </a:r>
          </a:p>
        </p:txBody>
      </p:sp>
      <p:sp>
        <p:nvSpPr>
          <p:cNvPr id="2889" name="مربع نص 119"/>
          <p:cNvSpPr txBox="1"/>
          <p:nvPr/>
        </p:nvSpPr>
        <p:spPr>
          <a:xfrm>
            <a:off x="5564507" y="3366223"/>
            <a:ext cx="127294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800"/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sp>
        <p:nvSpPr>
          <p:cNvPr id="2890" name="مربع نص 124"/>
          <p:cNvSpPr txBox="1"/>
          <p:nvPr/>
        </p:nvSpPr>
        <p:spPr>
          <a:xfrm>
            <a:off x="4098669" y="3410937"/>
            <a:ext cx="9348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800"/>
            </a:lvl1pPr>
          </a:lstStyle>
          <a:p>
            <a:pPr rtl="0">
              <a:defRPr/>
            </a:pPr>
            <a:r>
              <a:t>العدسة</a:t>
            </a:r>
          </a:p>
        </p:txBody>
      </p:sp>
      <p:sp>
        <p:nvSpPr>
          <p:cNvPr id="2891" name="مربع نص 126"/>
          <p:cNvSpPr txBox="1"/>
          <p:nvPr/>
        </p:nvSpPr>
        <p:spPr>
          <a:xfrm>
            <a:off x="2683587" y="3384691"/>
            <a:ext cx="93487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/>
            </a:lvl1pPr>
          </a:lstStyle>
          <a:p>
            <a:pPr rtl="0">
              <a:defRPr/>
            </a:pPr>
            <a:r>
              <a:t>التحفيز</a:t>
            </a:r>
          </a:p>
        </p:txBody>
      </p:sp>
      <p:pic>
        <p:nvPicPr>
          <p:cNvPr id="2892" name="صورة 135" descr="صورة 1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2862" y="3795588"/>
            <a:ext cx="774260" cy="792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3" name="صورة 8" descr="صورة 8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53672" y="3795588"/>
            <a:ext cx="695005" cy="749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4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04571" y="3723244"/>
            <a:ext cx="640959" cy="707887"/>
          </a:xfrm>
          <a:prstGeom prst="rect">
            <a:avLst/>
          </a:prstGeom>
          <a:ln w="12700">
            <a:miter lim="400000"/>
          </a:ln>
        </p:spPr>
      </p:pic>
      <p:sp>
        <p:nvSpPr>
          <p:cNvPr id="2895" name="مربع نص 101"/>
          <p:cNvSpPr txBox="1"/>
          <p:nvPr/>
        </p:nvSpPr>
        <p:spPr>
          <a:xfrm>
            <a:off x="2407124" y="1907102"/>
            <a:ext cx="3499205" cy="627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425" tIns="54425" rIns="54425" bIns="54425">
            <a:spAutoFit/>
          </a:bodyPr>
          <a:lstStyle>
            <a:lvl1pPr>
              <a:defRPr b="1" sz="3600">
                <a:solidFill>
                  <a:srgbClr val="436378"/>
                </a:solidFill>
              </a:defRPr>
            </a:lvl1pPr>
          </a:lstStyle>
          <a:p>
            <a:pPr rtl="0">
              <a:defRPr/>
            </a:pPr>
            <a:r>
              <a:t>استراتيجية حل المسألة</a:t>
            </a:r>
          </a:p>
        </p:txBody>
      </p:sp>
      <p:pic>
        <p:nvPicPr>
          <p:cNvPr id="2896" name="صورة 86" descr="صورة 86"/>
          <p:cNvPicPr>
            <a:picLocks noChangeAspect="1"/>
          </p:cNvPicPr>
          <p:nvPr/>
        </p:nvPicPr>
        <p:blipFill>
          <a:blip r:embed="rId8">
            <a:extLst/>
          </a:blip>
          <a:srcRect l="18385" t="0" r="18385" b="0"/>
          <a:stretch>
            <a:fillRect/>
          </a:stretch>
        </p:blipFill>
        <p:spPr>
          <a:xfrm>
            <a:off x="1460239" y="682579"/>
            <a:ext cx="1287524" cy="854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7555;p51"/>
          <p:cNvSpPr/>
          <p:nvPr/>
        </p:nvSpPr>
        <p:spPr>
          <a:xfrm>
            <a:off x="2483150" y="985932"/>
            <a:ext cx="4180575" cy="3273622"/>
          </a:xfrm>
          <a:prstGeom prst="rect">
            <a:avLst/>
          </a:prstGeom>
          <a:solidFill>
            <a:srgbClr val="FFD400">
              <a:alpha val="1726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938" name="Google Shape;7559;p51"/>
          <p:cNvGrpSpPr/>
          <p:nvPr/>
        </p:nvGrpSpPr>
        <p:grpSpPr>
          <a:xfrm>
            <a:off x="3042229" y="3889933"/>
            <a:ext cx="3550010" cy="172301"/>
            <a:chOff x="0" y="0"/>
            <a:chExt cx="3550008" cy="172300"/>
          </a:xfrm>
        </p:grpSpPr>
        <p:sp>
          <p:nvSpPr>
            <p:cNvPr id="2899" name="Google Shape;7560;p51"/>
            <p:cNvSpPr/>
            <p:nvPr/>
          </p:nvSpPr>
          <p:spPr>
            <a:xfrm>
              <a:off x="1304547" y="-1"/>
              <a:ext cx="1558388" cy="15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72" fill="norm" stroke="1" extrusionOk="0">
                  <a:moveTo>
                    <a:pt x="1291" y="1651"/>
                  </a:moveTo>
                  <a:lnTo>
                    <a:pt x="1578" y="1721"/>
                  </a:lnTo>
                  <a:cubicBezTo>
                    <a:pt x="1611" y="2003"/>
                    <a:pt x="1633" y="2003"/>
                    <a:pt x="1666" y="1792"/>
                  </a:cubicBezTo>
                  <a:cubicBezTo>
                    <a:pt x="1920" y="1581"/>
                    <a:pt x="2174" y="1581"/>
                    <a:pt x="2417" y="1862"/>
                  </a:cubicBezTo>
                  <a:cubicBezTo>
                    <a:pt x="2450" y="2140"/>
                    <a:pt x="2461" y="2492"/>
                    <a:pt x="2494" y="2563"/>
                  </a:cubicBezTo>
                  <a:cubicBezTo>
                    <a:pt x="2583" y="2704"/>
                    <a:pt x="2594" y="2211"/>
                    <a:pt x="2605" y="1862"/>
                  </a:cubicBezTo>
                  <a:cubicBezTo>
                    <a:pt x="2947" y="1581"/>
                    <a:pt x="3300" y="1581"/>
                    <a:pt x="3642" y="1862"/>
                  </a:cubicBezTo>
                  <a:cubicBezTo>
                    <a:pt x="3830" y="3193"/>
                    <a:pt x="3918" y="3193"/>
                    <a:pt x="4106" y="1862"/>
                  </a:cubicBezTo>
                  <a:cubicBezTo>
                    <a:pt x="4536" y="1581"/>
                    <a:pt x="4978" y="1581"/>
                    <a:pt x="5419" y="1933"/>
                  </a:cubicBezTo>
                  <a:cubicBezTo>
                    <a:pt x="5441" y="2140"/>
                    <a:pt x="5452" y="2563"/>
                    <a:pt x="5486" y="2633"/>
                  </a:cubicBezTo>
                  <a:cubicBezTo>
                    <a:pt x="5574" y="2774"/>
                    <a:pt x="5585" y="2281"/>
                    <a:pt x="5607" y="1933"/>
                  </a:cubicBezTo>
                  <a:lnTo>
                    <a:pt x="5794" y="1933"/>
                  </a:lnTo>
                  <a:cubicBezTo>
                    <a:pt x="5927" y="3123"/>
                    <a:pt x="5949" y="3123"/>
                    <a:pt x="6071" y="1862"/>
                  </a:cubicBezTo>
                  <a:cubicBezTo>
                    <a:pt x="6412" y="1651"/>
                    <a:pt x="6755" y="1651"/>
                    <a:pt x="7097" y="1862"/>
                  </a:cubicBezTo>
                  <a:cubicBezTo>
                    <a:pt x="7251" y="3263"/>
                    <a:pt x="7307" y="3263"/>
                    <a:pt x="7472" y="1862"/>
                  </a:cubicBezTo>
                  <a:cubicBezTo>
                    <a:pt x="7781" y="1651"/>
                    <a:pt x="8090" y="1581"/>
                    <a:pt x="8410" y="1721"/>
                  </a:cubicBezTo>
                  <a:cubicBezTo>
                    <a:pt x="8521" y="2633"/>
                    <a:pt x="8697" y="2281"/>
                    <a:pt x="8841" y="2633"/>
                  </a:cubicBezTo>
                  <a:cubicBezTo>
                    <a:pt x="8984" y="3052"/>
                    <a:pt x="9106" y="2492"/>
                    <a:pt x="9150" y="1440"/>
                  </a:cubicBezTo>
                  <a:cubicBezTo>
                    <a:pt x="9558" y="1091"/>
                    <a:pt x="9967" y="951"/>
                    <a:pt x="10375" y="1162"/>
                  </a:cubicBezTo>
                  <a:cubicBezTo>
                    <a:pt x="10397" y="1299"/>
                    <a:pt x="10430" y="1510"/>
                    <a:pt x="10452" y="1510"/>
                  </a:cubicBezTo>
                  <a:cubicBezTo>
                    <a:pt x="11093" y="1581"/>
                    <a:pt x="11721" y="1581"/>
                    <a:pt x="12362" y="1651"/>
                  </a:cubicBezTo>
                  <a:cubicBezTo>
                    <a:pt x="12450" y="1651"/>
                    <a:pt x="12505" y="1229"/>
                    <a:pt x="12516" y="739"/>
                  </a:cubicBezTo>
                  <a:cubicBezTo>
                    <a:pt x="12704" y="458"/>
                    <a:pt x="12891" y="458"/>
                    <a:pt x="13079" y="669"/>
                  </a:cubicBezTo>
                  <a:cubicBezTo>
                    <a:pt x="13200" y="2003"/>
                    <a:pt x="13234" y="2003"/>
                    <a:pt x="13355" y="739"/>
                  </a:cubicBezTo>
                  <a:lnTo>
                    <a:pt x="13731" y="528"/>
                  </a:lnTo>
                  <a:cubicBezTo>
                    <a:pt x="14006" y="1651"/>
                    <a:pt x="14326" y="880"/>
                    <a:pt x="14613" y="1440"/>
                  </a:cubicBezTo>
                  <a:cubicBezTo>
                    <a:pt x="14702" y="1581"/>
                    <a:pt x="14746" y="739"/>
                    <a:pt x="14768" y="180"/>
                  </a:cubicBezTo>
                  <a:cubicBezTo>
                    <a:pt x="14890" y="-102"/>
                    <a:pt x="15022" y="-32"/>
                    <a:pt x="15143" y="250"/>
                  </a:cubicBezTo>
                  <a:cubicBezTo>
                    <a:pt x="15375" y="1581"/>
                    <a:pt x="15662" y="1581"/>
                    <a:pt x="15949" y="1229"/>
                  </a:cubicBezTo>
                  <a:cubicBezTo>
                    <a:pt x="15960" y="1229"/>
                    <a:pt x="15971" y="880"/>
                    <a:pt x="15982" y="739"/>
                  </a:cubicBezTo>
                  <a:lnTo>
                    <a:pt x="16258" y="739"/>
                  </a:lnTo>
                  <a:cubicBezTo>
                    <a:pt x="16457" y="2073"/>
                    <a:pt x="16578" y="2073"/>
                    <a:pt x="16810" y="810"/>
                  </a:cubicBezTo>
                  <a:lnTo>
                    <a:pt x="17361" y="1091"/>
                  </a:lnTo>
                  <a:cubicBezTo>
                    <a:pt x="17417" y="1651"/>
                    <a:pt x="17483" y="1792"/>
                    <a:pt x="17549" y="1162"/>
                  </a:cubicBezTo>
                  <a:cubicBezTo>
                    <a:pt x="18024" y="1091"/>
                    <a:pt x="18488" y="1162"/>
                    <a:pt x="18962" y="1370"/>
                  </a:cubicBezTo>
                  <a:cubicBezTo>
                    <a:pt x="18995" y="2281"/>
                    <a:pt x="19094" y="2281"/>
                    <a:pt x="19216" y="2281"/>
                  </a:cubicBezTo>
                  <a:cubicBezTo>
                    <a:pt x="19403" y="2281"/>
                    <a:pt x="19602" y="2140"/>
                    <a:pt x="19768" y="2492"/>
                  </a:cubicBezTo>
                  <a:cubicBezTo>
                    <a:pt x="19988" y="3052"/>
                    <a:pt x="19845" y="4597"/>
                    <a:pt x="19900" y="5650"/>
                  </a:cubicBezTo>
                  <a:cubicBezTo>
                    <a:pt x="19923" y="5928"/>
                    <a:pt x="19955" y="6139"/>
                    <a:pt x="20000" y="6210"/>
                  </a:cubicBezTo>
                  <a:cubicBezTo>
                    <a:pt x="20066" y="6210"/>
                    <a:pt x="20121" y="5928"/>
                    <a:pt x="20132" y="5509"/>
                  </a:cubicBezTo>
                  <a:cubicBezTo>
                    <a:pt x="20143" y="5228"/>
                    <a:pt x="20143" y="4876"/>
                    <a:pt x="20121" y="4597"/>
                  </a:cubicBezTo>
                  <a:cubicBezTo>
                    <a:pt x="20033" y="3193"/>
                    <a:pt x="20187" y="2844"/>
                    <a:pt x="20342" y="2633"/>
                  </a:cubicBezTo>
                  <a:cubicBezTo>
                    <a:pt x="20540" y="2281"/>
                    <a:pt x="20706" y="3052"/>
                    <a:pt x="20827" y="4597"/>
                  </a:cubicBezTo>
                  <a:cubicBezTo>
                    <a:pt x="20916" y="5999"/>
                    <a:pt x="21070" y="7121"/>
                    <a:pt x="21280" y="7752"/>
                  </a:cubicBezTo>
                  <a:cubicBezTo>
                    <a:pt x="21589" y="8593"/>
                    <a:pt x="21600" y="9015"/>
                    <a:pt x="21512" y="11469"/>
                  </a:cubicBezTo>
                  <a:cubicBezTo>
                    <a:pt x="20982" y="11050"/>
                    <a:pt x="20982" y="11120"/>
                    <a:pt x="21136" y="13856"/>
                  </a:cubicBezTo>
                  <a:cubicBezTo>
                    <a:pt x="20728" y="14275"/>
                    <a:pt x="20728" y="14275"/>
                    <a:pt x="20540" y="13433"/>
                  </a:cubicBezTo>
                  <a:cubicBezTo>
                    <a:pt x="20320" y="12310"/>
                    <a:pt x="20154" y="12451"/>
                    <a:pt x="19988" y="13996"/>
                  </a:cubicBezTo>
                  <a:cubicBezTo>
                    <a:pt x="19757" y="16098"/>
                    <a:pt x="19690" y="16098"/>
                    <a:pt x="19437" y="14275"/>
                  </a:cubicBezTo>
                  <a:cubicBezTo>
                    <a:pt x="19381" y="13926"/>
                    <a:pt x="19338" y="13504"/>
                    <a:pt x="19249" y="13785"/>
                  </a:cubicBezTo>
                  <a:cubicBezTo>
                    <a:pt x="19172" y="13926"/>
                    <a:pt x="19139" y="14556"/>
                    <a:pt x="19183" y="14975"/>
                  </a:cubicBezTo>
                  <a:cubicBezTo>
                    <a:pt x="19227" y="15820"/>
                    <a:pt x="19249" y="16732"/>
                    <a:pt x="19238" y="17643"/>
                  </a:cubicBezTo>
                  <a:lnTo>
                    <a:pt x="18962" y="17710"/>
                  </a:lnTo>
                  <a:cubicBezTo>
                    <a:pt x="18907" y="17221"/>
                    <a:pt x="18807" y="17010"/>
                    <a:pt x="18719" y="17221"/>
                  </a:cubicBezTo>
                  <a:cubicBezTo>
                    <a:pt x="18212" y="18062"/>
                    <a:pt x="17693" y="17643"/>
                    <a:pt x="17174" y="17781"/>
                  </a:cubicBezTo>
                  <a:cubicBezTo>
                    <a:pt x="17063" y="17781"/>
                    <a:pt x="16964" y="17781"/>
                    <a:pt x="16909" y="18555"/>
                  </a:cubicBezTo>
                  <a:lnTo>
                    <a:pt x="16722" y="18692"/>
                  </a:lnTo>
                  <a:cubicBezTo>
                    <a:pt x="16710" y="18344"/>
                    <a:pt x="16699" y="17992"/>
                    <a:pt x="16622" y="17992"/>
                  </a:cubicBezTo>
                  <a:cubicBezTo>
                    <a:pt x="16556" y="17992"/>
                    <a:pt x="16545" y="18414"/>
                    <a:pt x="16534" y="18763"/>
                  </a:cubicBezTo>
                  <a:lnTo>
                    <a:pt x="16346" y="18904"/>
                  </a:lnTo>
                  <a:cubicBezTo>
                    <a:pt x="16214" y="18133"/>
                    <a:pt x="16015" y="18133"/>
                    <a:pt x="15883" y="18904"/>
                  </a:cubicBezTo>
                  <a:lnTo>
                    <a:pt x="15695" y="18833"/>
                  </a:lnTo>
                  <a:cubicBezTo>
                    <a:pt x="15673" y="18344"/>
                    <a:pt x="15640" y="17851"/>
                    <a:pt x="15552" y="17851"/>
                  </a:cubicBezTo>
                  <a:lnTo>
                    <a:pt x="14525" y="17851"/>
                  </a:lnTo>
                  <a:cubicBezTo>
                    <a:pt x="14437" y="17851"/>
                    <a:pt x="14404" y="18344"/>
                    <a:pt x="14393" y="18904"/>
                  </a:cubicBezTo>
                  <a:cubicBezTo>
                    <a:pt x="14018" y="19534"/>
                    <a:pt x="13642" y="19745"/>
                    <a:pt x="13256" y="19467"/>
                  </a:cubicBezTo>
                  <a:cubicBezTo>
                    <a:pt x="13200" y="18904"/>
                    <a:pt x="13135" y="18904"/>
                    <a:pt x="13079" y="19467"/>
                  </a:cubicBezTo>
                  <a:cubicBezTo>
                    <a:pt x="12958" y="19604"/>
                    <a:pt x="12825" y="19604"/>
                    <a:pt x="12704" y="19396"/>
                  </a:cubicBezTo>
                  <a:cubicBezTo>
                    <a:pt x="12660" y="17781"/>
                    <a:pt x="12472" y="17362"/>
                    <a:pt x="12295" y="17992"/>
                  </a:cubicBezTo>
                  <a:cubicBezTo>
                    <a:pt x="12086" y="18763"/>
                    <a:pt x="11964" y="18273"/>
                    <a:pt x="11788" y="17710"/>
                  </a:cubicBezTo>
                  <a:cubicBezTo>
                    <a:pt x="11501" y="16869"/>
                    <a:pt x="11192" y="15820"/>
                    <a:pt x="10905" y="17851"/>
                  </a:cubicBezTo>
                  <a:cubicBezTo>
                    <a:pt x="10839" y="18344"/>
                    <a:pt x="10739" y="18344"/>
                    <a:pt x="10651" y="18344"/>
                  </a:cubicBezTo>
                  <a:cubicBezTo>
                    <a:pt x="10375" y="18485"/>
                    <a:pt x="10110" y="17502"/>
                    <a:pt x="9823" y="18203"/>
                  </a:cubicBezTo>
                  <a:cubicBezTo>
                    <a:pt x="9746" y="18414"/>
                    <a:pt x="9669" y="17781"/>
                    <a:pt x="9624" y="17221"/>
                  </a:cubicBezTo>
                  <a:cubicBezTo>
                    <a:pt x="9503" y="15749"/>
                    <a:pt x="9349" y="15887"/>
                    <a:pt x="9150" y="16520"/>
                  </a:cubicBezTo>
                  <a:cubicBezTo>
                    <a:pt x="9062" y="16869"/>
                    <a:pt x="8929" y="16869"/>
                    <a:pt x="8852" y="17291"/>
                  </a:cubicBezTo>
                  <a:cubicBezTo>
                    <a:pt x="8675" y="18133"/>
                    <a:pt x="8454" y="18344"/>
                    <a:pt x="8245" y="17851"/>
                  </a:cubicBezTo>
                  <a:cubicBezTo>
                    <a:pt x="7814" y="16939"/>
                    <a:pt x="7351" y="17010"/>
                    <a:pt x="6931" y="18133"/>
                  </a:cubicBezTo>
                  <a:cubicBezTo>
                    <a:pt x="6699" y="18692"/>
                    <a:pt x="6446" y="18904"/>
                    <a:pt x="6203" y="18622"/>
                  </a:cubicBezTo>
                  <a:cubicBezTo>
                    <a:pt x="5927" y="18414"/>
                    <a:pt x="5838" y="19185"/>
                    <a:pt x="5784" y="20586"/>
                  </a:cubicBezTo>
                  <a:lnTo>
                    <a:pt x="5507" y="20586"/>
                  </a:lnTo>
                  <a:cubicBezTo>
                    <a:pt x="5364" y="18622"/>
                    <a:pt x="5253" y="20238"/>
                    <a:pt x="5132" y="20657"/>
                  </a:cubicBezTo>
                  <a:cubicBezTo>
                    <a:pt x="4768" y="20657"/>
                    <a:pt x="4393" y="20727"/>
                    <a:pt x="4018" y="20657"/>
                  </a:cubicBezTo>
                  <a:cubicBezTo>
                    <a:pt x="3289" y="20586"/>
                    <a:pt x="2561" y="21498"/>
                    <a:pt x="1832" y="21220"/>
                  </a:cubicBezTo>
                  <a:cubicBezTo>
                    <a:pt x="1711" y="21149"/>
                    <a:pt x="1589" y="21361"/>
                    <a:pt x="1468" y="20938"/>
                  </a:cubicBezTo>
                  <a:cubicBezTo>
                    <a:pt x="1490" y="19815"/>
                    <a:pt x="1435" y="18485"/>
                    <a:pt x="1700" y="18062"/>
                  </a:cubicBezTo>
                  <a:cubicBezTo>
                    <a:pt x="1865" y="17851"/>
                    <a:pt x="1788" y="17080"/>
                    <a:pt x="1722" y="16450"/>
                  </a:cubicBezTo>
                  <a:cubicBezTo>
                    <a:pt x="1689" y="16098"/>
                    <a:pt x="1689" y="15679"/>
                    <a:pt x="1766" y="15468"/>
                  </a:cubicBezTo>
                  <a:cubicBezTo>
                    <a:pt x="1821" y="15327"/>
                    <a:pt x="1898" y="15468"/>
                    <a:pt x="1920" y="15887"/>
                  </a:cubicBezTo>
                  <a:cubicBezTo>
                    <a:pt x="1964" y="16380"/>
                    <a:pt x="1931" y="17151"/>
                    <a:pt x="2020" y="17502"/>
                  </a:cubicBezTo>
                  <a:cubicBezTo>
                    <a:pt x="2097" y="17851"/>
                    <a:pt x="2240" y="18622"/>
                    <a:pt x="2296" y="17710"/>
                  </a:cubicBezTo>
                  <a:cubicBezTo>
                    <a:pt x="2373" y="16239"/>
                    <a:pt x="2615" y="16732"/>
                    <a:pt x="2737" y="15749"/>
                  </a:cubicBezTo>
                  <a:cubicBezTo>
                    <a:pt x="2814" y="15045"/>
                    <a:pt x="2925" y="15397"/>
                    <a:pt x="3002" y="16098"/>
                  </a:cubicBezTo>
                  <a:cubicBezTo>
                    <a:pt x="3057" y="16661"/>
                    <a:pt x="3112" y="17221"/>
                    <a:pt x="3190" y="17781"/>
                  </a:cubicBezTo>
                  <a:cubicBezTo>
                    <a:pt x="3300" y="18485"/>
                    <a:pt x="3510" y="18622"/>
                    <a:pt x="3532" y="17921"/>
                  </a:cubicBezTo>
                  <a:cubicBezTo>
                    <a:pt x="3565" y="17221"/>
                    <a:pt x="3598" y="17151"/>
                    <a:pt x="3697" y="17080"/>
                  </a:cubicBezTo>
                  <a:cubicBezTo>
                    <a:pt x="3841" y="17010"/>
                    <a:pt x="3995" y="16869"/>
                    <a:pt x="4161" y="16732"/>
                  </a:cubicBezTo>
                  <a:cubicBezTo>
                    <a:pt x="4095" y="17851"/>
                    <a:pt x="3973" y="19044"/>
                    <a:pt x="4293" y="18833"/>
                  </a:cubicBezTo>
                  <a:cubicBezTo>
                    <a:pt x="4404" y="18763"/>
                    <a:pt x="4514" y="19745"/>
                    <a:pt x="4625" y="18833"/>
                  </a:cubicBezTo>
                  <a:cubicBezTo>
                    <a:pt x="4437" y="16239"/>
                    <a:pt x="4437" y="16239"/>
                    <a:pt x="4856" y="16239"/>
                  </a:cubicBezTo>
                  <a:cubicBezTo>
                    <a:pt x="4867" y="16239"/>
                    <a:pt x="4890" y="15957"/>
                    <a:pt x="4901" y="15820"/>
                  </a:cubicBezTo>
                  <a:cubicBezTo>
                    <a:pt x="4702" y="14975"/>
                    <a:pt x="4702" y="14975"/>
                    <a:pt x="4558" y="14975"/>
                  </a:cubicBezTo>
                  <a:cubicBezTo>
                    <a:pt x="4282" y="15045"/>
                    <a:pt x="4029" y="15045"/>
                    <a:pt x="3785" y="14063"/>
                  </a:cubicBezTo>
                  <a:cubicBezTo>
                    <a:pt x="3620" y="13363"/>
                    <a:pt x="3421" y="13222"/>
                    <a:pt x="3245" y="13715"/>
                  </a:cubicBezTo>
                  <a:cubicBezTo>
                    <a:pt x="3090" y="14063"/>
                    <a:pt x="2936" y="14134"/>
                    <a:pt x="2781" y="13996"/>
                  </a:cubicBezTo>
                  <a:cubicBezTo>
                    <a:pt x="2715" y="13996"/>
                    <a:pt x="2660" y="13715"/>
                    <a:pt x="2649" y="13363"/>
                  </a:cubicBezTo>
                  <a:cubicBezTo>
                    <a:pt x="2626" y="12944"/>
                    <a:pt x="2649" y="12521"/>
                    <a:pt x="2715" y="12381"/>
                  </a:cubicBezTo>
                  <a:cubicBezTo>
                    <a:pt x="2902" y="11680"/>
                    <a:pt x="3068" y="10698"/>
                    <a:pt x="3344" y="11399"/>
                  </a:cubicBezTo>
                  <a:cubicBezTo>
                    <a:pt x="3532" y="11891"/>
                    <a:pt x="3764" y="11962"/>
                    <a:pt x="3929" y="12662"/>
                  </a:cubicBezTo>
                  <a:cubicBezTo>
                    <a:pt x="4018" y="12173"/>
                    <a:pt x="4040" y="11328"/>
                    <a:pt x="3995" y="11191"/>
                  </a:cubicBezTo>
                  <a:cubicBezTo>
                    <a:pt x="3686" y="10349"/>
                    <a:pt x="3598" y="7051"/>
                    <a:pt x="3123" y="8033"/>
                  </a:cubicBezTo>
                  <a:cubicBezTo>
                    <a:pt x="2991" y="8244"/>
                    <a:pt x="2892" y="7681"/>
                    <a:pt x="2792" y="7121"/>
                  </a:cubicBezTo>
                  <a:cubicBezTo>
                    <a:pt x="2704" y="6562"/>
                    <a:pt x="2594" y="5999"/>
                    <a:pt x="2516" y="6491"/>
                  </a:cubicBezTo>
                  <a:cubicBezTo>
                    <a:pt x="2307" y="7611"/>
                    <a:pt x="2097" y="7192"/>
                    <a:pt x="1865" y="7051"/>
                  </a:cubicBezTo>
                  <a:cubicBezTo>
                    <a:pt x="1733" y="6910"/>
                    <a:pt x="905" y="5999"/>
                    <a:pt x="817" y="5580"/>
                  </a:cubicBezTo>
                  <a:cubicBezTo>
                    <a:pt x="640" y="4738"/>
                    <a:pt x="442" y="4175"/>
                    <a:pt x="220" y="3964"/>
                  </a:cubicBezTo>
                  <a:cubicBezTo>
                    <a:pt x="33" y="3826"/>
                    <a:pt x="0" y="3123"/>
                    <a:pt x="0" y="2140"/>
                  </a:cubicBezTo>
                  <a:cubicBezTo>
                    <a:pt x="232" y="2140"/>
                    <a:pt x="463" y="2211"/>
                    <a:pt x="695" y="2140"/>
                  </a:cubicBezTo>
                  <a:cubicBezTo>
                    <a:pt x="927" y="2073"/>
                    <a:pt x="1115" y="2704"/>
                    <a:pt x="1291" y="1651"/>
                  </a:cubicBezTo>
                  <a:close/>
                  <a:moveTo>
                    <a:pt x="5154" y="15957"/>
                  </a:moveTo>
                  <a:cubicBezTo>
                    <a:pt x="5132" y="16520"/>
                    <a:pt x="5176" y="17151"/>
                    <a:pt x="5276" y="17362"/>
                  </a:cubicBezTo>
                  <a:cubicBezTo>
                    <a:pt x="5342" y="17643"/>
                    <a:pt x="5441" y="17362"/>
                    <a:pt x="5463" y="16869"/>
                  </a:cubicBezTo>
                  <a:cubicBezTo>
                    <a:pt x="5518" y="15749"/>
                    <a:pt x="5596" y="15468"/>
                    <a:pt x="5794" y="15609"/>
                  </a:cubicBezTo>
                  <a:cubicBezTo>
                    <a:pt x="5993" y="15820"/>
                    <a:pt x="6170" y="14975"/>
                    <a:pt x="6192" y="13715"/>
                  </a:cubicBezTo>
                  <a:cubicBezTo>
                    <a:pt x="6203" y="13363"/>
                    <a:pt x="6247" y="12944"/>
                    <a:pt x="6192" y="12592"/>
                  </a:cubicBezTo>
                  <a:cubicBezTo>
                    <a:pt x="6148" y="12310"/>
                    <a:pt x="6071" y="12310"/>
                    <a:pt x="6026" y="12592"/>
                  </a:cubicBezTo>
                  <a:cubicBezTo>
                    <a:pt x="5872" y="13785"/>
                    <a:pt x="5706" y="13433"/>
                    <a:pt x="5529" y="13014"/>
                  </a:cubicBezTo>
                  <a:cubicBezTo>
                    <a:pt x="5375" y="12733"/>
                    <a:pt x="5253" y="13014"/>
                    <a:pt x="5231" y="14204"/>
                  </a:cubicBezTo>
                  <a:cubicBezTo>
                    <a:pt x="5210" y="14838"/>
                    <a:pt x="5188" y="15397"/>
                    <a:pt x="5154" y="15957"/>
                  </a:cubicBezTo>
                  <a:close/>
                  <a:moveTo>
                    <a:pt x="20585" y="7544"/>
                  </a:moveTo>
                  <a:cubicBezTo>
                    <a:pt x="20651" y="7473"/>
                    <a:pt x="20728" y="7403"/>
                    <a:pt x="20728" y="6910"/>
                  </a:cubicBezTo>
                  <a:cubicBezTo>
                    <a:pt x="20728" y="6421"/>
                    <a:pt x="20662" y="5999"/>
                    <a:pt x="20585" y="5999"/>
                  </a:cubicBezTo>
                  <a:cubicBezTo>
                    <a:pt x="20508" y="5928"/>
                    <a:pt x="20430" y="6351"/>
                    <a:pt x="20430" y="6840"/>
                  </a:cubicBezTo>
                  <a:cubicBezTo>
                    <a:pt x="20430" y="7473"/>
                    <a:pt x="20508" y="7544"/>
                    <a:pt x="20585" y="7544"/>
                  </a:cubicBezTo>
                  <a:close/>
                  <a:moveTo>
                    <a:pt x="10397" y="3052"/>
                  </a:moveTo>
                  <a:cubicBezTo>
                    <a:pt x="10342" y="3052"/>
                    <a:pt x="10298" y="3334"/>
                    <a:pt x="10298" y="3615"/>
                  </a:cubicBezTo>
                  <a:cubicBezTo>
                    <a:pt x="10286" y="4457"/>
                    <a:pt x="10386" y="4597"/>
                    <a:pt x="10485" y="4597"/>
                  </a:cubicBezTo>
                  <a:cubicBezTo>
                    <a:pt x="10541" y="4597"/>
                    <a:pt x="10618" y="4386"/>
                    <a:pt x="10596" y="3964"/>
                  </a:cubicBezTo>
                  <a:cubicBezTo>
                    <a:pt x="10573" y="3263"/>
                    <a:pt x="10474" y="3123"/>
                    <a:pt x="10397" y="3052"/>
                  </a:cubicBezTo>
                  <a:close/>
                  <a:moveTo>
                    <a:pt x="9613" y="6139"/>
                  </a:moveTo>
                  <a:cubicBezTo>
                    <a:pt x="9613" y="5720"/>
                    <a:pt x="9580" y="5509"/>
                    <a:pt x="9536" y="5509"/>
                  </a:cubicBezTo>
                  <a:cubicBezTo>
                    <a:pt x="9481" y="5439"/>
                    <a:pt x="9448" y="5720"/>
                    <a:pt x="9448" y="5999"/>
                  </a:cubicBezTo>
                  <a:cubicBezTo>
                    <a:pt x="9448" y="6421"/>
                    <a:pt x="9470" y="6840"/>
                    <a:pt x="9547" y="6699"/>
                  </a:cubicBezTo>
                  <a:cubicBezTo>
                    <a:pt x="9580" y="6632"/>
                    <a:pt x="9591" y="6280"/>
                    <a:pt x="9613" y="6139"/>
                  </a:cubicBezTo>
                  <a:close/>
                  <a:moveTo>
                    <a:pt x="10806" y="6210"/>
                  </a:moveTo>
                  <a:lnTo>
                    <a:pt x="10717" y="5999"/>
                  </a:lnTo>
                  <a:cubicBezTo>
                    <a:pt x="10706" y="6210"/>
                    <a:pt x="10684" y="6421"/>
                    <a:pt x="10695" y="6491"/>
                  </a:cubicBezTo>
                  <a:cubicBezTo>
                    <a:pt x="10695" y="6632"/>
                    <a:pt x="10739" y="6632"/>
                    <a:pt x="10761" y="6770"/>
                  </a:cubicBezTo>
                  <a:cubicBezTo>
                    <a:pt x="10783" y="6562"/>
                    <a:pt x="10794" y="6351"/>
                    <a:pt x="10806" y="6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7561;p51"/>
            <p:cNvSpPr/>
            <p:nvPr/>
          </p:nvSpPr>
          <p:spPr>
            <a:xfrm>
              <a:off x="357512" y="3920"/>
              <a:ext cx="1300463" cy="15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15716" y="1663"/>
                  </a:moveTo>
                  <a:cubicBezTo>
                    <a:pt x="15716" y="2632"/>
                    <a:pt x="15756" y="3257"/>
                    <a:pt x="15981" y="3462"/>
                  </a:cubicBezTo>
                  <a:cubicBezTo>
                    <a:pt x="16233" y="3601"/>
                    <a:pt x="16485" y="4157"/>
                    <a:pt x="16697" y="5057"/>
                  </a:cubicBezTo>
                  <a:cubicBezTo>
                    <a:pt x="16789" y="5401"/>
                    <a:pt x="17797" y="6370"/>
                    <a:pt x="17956" y="6440"/>
                  </a:cubicBezTo>
                  <a:cubicBezTo>
                    <a:pt x="18221" y="6648"/>
                    <a:pt x="18486" y="7062"/>
                    <a:pt x="18737" y="5887"/>
                  </a:cubicBezTo>
                  <a:cubicBezTo>
                    <a:pt x="18844" y="5401"/>
                    <a:pt x="18976" y="6093"/>
                    <a:pt x="19069" y="6579"/>
                  </a:cubicBezTo>
                  <a:cubicBezTo>
                    <a:pt x="19162" y="7062"/>
                    <a:pt x="19307" y="7687"/>
                    <a:pt x="19466" y="7409"/>
                  </a:cubicBezTo>
                  <a:cubicBezTo>
                    <a:pt x="20036" y="6509"/>
                    <a:pt x="20142" y="9695"/>
                    <a:pt x="20513" y="10595"/>
                  </a:cubicBezTo>
                  <a:cubicBezTo>
                    <a:pt x="20566" y="10731"/>
                    <a:pt x="20540" y="11495"/>
                    <a:pt x="20433" y="11978"/>
                  </a:cubicBezTo>
                  <a:cubicBezTo>
                    <a:pt x="20222" y="11356"/>
                    <a:pt x="19957" y="11217"/>
                    <a:pt x="19732" y="10800"/>
                  </a:cubicBezTo>
                  <a:cubicBezTo>
                    <a:pt x="19400" y="10109"/>
                    <a:pt x="19202" y="11009"/>
                    <a:pt x="18963" y="11700"/>
                  </a:cubicBezTo>
                  <a:cubicBezTo>
                    <a:pt x="18896" y="11909"/>
                    <a:pt x="18857" y="12325"/>
                    <a:pt x="18883" y="12669"/>
                  </a:cubicBezTo>
                  <a:cubicBezTo>
                    <a:pt x="18910" y="13086"/>
                    <a:pt x="18976" y="13295"/>
                    <a:pt x="19055" y="13295"/>
                  </a:cubicBezTo>
                  <a:cubicBezTo>
                    <a:pt x="19241" y="13500"/>
                    <a:pt x="19426" y="13430"/>
                    <a:pt x="19612" y="13086"/>
                  </a:cubicBezTo>
                  <a:cubicBezTo>
                    <a:pt x="19811" y="12600"/>
                    <a:pt x="20063" y="12739"/>
                    <a:pt x="20248" y="13430"/>
                  </a:cubicBezTo>
                  <a:cubicBezTo>
                    <a:pt x="20553" y="14400"/>
                    <a:pt x="20858" y="14330"/>
                    <a:pt x="21189" y="14261"/>
                  </a:cubicBezTo>
                  <a:cubicBezTo>
                    <a:pt x="21361" y="14261"/>
                    <a:pt x="21361" y="14195"/>
                    <a:pt x="21600" y="15161"/>
                  </a:cubicBezTo>
                  <a:cubicBezTo>
                    <a:pt x="21573" y="15300"/>
                    <a:pt x="21560" y="15578"/>
                    <a:pt x="21533" y="15578"/>
                  </a:cubicBezTo>
                  <a:cubicBezTo>
                    <a:pt x="21043" y="15508"/>
                    <a:pt x="21043" y="15508"/>
                    <a:pt x="21269" y="18138"/>
                  </a:cubicBezTo>
                  <a:cubicBezTo>
                    <a:pt x="21136" y="18899"/>
                    <a:pt x="21003" y="17999"/>
                    <a:pt x="20871" y="18138"/>
                  </a:cubicBezTo>
                  <a:cubicBezTo>
                    <a:pt x="20487" y="18347"/>
                    <a:pt x="20632" y="17169"/>
                    <a:pt x="20712" y="16061"/>
                  </a:cubicBezTo>
                  <a:cubicBezTo>
                    <a:pt x="20500" y="16199"/>
                    <a:pt x="20328" y="16338"/>
                    <a:pt x="20142" y="16338"/>
                  </a:cubicBezTo>
                  <a:cubicBezTo>
                    <a:pt x="20036" y="16338"/>
                    <a:pt x="19996" y="16338"/>
                    <a:pt x="19957" y="17238"/>
                  </a:cubicBezTo>
                  <a:cubicBezTo>
                    <a:pt x="19917" y="18069"/>
                    <a:pt x="19665" y="17725"/>
                    <a:pt x="19546" y="17030"/>
                  </a:cubicBezTo>
                  <a:cubicBezTo>
                    <a:pt x="19453" y="16547"/>
                    <a:pt x="19374" y="15994"/>
                    <a:pt x="19307" y="15439"/>
                  </a:cubicBezTo>
                  <a:cubicBezTo>
                    <a:pt x="19214" y="14747"/>
                    <a:pt x="19095" y="14400"/>
                    <a:pt x="18989" y="15094"/>
                  </a:cubicBezTo>
                  <a:cubicBezTo>
                    <a:pt x="18857" y="16061"/>
                    <a:pt x="18552" y="15508"/>
                    <a:pt x="18459" y="17030"/>
                  </a:cubicBezTo>
                  <a:cubicBezTo>
                    <a:pt x="18406" y="17860"/>
                    <a:pt x="18234" y="17169"/>
                    <a:pt x="18128" y="16755"/>
                  </a:cubicBezTo>
                  <a:cubicBezTo>
                    <a:pt x="18035" y="16408"/>
                    <a:pt x="18075" y="15716"/>
                    <a:pt x="18022" y="15161"/>
                  </a:cubicBezTo>
                  <a:cubicBezTo>
                    <a:pt x="17982" y="14817"/>
                    <a:pt x="17903" y="14608"/>
                    <a:pt x="17836" y="14817"/>
                  </a:cubicBezTo>
                  <a:cubicBezTo>
                    <a:pt x="17744" y="14956"/>
                    <a:pt x="17744" y="15369"/>
                    <a:pt x="17784" y="15786"/>
                  </a:cubicBezTo>
                  <a:cubicBezTo>
                    <a:pt x="17863" y="16338"/>
                    <a:pt x="17956" y="17099"/>
                    <a:pt x="17757" y="17377"/>
                  </a:cubicBezTo>
                  <a:cubicBezTo>
                    <a:pt x="17426" y="17794"/>
                    <a:pt x="17505" y="19038"/>
                    <a:pt x="17478" y="20146"/>
                  </a:cubicBezTo>
                  <a:lnTo>
                    <a:pt x="16485" y="20007"/>
                  </a:lnTo>
                  <a:cubicBezTo>
                    <a:pt x="16366" y="18555"/>
                    <a:pt x="16366" y="18555"/>
                    <a:pt x="16034" y="19868"/>
                  </a:cubicBezTo>
                  <a:lnTo>
                    <a:pt x="15703" y="19938"/>
                  </a:lnTo>
                  <a:cubicBezTo>
                    <a:pt x="15623" y="19316"/>
                    <a:pt x="15557" y="19316"/>
                    <a:pt x="15478" y="19938"/>
                  </a:cubicBezTo>
                  <a:lnTo>
                    <a:pt x="15252" y="19868"/>
                  </a:lnTo>
                  <a:cubicBezTo>
                    <a:pt x="15226" y="18969"/>
                    <a:pt x="15133" y="18624"/>
                    <a:pt x="14974" y="18899"/>
                  </a:cubicBezTo>
                  <a:cubicBezTo>
                    <a:pt x="14683" y="19594"/>
                    <a:pt x="14404" y="19524"/>
                    <a:pt x="14179" y="18208"/>
                  </a:cubicBezTo>
                  <a:cubicBezTo>
                    <a:pt x="14113" y="17794"/>
                    <a:pt x="14007" y="17516"/>
                    <a:pt x="13927" y="17860"/>
                  </a:cubicBezTo>
                  <a:cubicBezTo>
                    <a:pt x="13715" y="18830"/>
                    <a:pt x="13357" y="18760"/>
                    <a:pt x="13225" y="20494"/>
                  </a:cubicBezTo>
                  <a:lnTo>
                    <a:pt x="12337" y="20563"/>
                  </a:lnTo>
                  <a:cubicBezTo>
                    <a:pt x="12258" y="19938"/>
                    <a:pt x="12178" y="19938"/>
                    <a:pt x="12099" y="20563"/>
                  </a:cubicBezTo>
                  <a:lnTo>
                    <a:pt x="11887" y="20563"/>
                  </a:lnTo>
                  <a:cubicBezTo>
                    <a:pt x="11741" y="19663"/>
                    <a:pt x="11621" y="19663"/>
                    <a:pt x="11542" y="20838"/>
                  </a:cubicBezTo>
                  <a:cubicBezTo>
                    <a:pt x="11290" y="21185"/>
                    <a:pt x="11012" y="21255"/>
                    <a:pt x="10760" y="21046"/>
                  </a:cubicBezTo>
                  <a:cubicBezTo>
                    <a:pt x="10681" y="19729"/>
                    <a:pt x="10641" y="18069"/>
                    <a:pt x="10270" y="19663"/>
                  </a:cubicBezTo>
                  <a:cubicBezTo>
                    <a:pt x="10191" y="20007"/>
                    <a:pt x="10098" y="19594"/>
                    <a:pt x="10005" y="19594"/>
                  </a:cubicBezTo>
                  <a:cubicBezTo>
                    <a:pt x="9846" y="19594"/>
                    <a:pt x="9872" y="20285"/>
                    <a:pt x="9859" y="20838"/>
                  </a:cubicBezTo>
                  <a:cubicBezTo>
                    <a:pt x="9673" y="21116"/>
                    <a:pt x="9475" y="21116"/>
                    <a:pt x="9290" y="20838"/>
                  </a:cubicBezTo>
                  <a:cubicBezTo>
                    <a:pt x="9170" y="19524"/>
                    <a:pt x="9011" y="19799"/>
                    <a:pt x="8852" y="20563"/>
                  </a:cubicBezTo>
                  <a:cubicBezTo>
                    <a:pt x="8136" y="20768"/>
                    <a:pt x="7421" y="20699"/>
                    <a:pt x="6719" y="20355"/>
                  </a:cubicBezTo>
                  <a:cubicBezTo>
                    <a:pt x="6692" y="19177"/>
                    <a:pt x="6467" y="19316"/>
                    <a:pt x="6334" y="18899"/>
                  </a:cubicBezTo>
                  <a:cubicBezTo>
                    <a:pt x="5937" y="17725"/>
                    <a:pt x="5870" y="17930"/>
                    <a:pt x="5818" y="20494"/>
                  </a:cubicBezTo>
                  <a:cubicBezTo>
                    <a:pt x="5221" y="21463"/>
                    <a:pt x="4625" y="20977"/>
                    <a:pt x="4015" y="20907"/>
                  </a:cubicBezTo>
                  <a:cubicBezTo>
                    <a:pt x="4029" y="19729"/>
                    <a:pt x="4360" y="20146"/>
                    <a:pt x="4360" y="18830"/>
                  </a:cubicBezTo>
                  <a:cubicBezTo>
                    <a:pt x="4360" y="17377"/>
                    <a:pt x="4585" y="16616"/>
                    <a:pt x="4784" y="15925"/>
                  </a:cubicBezTo>
                  <a:cubicBezTo>
                    <a:pt x="4970" y="15439"/>
                    <a:pt x="5115" y="14678"/>
                    <a:pt x="5221" y="13708"/>
                  </a:cubicBezTo>
                  <a:cubicBezTo>
                    <a:pt x="5314" y="12669"/>
                    <a:pt x="5234" y="10939"/>
                    <a:pt x="5089" y="10870"/>
                  </a:cubicBezTo>
                  <a:cubicBezTo>
                    <a:pt x="4850" y="10800"/>
                    <a:pt x="4970" y="12117"/>
                    <a:pt x="4850" y="12531"/>
                  </a:cubicBezTo>
                  <a:cubicBezTo>
                    <a:pt x="4837" y="12600"/>
                    <a:pt x="4811" y="12531"/>
                    <a:pt x="4757" y="12600"/>
                  </a:cubicBezTo>
                  <a:cubicBezTo>
                    <a:pt x="4651" y="11631"/>
                    <a:pt x="4612" y="10317"/>
                    <a:pt x="4373" y="9695"/>
                  </a:cubicBezTo>
                  <a:cubicBezTo>
                    <a:pt x="4307" y="9487"/>
                    <a:pt x="4254" y="9070"/>
                    <a:pt x="4281" y="8726"/>
                  </a:cubicBezTo>
                  <a:cubicBezTo>
                    <a:pt x="4426" y="7201"/>
                    <a:pt x="4148" y="6162"/>
                    <a:pt x="4134" y="4849"/>
                  </a:cubicBezTo>
                  <a:cubicBezTo>
                    <a:pt x="4134" y="4018"/>
                    <a:pt x="4082" y="3118"/>
                    <a:pt x="3883" y="3188"/>
                  </a:cubicBezTo>
                  <a:cubicBezTo>
                    <a:pt x="3697" y="3327"/>
                    <a:pt x="3618" y="4018"/>
                    <a:pt x="3604" y="5057"/>
                  </a:cubicBezTo>
                  <a:cubicBezTo>
                    <a:pt x="3538" y="6579"/>
                    <a:pt x="3512" y="8170"/>
                    <a:pt x="3512" y="9695"/>
                  </a:cubicBezTo>
                  <a:cubicBezTo>
                    <a:pt x="2823" y="9900"/>
                    <a:pt x="2597" y="6579"/>
                    <a:pt x="2134" y="5127"/>
                  </a:cubicBezTo>
                  <a:cubicBezTo>
                    <a:pt x="2001" y="4710"/>
                    <a:pt x="1975" y="3393"/>
                    <a:pt x="1723" y="3949"/>
                  </a:cubicBezTo>
                  <a:cubicBezTo>
                    <a:pt x="1511" y="4432"/>
                    <a:pt x="1339" y="3257"/>
                    <a:pt x="1127" y="3671"/>
                  </a:cubicBezTo>
                  <a:cubicBezTo>
                    <a:pt x="1073" y="3740"/>
                    <a:pt x="1007" y="3949"/>
                    <a:pt x="1034" y="4227"/>
                  </a:cubicBezTo>
                  <a:cubicBezTo>
                    <a:pt x="1113" y="5471"/>
                    <a:pt x="1007" y="6579"/>
                    <a:pt x="928" y="7618"/>
                  </a:cubicBezTo>
                  <a:cubicBezTo>
                    <a:pt x="822" y="9001"/>
                    <a:pt x="1140" y="9695"/>
                    <a:pt x="1153" y="10870"/>
                  </a:cubicBezTo>
                  <a:cubicBezTo>
                    <a:pt x="597" y="11217"/>
                    <a:pt x="345" y="9070"/>
                    <a:pt x="0" y="7548"/>
                  </a:cubicBezTo>
                  <a:cubicBezTo>
                    <a:pt x="358" y="6026"/>
                    <a:pt x="384" y="4293"/>
                    <a:pt x="146" y="2357"/>
                  </a:cubicBezTo>
                  <a:cubicBezTo>
                    <a:pt x="120" y="1941"/>
                    <a:pt x="93" y="1593"/>
                    <a:pt x="93" y="1180"/>
                  </a:cubicBezTo>
                  <a:cubicBezTo>
                    <a:pt x="199" y="1180"/>
                    <a:pt x="331" y="1319"/>
                    <a:pt x="424" y="693"/>
                  </a:cubicBezTo>
                  <a:lnTo>
                    <a:pt x="875" y="558"/>
                  </a:lnTo>
                  <a:cubicBezTo>
                    <a:pt x="1206" y="2149"/>
                    <a:pt x="1842" y="2080"/>
                    <a:pt x="2333" y="349"/>
                  </a:cubicBezTo>
                  <a:cubicBezTo>
                    <a:pt x="2823" y="-68"/>
                    <a:pt x="3313" y="-137"/>
                    <a:pt x="3803" y="280"/>
                  </a:cubicBezTo>
                  <a:cubicBezTo>
                    <a:pt x="4002" y="1732"/>
                    <a:pt x="4227" y="1388"/>
                    <a:pt x="4466" y="627"/>
                  </a:cubicBezTo>
                  <a:lnTo>
                    <a:pt x="5036" y="832"/>
                  </a:lnTo>
                  <a:cubicBezTo>
                    <a:pt x="5194" y="2080"/>
                    <a:pt x="5221" y="2080"/>
                    <a:pt x="5367" y="832"/>
                  </a:cubicBezTo>
                  <a:lnTo>
                    <a:pt x="5606" y="693"/>
                  </a:lnTo>
                  <a:lnTo>
                    <a:pt x="6162" y="2357"/>
                  </a:lnTo>
                  <a:cubicBezTo>
                    <a:pt x="6493" y="2840"/>
                    <a:pt x="6825" y="3118"/>
                    <a:pt x="7050" y="1249"/>
                  </a:cubicBezTo>
                  <a:cubicBezTo>
                    <a:pt x="7143" y="1249"/>
                    <a:pt x="7222" y="1110"/>
                    <a:pt x="7275" y="693"/>
                  </a:cubicBezTo>
                  <a:lnTo>
                    <a:pt x="7500" y="832"/>
                  </a:lnTo>
                  <a:cubicBezTo>
                    <a:pt x="7554" y="2010"/>
                    <a:pt x="7752" y="1802"/>
                    <a:pt x="7911" y="1802"/>
                  </a:cubicBezTo>
                  <a:lnTo>
                    <a:pt x="9634" y="1802"/>
                  </a:lnTo>
                  <a:cubicBezTo>
                    <a:pt x="9661" y="2632"/>
                    <a:pt x="9568" y="3949"/>
                    <a:pt x="9713" y="4293"/>
                  </a:cubicBezTo>
                  <a:cubicBezTo>
                    <a:pt x="10005" y="4918"/>
                    <a:pt x="10270" y="6162"/>
                    <a:pt x="10628" y="5887"/>
                  </a:cubicBezTo>
                  <a:cubicBezTo>
                    <a:pt x="10708" y="5818"/>
                    <a:pt x="10787" y="5818"/>
                    <a:pt x="10813" y="5401"/>
                  </a:cubicBezTo>
                  <a:cubicBezTo>
                    <a:pt x="10840" y="4779"/>
                    <a:pt x="10760" y="4501"/>
                    <a:pt x="10668" y="4293"/>
                  </a:cubicBezTo>
                  <a:cubicBezTo>
                    <a:pt x="10601" y="4157"/>
                    <a:pt x="10522" y="4157"/>
                    <a:pt x="10455" y="4157"/>
                  </a:cubicBezTo>
                  <a:cubicBezTo>
                    <a:pt x="10151" y="4157"/>
                    <a:pt x="10071" y="3118"/>
                    <a:pt x="10084" y="1802"/>
                  </a:cubicBezTo>
                  <a:cubicBezTo>
                    <a:pt x="10350" y="1871"/>
                    <a:pt x="10614" y="1663"/>
                    <a:pt x="10880" y="1249"/>
                  </a:cubicBezTo>
                  <a:cubicBezTo>
                    <a:pt x="10853" y="2910"/>
                    <a:pt x="11065" y="3462"/>
                    <a:pt x="11317" y="3462"/>
                  </a:cubicBezTo>
                  <a:cubicBezTo>
                    <a:pt x="11582" y="3393"/>
                    <a:pt x="11847" y="3810"/>
                    <a:pt x="12059" y="4710"/>
                  </a:cubicBezTo>
                  <a:cubicBezTo>
                    <a:pt x="12032" y="3462"/>
                    <a:pt x="12019" y="2632"/>
                    <a:pt x="11993" y="1802"/>
                  </a:cubicBezTo>
                  <a:cubicBezTo>
                    <a:pt x="12125" y="1802"/>
                    <a:pt x="12258" y="1871"/>
                    <a:pt x="12337" y="1110"/>
                  </a:cubicBezTo>
                  <a:lnTo>
                    <a:pt x="12775" y="1110"/>
                  </a:lnTo>
                  <a:cubicBezTo>
                    <a:pt x="12814" y="2493"/>
                    <a:pt x="13026" y="2632"/>
                    <a:pt x="13212" y="2979"/>
                  </a:cubicBezTo>
                  <a:cubicBezTo>
                    <a:pt x="13609" y="3671"/>
                    <a:pt x="14033" y="3601"/>
                    <a:pt x="14418" y="4501"/>
                  </a:cubicBezTo>
                  <a:cubicBezTo>
                    <a:pt x="14775" y="5332"/>
                    <a:pt x="14988" y="4293"/>
                    <a:pt x="15027" y="1802"/>
                  </a:cubicBezTo>
                  <a:lnTo>
                    <a:pt x="15146" y="1041"/>
                  </a:lnTo>
                  <a:lnTo>
                    <a:pt x="15464" y="1041"/>
                  </a:lnTo>
                  <a:cubicBezTo>
                    <a:pt x="15518" y="1527"/>
                    <a:pt x="15623" y="1732"/>
                    <a:pt x="15716" y="1663"/>
                  </a:cubicBezTo>
                  <a:close/>
                  <a:moveTo>
                    <a:pt x="5831" y="12669"/>
                  </a:moveTo>
                  <a:cubicBezTo>
                    <a:pt x="5963" y="12739"/>
                    <a:pt x="6043" y="12395"/>
                    <a:pt x="6043" y="11909"/>
                  </a:cubicBezTo>
                  <a:cubicBezTo>
                    <a:pt x="6043" y="11148"/>
                    <a:pt x="5937" y="10595"/>
                    <a:pt x="5804" y="10526"/>
                  </a:cubicBezTo>
                  <a:cubicBezTo>
                    <a:pt x="5711" y="10387"/>
                    <a:pt x="5619" y="10800"/>
                    <a:pt x="5632" y="11356"/>
                  </a:cubicBezTo>
                  <a:cubicBezTo>
                    <a:pt x="5619" y="11978"/>
                    <a:pt x="5698" y="12600"/>
                    <a:pt x="5831" y="12669"/>
                  </a:cubicBezTo>
                  <a:close/>
                  <a:moveTo>
                    <a:pt x="4678" y="3532"/>
                  </a:moveTo>
                  <a:cubicBezTo>
                    <a:pt x="4678" y="3118"/>
                    <a:pt x="4599" y="2840"/>
                    <a:pt x="4532" y="2910"/>
                  </a:cubicBezTo>
                  <a:cubicBezTo>
                    <a:pt x="4453" y="2910"/>
                    <a:pt x="4386" y="3257"/>
                    <a:pt x="4400" y="3671"/>
                  </a:cubicBezTo>
                  <a:cubicBezTo>
                    <a:pt x="4386" y="4227"/>
                    <a:pt x="4479" y="4571"/>
                    <a:pt x="4585" y="4432"/>
                  </a:cubicBezTo>
                  <a:cubicBezTo>
                    <a:pt x="4664" y="4362"/>
                    <a:pt x="4691" y="4018"/>
                    <a:pt x="4678" y="3601"/>
                  </a:cubicBezTo>
                  <a:close/>
                  <a:moveTo>
                    <a:pt x="15332" y="13778"/>
                  </a:moveTo>
                  <a:cubicBezTo>
                    <a:pt x="15305" y="13708"/>
                    <a:pt x="15266" y="13569"/>
                    <a:pt x="15239" y="13569"/>
                  </a:cubicBezTo>
                  <a:cubicBezTo>
                    <a:pt x="15226" y="13639"/>
                    <a:pt x="15213" y="13917"/>
                    <a:pt x="15200" y="14056"/>
                  </a:cubicBezTo>
                  <a:cubicBezTo>
                    <a:pt x="15226" y="14125"/>
                    <a:pt x="15266" y="14261"/>
                    <a:pt x="15292" y="14261"/>
                  </a:cubicBezTo>
                  <a:cubicBezTo>
                    <a:pt x="15319" y="14195"/>
                    <a:pt x="15319" y="13986"/>
                    <a:pt x="15332" y="13847"/>
                  </a:cubicBezTo>
                  <a:close/>
                  <a:moveTo>
                    <a:pt x="13317" y="4432"/>
                  </a:moveTo>
                  <a:cubicBezTo>
                    <a:pt x="13278" y="4293"/>
                    <a:pt x="13238" y="4157"/>
                    <a:pt x="13225" y="4227"/>
                  </a:cubicBezTo>
                  <a:cubicBezTo>
                    <a:pt x="13198" y="4227"/>
                    <a:pt x="13198" y="4501"/>
                    <a:pt x="13172" y="4710"/>
                  </a:cubicBezTo>
                  <a:cubicBezTo>
                    <a:pt x="13212" y="4779"/>
                    <a:pt x="13252" y="4918"/>
                    <a:pt x="13265" y="4849"/>
                  </a:cubicBezTo>
                  <a:cubicBezTo>
                    <a:pt x="13291" y="4779"/>
                    <a:pt x="13305" y="4571"/>
                    <a:pt x="13317" y="443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7562;p51"/>
            <p:cNvSpPr/>
            <p:nvPr/>
          </p:nvSpPr>
          <p:spPr>
            <a:xfrm>
              <a:off x="2675968" y="7219"/>
              <a:ext cx="874041" cy="12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008" fill="norm" stroke="1" extrusionOk="0">
                  <a:moveTo>
                    <a:pt x="511" y="20785"/>
                  </a:moveTo>
                  <a:cubicBezTo>
                    <a:pt x="531" y="19639"/>
                    <a:pt x="491" y="18493"/>
                    <a:pt x="394" y="17524"/>
                  </a:cubicBezTo>
                  <a:cubicBezTo>
                    <a:pt x="315" y="16904"/>
                    <a:pt x="374" y="16201"/>
                    <a:pt x="511" y="15935"/>
                  </a:cubicBezTo>
                  <a:cubicBezTo>
                    <a:pt x="669" y="15670"/>
                    <a:pt x="766" y="16112"/>
                    <a:pt x="845" y="16639"/>
                  </a:cubicBezTo>
                  <a:cubicBezTo>
                    <a:pt x="1297" y="18931"/>
                    <a:pt x="1435" y="18843"/>
                    <a:pt x="1828" y="16289"/>
                  </a:cubicBezTo>
                  <a:cubicBezTo>
                    <a:pt x="2143" y="14347"/>
                    <a:pt x="2418" y="14170"/>
                    <a:pt x="2810" y="15493"/>
                  </a:cubicBezTo>
                  <a:cubicBezTo>
                    <a:pt x="3145" y="16639"/>
                    <a:pt x="3145" y="16639"/>
                    <a:pt x="3892" y="16112"/>
                  </a:cubicBezTo>
                  <a:cubicBezTo>
                    <a:pt x="3597" y="12585"/>
                    <a:pt x="3616" y="12585"/>
                    <a:pt x="4560" y="13112"/>
                  </a:cubicBezTo>
                  <a:cubicBezTo>
                    <a:pt x="4698" y="9939"/>
                    <a:pt x="4678" y="9412"/>
                    <a:pt x="4147" y="8350"/>
                  </a:cubicBezTo>
                  <a:cubicBezTo>
                    <a:pt x="3774" y="7558"/>
                    <a:pt x="3479" y="6147"/>
                    <a:pt x="3341" y="4474"/>
                  </a:cubicBezTo>
                  <a:cubicBezTo>
                    <a:pt x="3125" y="2447"/>
                    <a:pt x="2810" y="1562"/>
                    <a:pt x="2477" y="2004"/>
                  </a:cubicBezTo>
                  <a:cubicBezTo>
                    <a:pt x="2182" y="2358"/>
                    <a:pt x="1907" y="2708"/>
                    <a:pt x="2083" y="4474"/>
                  </a:cubicBezTo>
                  <a:cubicBezTo>
                    <a:pt x="2103" y="4828"/>
                    <a:pt x="2123" y="5177"/>
                    <a:pt x="2103" y="5620"/>
                  </a:cubicBezTo>
                  <a:cubicBezTo>
                    <a:pt x="2083" y="6058"/>
                    <a:pt x="1966" y="6412"/>
                    <a:pt x="1848" y="6412"/>
                  </a:cubicBezTo>
                  <a:cubicBezTo>
                    <a:pt x="1769" y="6323"/>
                    <a:pt x="1711" y="6058"/>
                    <a:pt x="1691" y="5797"/>
                  </a:cubicBezTo>
                  <a:cubicBezTo>
                    <a:pt x="1572" y="4474"/>
                    <a:pt x="1848" y="2447"/>
                    <a:pt x="1435" y="1827"/>
                  </a:cubicBezTo>
                  <a:cubicBezTo>
                    <a:pt x="1140" y="1301"/>
                    <a:pt x="786" y="1562"/>
                    <a:pt x="453" y="1562"/>
                  </a:cubicBezTo>
                  <a:cubicBezTo>
                    <a:pt x="255" y="1562"/>
                    <a:pt x="59" y="1473"/>
                    <a:pt x="0" y="416"/>
                  </a:cubicBezTo>
                  <a:cubicBezTo>
                    <a:pt x="1946" y="-23"/>
                    <a:pt x="3892" y="154"/>
                    <a:pt x="5838" y="154"/>
                  </a:cubicBezTo>
                  <a:cubicBezTo>
                    <a:pt x="6997" y="-111"/>
                    <a:pt x="8157" y="-23"/>
                    <a:pt x="9336" y="327"/>
                  </a:cubicBezTo>
                  <a:cubicBezTo>
                    <a:pt x="10633" y="947"/>
                    <a:pt x="11930" y="416"/>
                    <a:pt x="13228" y="1473"/>
                  </a:cubicBezTo>
                  <a:cubicBezTo>
                    <a:pt x="13503" y="1650"/>
                    <a:pt x="13778" y="1650"/>
                    <a:pt x="14053" y="1562"/>
                  </a:cubicBezTo>
                  <a:cubicBezTo>
                    <a:pt x="15567" y="1562"/>
                    <a:pt x="17100" y="2093"/>
                    <a:pt x="18613" y="2974"/>
                  </a:cubicBezTo>
                  <a:cubicBezTo>
                    <a:pt x="18849" y="3239"/>
                    <a:pt x="19104" y="3239"/>
                    <a:pt x="19340" y="3150"/>
                  </a:cubicBezTo>
                  <a:cubicBezTo>
                    <a:pt x="20126" y="2535"/>
                    <a:pt x="20716" y="4208"/>
                    <a:pt x="21325" y="6147"/>
                  </a:cubicBezTo>
                  <a:cubicBezTo>
                    <a:pt x="21600" y="6943"/>
                    <a:pt x="21542" y="7735"/>
                    <a:pt x="21483" y="8970"/>
                  </a:cubicBezTo>
                  <a:cubicBezTo>
                    <a:pt x="21423" y="10116"/>
                    <a:pt x="21443" y="11705"/>
                    <a:pt x="21069" y="11705"/>
                  </a:cubicBezTo>
                  <a:cubicBezTo>
                    <a:pt x="20716" y="11877"/>
                    <a:pt x="20342" y="12497"/>
                    <a:pt x="20028" y="13289"/>
                  </a:cubicBezTo>
                  <a:cubicBezTo>
                    <a:pt x="19851" y="13731"/>
                    <a:pt x="19674" y="13997"/>
                    <a:pt x="19478" y="13997"/>
                  </a:cubicBezTo>
                  <a:cubicBezTo>
                    <a:pt x="18495" y="13554"/>
                    <a:pt x="17591" y="15847"/>
                    <a:pt x="16608" y="15670"/>
                  </a:cubicBezTo>
                  <a:cubicBezTo>
                    <a:pt x="16490" y="15581"/>
                    <a:pt x="16392" y="15670"/>
                    <a:pt x="16294" y="15935"/>
                  </a:cubicBezTo>
                  <a:cubicBezTo>
                    <a:pt x="15331" y="19020"/>
                    <a:pt x="14250" y="17785"/>
                    <a:pt x="13228" y="17697"/>
                  </a:cubicBezTo>
                  <a:cubicBezTo>
                    <a:pt x="12579" y="17524"/>
                    <a:pt x="11911" y="17524"/>
                    <a:pt x="11263" y="17874"/>
                  </a:cubicBezTo>
                  <a:cubicBezTo>
                    <a:pt x="10338" y="18404"/>
                    <a:pt x="9395" y="17697"/>
                    <a:pt x="8471" y="18670"/>
                  </a:cubicBezTo>
                  <a:cubicBezTo>
                    <a:pt x="7469" y="19728"/>
                    <a:pt x="6427" y="19551"/>
                    <a:pt x="5425" y="19816"/>
                  </a:cubicBezTo>
                  <a:cubicBezTo>
                    <a:pt x="3774" y="20343"/>
                    <a:pt x="2143" y="21489"/>
                    <a:pt x="511" y="207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7563;p51"/>
            <p:cNvSpPr/>
            <p:nvPr/>
          </p:nvSpPr>
          <p:spPr>
            <a:xfrm>
              <a:off x="-1" y="9015"/>
              <a:ext cx="675067" cy="15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52" fill="norm" stroke="1" extrusionOk="0">
                  <a:moveTo>
                    <a:pt x="11577" y="449"/>
                  </a:moveTo>
                  <a:cubicBezTo>
                    <a:pt x="11577" y="807"/>
                    <a:pt x="11627" y="1233"/>
                    <a:pt x="11678" y="1591"/>
                  </a:cubicBezTo>
                  <a:cubicBezTo>
                    <a:pt x="12135" y="3588"/>
                    <a:pt x="12084" y="5370"/>
                    <a:pt x="11425" y="6937"/>
                  </a:cubicBezTo>
                  <a:cubicBezTo>
                    <a:pt x="12084" y="8505"/>
                    <a:pt x="12542" y="10716"/>
                    <a:pt x="13608" y="10358"/>
                  </a:cubicBezTo>
                  <a:cubicBezTo>
                    <a:pt x="13583" y="9149"/>
                    <a:pt x="12972" y="8505"/>
                    <a:pt x="13176" y="7009"/>
                  </a:cubicBezTo>
                  <a:cubicBezTo>
                    <a:pt x="13328" y="5939"/>
                    <a:pt x="13532" y="4797"/>
                    <a:pt x="13379" y="3588"/>
                  </a:cubicBezTo>
                  <a:cubicBezTo>
                    <a:pt x="13353" y="3230"/>
                    <a:pt x="13455" y="3015"/>
                    <a:pt x="13557" y="2944"/>
                  </a:cubicBezTo>
                  <a:cubicBezTo>
                    <a:pt x="13962" y="2518"/>
                    <a:pt x="14318" y="3727"/>
                    <a:pt x="14724" y="3230"/>
                  </a:cubicBezTo>
                  <a:cubicBezTo>
                    <a:pt x="15181" y="2661"/>
                    <a:pt x="15232" y="4014"/>
                    <a:pt x="15486" y="4443"/>
                  </a:cubicBezTo>
                  <a:cubicBezTo>
                    <a:pt x="16374" y="5939"/>
                    <a:pt x="16806" y="9360"/>
                    <a:pt x="18151" y="9220"/>
                  </a:cubicBezTo>
                  <a:cubicBezTo>
                    <a:pt x="18126" y="7578"/>
                    <a:pt x="18177" y="5939"/>
                    <a:pt x="18303" y="4371"/>
                  </a:cubicBezTo>
                  <a:cubicBezTo>
                    <a:pt x="18354" y="3302"/>
                    <a:pt x="18532" y="2589"/>
                    <a:pt x="18862" y="2518"/>
                  </a:cubicBezTo>
                  <a:cubicBezTo>
                    <a:pt x="19166" y="2375"/>
                    <a:pt x="19293" y="3302"/>
                    <a:pt x="19318" y="4157"/>
                  </a:cubicBezTo>
                  <a:cubicBezTo>
                    <a:pt x="19344" y="5513"/>
                    <a:pt x="19877" y="6580"/>
                    <a:pt x="19598" y="8150"/>
                  </a:cubicBezTo>
                  <a:cubicBezTo>
                    <a:pt x="19547" y="8505"/>
                    <a:pt x="19648" y="9006"/>
                    <a:pt x="19775" y="9149"/>
                  </a:cubicBezTo>
                  <a:cubicBezTo>
                    <a:pt x="20233" y="9789"/>
                    <a:pt x="20308" y="11214"/>
                    <a:pt x="20512" y="12141"/>
                  </a:cubicBezTo>
                  <a:cubicBezTo>
                    <a:pt x="20612" y="12141"/>
                    <a:pt x="20663" y="12141"/>
                    <a:pt x="20689" y="12141"/>
                  </a:cubicBezTo>
                  <a:cubicBezTo>
                    <a:pt x="20918" y="11715"/>
                    <a:pt x="20689" y="10358"/>
                    <a:pt x="21146" y="10430"/>
                  </a:cubicBezTo>
                  <a:cubicBezTo>
                    <a:pt x="21425" y="10502"/>
                    <a:pt x="21578" y="12212"/>
                    <a:pt x="21400" y="13354"/>
                  </a:cubicBezTo>
                  <a:cubicBezTo>
                    <a:pt x="21197" y="14280"/>
                    <a:pt x="20918" y="15064"/>
                    <a:pt x="20563" y="15637"/>
                  </a:cubicBezTo>
                  <a:cubicBezTo>
                    <a:pt x="20182" y="16349"/>
                    <a:pt x="19750" y="17061"/>
                    <a:pt x="19750" y="18560"/>
                  </a:cubicBezTo>
                  <a:cubicBezTo>
                    <a:pt x="19750" y="19913"/>
                    <a:pt x="19115" y="19559"/>
                    <a:pt x="19115" y="20697"/>
                  </a:cubicBezTo>
                  <a:cubicBezTo>
                    <a:pt x="18836" y="20983"/>
                    <a:pt x="18532" y="21055"/>
                    <a:pt x="18253" y="20840"/>
                  </a:cubicBezTo>
                  <a:cubicBezTo>
                    <a:pt x="18253" y="19770"/>
                    <a:pt x="18253" y="18628"/>
                    <a:pt x="18202" y="17562"/>
                  </a:cubicBezTo>
                  <a:cubicBezTo>
                    <a:pt x="18177" y="17133"/>
                    <a:pt x="18024" y="16775"/>
                    <a:pt x="17872" y="16918"/>
                  </a:cubicBezTo>
                  <a:cubicBezTo>
                    <a:pt x="17719" y="16918"/>
                    <a:pt x="17643" y="17276"/>
                    <a:pt x="17617" y="17702"/>
                  </a:cubicBezTo>
                  <a:cubicBezTo>
                    <a:pt x="17517" y="18489"/>
                    <a:pt x="17796" y="19201"/>
                    <a:pt x="17668" y="20056"/>
                  </a:cubicBezTo>
                  <a:cubicBezTo>
                    <a:pt x="17313" y="20554"/>
                    <a:pt x="16882" y="20414"/>
                    <a:pt x="16578" y="19698"/>
                  </a:cubicBezTo>
                  <a:cubicBezTo>
                    <a:pt x="16018" y="18771"/>
                    <a:pt x="16120" y="20128"/>
                    <a:pt x="16095" y="20983"/>
                  </a:cubicBezTo>
                  <a:lnTo>
                    <a:pt x="15663" y="20983"/>
                  </a:lnTo>
                  <a:cubicBezTo>
                    <a:pt x="15612" y="19913"/>
                    <a:pt x="15765" y="18771"/>
                    <a:pt x="15486" y="17562"/>
                  </a:cubicBezTo>
                  <a:cubicBezTo>
                    <a:pt x="14750" y="20056"/>
                    <a:pt x="13785" y="18986"/>
                    <a:pt x="12897" y="19201"/>
                  </a:cubicBezTo>
                  <a:cubicBezTo>
                    <a:pt x="12770" y="19201"/>
                    <a:pt x="12618" y="19058"/>
                    <a:pt x="12516" y="18771"/>
                  </a:cubicBezTo>
                  <a:cubicBezTo>
                    <a:pt x="11907" y="17419"/>
                    <a:pt x="11856" y="17490"/>
                    <a:pt x="11526" y="19201"/>
                  </a:cubicBezTo>
                  <a:cubicBezTo>
                    <a:pt x="11450" y="19698"/>
                    <a:pt x="11450" y="20414"/>
                    <a:pt x="11197" y="20554"/>
                  </a:cubicBezTo>
                  <a:cubicBezTo>
                    <a:pt x="10739" y="19416"/>
                    <a:pt x="10714" y="19344"/>
                    <a:pt x="10181" y="20056"/>
                  </a:cubicBezTo>
                  <a:cubicBezTo>
                    <a:pt x="9902" y="20485"/>
                    <a:pt x="9724" y="20056"/>
                    <a:pt x="9496" y="19841"/>
                  </a:cubicBezTo>
                  <a:cubicBezTo>
                    <a:pt x="8912" y="19129"/>
                    <a:pt x="8176" y="19841"/>
                    <a:pt x="7693" y="21480"/>
                  </a:cubicBezTo>
                  <a:lnTo>
                    <a:pt x="6171" y="21552"/>
                  </a:lnTo>
                  <a:cubicBezTo>
                    <a:pt x="5739" y="20554"/>
                    <a:pt x="5155" y="21198"/>
                    <a:pt x="4673" y="20697"/>
                  </a:cubicBezTo>
                  <a:cubicBezTo>
                    <a:pt x="4546" y="20554"/>
                    <a:pt x="4495" y="21198"/>
                    <a:pt x="4470" y="21552"/>
                  </a:cubicBezTo>
                  <a:lnTo>
                    <a:pt x="4038" y="21552"/>
                  </a:lnTo>
                  <a:cubicBezTo>
                    <a:pt x="3861" y="19985"/>
                    <a:pt x="3531" y="20271"/>
                    <a:pt x="3176" y="20983"/>
                  </a:cubicBezTo>
                  <a:cubicBezTo>
                    <a:pt x="2795" y="20983"/>
                    <a:pt x="2414" y="20625"/>
                    <a:pt x="2084" y="19985"/>
                  </a:cubicBezTo>
                  <a:cubicBezTo>
                    <a:pt x="2288" y="17419"/>
                    <a:pt x="2160" y="16635"/>
                    <a:pt x="1298" y="15780"/>
                  </a:cubicBezTo>
                  <a:cubicBezTo>
                    <a:pt x="1145" y="15637"/>
                    <a:pt x="968" y="15637"/>
                    <a:pt x="790" y="15637"/>
                  </a:cubicBezTo>
                  <a:cubicBezTo>
                    <a:pt x="713" y="15422"/>
                    <a:pt x="662" y="15207"/>
                    <a:pt x="587" y="15064"/>
                  </a:cubicBezTo>
                  <a:cubicBezTo>
                    <a:pt x="790" y="14137"/>
                    <a:pt x="815" y="12999"/>
                    <a:pt x="1069" y="12072"/>
                  </a:cubicBezTo>
                  <a:cubicBezTo>
                    <a:pt x="1322" y="11146"/>
                    <a:pt x="1322" y="9933"/>
                    <a:pt x="1094" y="9006"/>
                  </a:cubicBezTo>
                  <a:cubicBezTo>
                    <a:pt x="891" y="8150"/>
                    <a:pt x="662" y="6937"/>
                    <a:pt x="181" y="8079"/>
                  </a:cubicBezTo>
                  <a:cubicBezTo>
                    <a:pt x="130" y="8222"/>
                    <a:pt x="-22" y="7864"/>
                    <a:pt x="2" y="7578"/>
                  </a:cubicBezTo>
                  <a:cubicBezTo>
                    <a:pt x="2" y="7224"/>
                    <a:pt x="53" y="6866"/>
                    <a:pt x="104" y="6794"/>
                  </a:cubicBezTo>
                  <a:cubicBezTo>
                    <a:pt x="638" y="6082"/>
                    <a:pt x="1221" y="5581"/>
                    <a:pt x="1830" y="5370"/>
                  </a:cubicBezTo>
                  <a:cubicBezTo>
                    <a:pt x="2084" y="5370"/>
                    <a:pt x="2388" y="5227"/>
                    <a:pt x="2414" y="4371"/>
                  </a:cubicBezTo>
                  <a:cubicBezTo>
                    <a:pt x="2465" y="3302"/>
                    <a:pt x="2058" y="3727"/>
                    <a:pt x="1881" y="3373"/>
                  </a:cubicBezTo>
                  <a:cubicBezTo>
                    <a:pt x="1830" y="3230"/>
                    <a:pt x="1805" y="3015"/>
                    <a:pt x="1779" y="2872"/>
                  </a:cubicBezTo>
                  <a:cubicBezTo>
                    <a:pt x="1881" y="2160"/>
                    <a:pt x="2337" y="2303"/>
                    <a:pt x="2313" y="1305"/>
                  </a:cubicBezTo>
                  <a:lnTo>
                    <a:pt x="2948" y="1162"/>
                  </a:lnTo>
                  <a:cubicBezTo>
                    <a:pt x="3278" y="2303"/>
                    <a:pt x="3937" y="1233"/>
                    <a:pt x="4242" y="2801"/>
                  </a:cubicBezTo>
                  <a:cubicBezTo>
                    <a:pt x="4470" y="3942"/>
                    <a:pt x="4774" y="3727"/>
                    <a:pt x="4876" y="2375"/>
                  </a:cubicBezTo>
                  <a:cubicBezTo>
                    <a:pt x="4953" y="1806"/>
                    <a:pt x="5028" y="1305"/>
                    <a:pt x="5079" y="736"/>
                  </a:cubicBezTo>
                  <a:cubicBezTo>
                    <a:pt x="5511" y="449"/>
                    <a:pt x="5943" y="449"/>
                    <a:pt x="6373" y="664"/>
                  </a:cubicBezTo>
                  <a:cubicBezTo>
                    <a:pt x="6501" y="2446"/>
                    <a:pt x="6501" y="2446"/>
                    <a:pt x="6958" y="1591"/>
                  </a:cubicBezTo>
                  <a:lnTo>
                    <a:pt x="7237" y="1162"/>
                  </a:lnTo>
                  <a:lnTo>
                    <a:pt x="7668" y="1162"/>
                  </a:lnTo>
                  <a:cubicBezTo>
                    <a:pt x="7795" y="2375"/>
                    <a:pt x="7871" y="3588"/>
                    <a:pt x="7440" y="4586"/>
                  </a:cubicBezTo>
                  <a:cubicBezTo>
                    <a:pt x="7161" y="5227"/>
                    <a:pt x="7135" y="6368"/>
                    <a:pt x="7363" y="7080"/>
                  </a:cubicBezTo>
                  <a:cubicBezTo>
                    <a:pt x="7542" y="7864"/>
                    <a:pt x="7770" y="8505"/>
                    <a:pt x="8150" y="8222"/>
                  </a:cubicBezTo>
                  <a:cubicBezTo>
                    <a:pt x="8658" y="7864"/>
                    <a:pt x="9317" y="9575"/>
                    <a:pt x="9673" y="7367"/>
                  </a:cubicBezTo>
                  <a:cubicBezTo>
                    <a:pt x="9673" y="7295"/>
                    <a:pt x="9877" y="7435"/>
                    <a:pt x="9977" y="7435"/>
                  </a:cubicBezTo>
                  <a:cubicBezTo>
                    <a:pt x="10358" y="7435"/>
                    <a:pt x="11222" y="5298"/>
                    <a:pt x="11273" y="4300"/>
                  </a:cubicBezTo>
                  <a:cubicBezTo>
                    <a:pt x="11297" y="3871"/>
                    <a:pt x="11273" y="3302"/>
                    <a:pt x="11146" y="3230"/>
                  </a:cubicBezTo>
                  <a:cubicBezTo>
                    <a:pt x="10307" y="3015"/>
                    <a:pt x="10637" y="1448"/>
                    <a:pt x="10688" y="235"/>
                  </a:cubicBezTo>
                  <a:cubicBezTo>
                    <a:pt x="10967" y="-48"/>
                    <a:pt x="11247" y="-48"/>
                    <a:pt x="11526" y="92"/>
                  </a:cubicBezTo>
                  <a:cubicBezTo>
                    <a:pt x="11552" y="235"/>
                    <a:pt x="11552" y="306"/>
                    <a:pt x="11577" y="449"/>
                  </a:cubicBezTo>
                  <a:close/>
                  <a:moveTo>
                    <a:pt x="14902" y="8150"/>
                  </a:moveTo>
                  <a:cubicBezTo>
                    <a:pt x="14952" y="8079"/>
                    <a:pt x="15105" y="8007"/>
                    <a:pt x="15105" y="7864"/>
                  </a:cubicBezTo>
                  <a:cubicBezTo>
                    <a:pt x="15181" y="7367"/>
                    <a:pt x="15054" y="7152"/>
                    <a:pt x="14902" y="7152"/>
                  </a:cubicBezTo>
                  <a:cubicBezTo>
                    <a:pt x="14801" y="7152"/>
                    <a:pt x="14699" y="7295"/>
                    <a:pt x="14699" y="7649"/>
                  </a:cubicBezTo>
                  <a:cubicBezTo>
                    <a:pt x="14673" y="7936"/>
                    <a:pt x="14750" y="8150"/>
                    <a:pt x="14902" y="815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7564;p51"/>
            <p:cNvSpPr/>
            <p:nvPr/>
          </p:nvSpPr>
          <p:spPr>
            <a:xfrm>
              <a:off x="1722604" y="119271"/>
              <a:ext cx="501029" cy="3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7" fill="norm" stroke="1" extrusionOk="0">
                  <a:moveTo>
                    <a:pt x="0" y="19071"/>
                  </a:moveTo>
                  <a:cubicBezTo>
                    <a:pt x="205" y="13061"/>
                    <a:pt x="515" y="10063"/>
                    <a:pt x="1341" y="10967"/>
                  </a:cubicBezTo>
                  <a:cubicBezTo>
                    <a:pt x="2098" y="11856"/>
                    <a:pt x="2888" y="11254"/>
                    <a:pt x="3612" y="8557"/>
                  </a:cubicBezTo>
                  <a:cubicBezTo>
                    <a:pt x="4918" y="4054"/>
                    <a:pt x="6362" y="3451"/>
                    <a:pt x="7703" y="7353"/>
                  </a:cubicBezTo>
                  <a:cubicBezTo>
                    <a:pt x="8357" y="9762"/>
                    <a:pt x="9044" y="8859"/>
                    <a:pt x="9595" y="5259"/>
                  </a:cubicBezTo>
                  <a:cubicBezTo>
                    <a:pt x="9837" y="3451"/>
                    <a:pt x="10215" y="3165"/>
                    <a:pt x="10524" y="1960"/>
                  </a:cubicBezTo>
                  <a:cubicBezTo>
                    <a:pt x="11109" y="-737"/>
                    <a:pt x="11625" y="-1339"/>
                    <a:pt x="11969" y="4656"/>
                  </a:cubicBezTo>
                  <a:cubicBezTo>
                    <a:pt x="12107" y="7066"/>
                    <a:pt x="12347" y="10063"/>
                    <a:pt x="12623" y="9160"/>
                  </a:cubicBezTo>
                  <a:cubicBezTo>
                    <a:pt x="13483" y="5861"/>
                    <a:pt x="14342" y="10063"/>
                    <a:pt x="15168" y="9762"/>
                  </a:cubicBezTo>
                  <a:cubicBezTo>
                    <a:pt x="15477" y="9461"/>
                    <a:pt x="15753" y="9762"/>
                    <a:pt x="15993" y="7654"/>
                  </a:cubicBezTo>
                  <a:cubicBezTo>
                    <a:pt x="16887" y="-1038"/>
                    <a:pt x="17850" y="3451"/>
                    <a:pt x="18745" y="7066"/>
                  </a:cubicBezTo>
                  <a:cubicBezTo>
                    <a:pt x="19295" y="9160"/>
                    <a:pt x="19673" y="11555"/>
                    <a:pt x="20292" y="8256"/>
                  </a:cubicBezTo>
                  <a:cubicBezTo>
                    <a:pt x="20877" y="5259"/>
                    <a:pt x="21427" y="7353"/>
                    <a:pt x="21600" y="13965"/>
                  </a:cubicBezTo>
                  <a:cubicBezTo>
                    <a:pt x="19812" y="14266"/>
                    <a:pt x="17988" y="13965"/>
                    <a:pt x="16200" y="14868"/>
                  </a:cubicBezTo>
                  <a:cubicBezTo>
                    <a:pt x="13379" y="16360"/>
                    <a:pt x="10524" y="16661"/>
                    <a:pt x="7670" y="17565"/>
                  </a:cubicBezTo>
                  <a:cubicBezTo>
                    <a:pt x="5124" y="18769"/>
                    <a:pt x="2579" y="20261"/>
                    <a:pt x="0" y="1907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7565;p51"/>
            <p:cNvSpPr/>
            <p:nvPr/>
          </p:nvSpPr>
          <p:spPr>
            <a:xfrm>
              <a:off x="227681" y="7843"/>
              <a:ext cx="127709" cy="6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18994" fill="norm" stroke="1" extrusionOk="0">
                  <a:moveTo>
                    <a:pt x="18012" y="556"/>
                  </a:moveTo>
                  <a:cubicBezTo>
                    <a:pt x="17747" y="3239"/>
                    <a:pt x="16035" y="6706"/>
                    <a:pt x="20385" y="7181"/>
                  </a:cubicBezTo>
                  <a:cubicBezTo>
                    <a:pt x="21040" y="7181"/>
                    <a:pt x="21172" y="8597"/>
                    <a:pt x="21040" y="9547"/>
                  </a:cubicBezTo>
                  <a:cubicBezTo>
                    <a:pt x="20782" y="11755"/>
                    <a:pt x="16299" y="16488"/>
                    <a:pt x="14322" y="16488"/>
                  </a:cubicBezTo>
                  <a:cubicBezTo>
                    <a:pt x="13800" y="16488"/>
                    <a:pt x="12874" y="16172"/>
                    <a:pt x="12874" y="16330"/>
                  </a:cubicBezTo>
                  <a:cubicBezTo>
                    <a:pt x="10898" y="21372"/>
                    <a:pt x="7473" y="17589"/>
                    <a:pt x="4841" y="18222"/>
                  </a:cubicBezTo>
                  <a:cubicBezTo>
                    <a:pt x="2865" y="18847"/>
                    <a:pt x="1681" y="17430"/>
                    <a:pt x="756" y="15697"/>
                  </a:cubicBezTo>
                  <a:cubicBezTo>
                    <a:pt x="-428" y="14122"/>
                    <a:pt x="-164" y="11597"/>
                    <a:pt x="1152" y="10180"/>
                  </a:cubicBezTo>
                  <a:cubicBezTo>
                    <a:pt x="3526" y="7972"/>
                    <a:pt x="2997" y="5289"/>
                    <a:pt x="2336" y="2606"/>
                  </a:cubicBezTo>
                  <a:cubicBezTo>
                    <a:pt x="3393" y="2606"/>
                    <a:pt x="4313" y="2139"/>
                    <a:pt x="4577" y="714"/>
                  </a:cubicBezTo>
                  <a:cubicBezTo>
                    <a:pt x="6025" y="-70"/>
                    <a:pt x="7605" y="-228"/>
                    <a:pt x="9053" y="398"/>
                  </a:cubicBezTo>
                  <a:cubicBezTo>
                    <a:pt x="10640" y="3239"/>
                    <a:pt x="10898" y="3239"/>
                    <a:pt x="12352" y="398"/>
                  </a:cubicBezTo>
                  <a:cubicBezTo>
                    <a:pt x="14190" y="-228"/>
                    <a:pt x="16167" y="-70"/>
                    <a:pt x="18012" y="5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7566;p51"/>
            <p:cNvSpPr/>
            <p:nvPr/>
          </p:nvSpPr>
          <p:spPr>
            <a:xfrm>
              <a:off x="241826" y="137336"/>
              <a:ext cx="250515" cy="3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18623" fill="norm" stroke="1" extrusionOk="0">
                  <a:moveTo>
                    <a:pt x="0" y="17733"/>
                  </a:moveTo>
                  <a:cubicBezTo>
                    <a:pt x="1360" y="10307"/>
                    <a:pt x="3331" y="7087"/>
                    <a:pt x="4892" y="10307"/>
                  </a:cubicBezTo>
                  <a:cubicBezTo>
                    <a:pt x="5502" y="11601"/>
                    <a:pt x="5911" y="13219"/>
                    <a:pt x="6726" y="11601"/>
                  </a:cubicBezTo>
                  <a:cubicBezTo>
                    <a:pt x="8083" y="8058"/>
                    <a:pt x="8151" y="8381"/>
                    <a:pt x="9375" y="13542"/>
                  </a:cubicBezTo>
                  <a:cubicBezTo>
                    <a:pt x="10053" y="12895"/>
                    <a:pt x="10053" y="9660"/>
                    <a:pt x="10326" y="7411"/>
                  </a:cubicBezTo>
                  <a:cubicBezTo>
                    <a:pt x="11141" y="-647"/>
                    <a:pt x="11277" y="-647"/>
                    <a:pt x="12907" y="5469"/>
                  </a:cubicBezTo>
                  <a:cubicBezTo>
                    <a:pt x="13244" y="6764"/>
                    <a:pt x="13585" y="7411"/>
                    <a:pt x="13994" y="7411"/>
                  </a:cubicBezTo>
                  <a:cubicBezTo>
                    <a:pt x="16302" y="6440"/>
                    <a:pt x="18951" y="11278"/>
                    <a:pt x="20853" y="0"/>
                  </a:cubicBezTo>
                  <a:cubicBezTo>
                    <a:pt x="21600" y="5469"/>
                    <a:pt x="21191" y="10631"/>
                    <a:pt x="21327" y="15468"/>
                  </a:cubicBezTo>
                  <a:cubicBezTo>
                    <a:pt x="15556" y="20953"/>
                    <a:pt x="9781" y="17409"/>
                    <a:pt x="4009" y="18365"/>
                  </a:cubicBezTo>
                  <a:cubicBezTo>
                    <a:pt x="2649" y="18365"/>
                    <a:pt x="1360" y="18041"/>
                    <a:pt x="0" y="1773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7567;p51"/>
            <p:cNvSpPr/>
            <p:nvPr/>
          </p:nvSpPr>
          <p:spPr>
            <a:xfrm>
              <a:off x="1127433" y="8064"/>
              <a:ext cx="135629" cy="30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84" fill="norm" stroke="1" extrusionOk="0">
                  <a:moveTo>
                    <a:pt x="21600" y="5113"/>
                  </a:moveTo>
                  <a:cubicBezTo>
                    <a:pt x="21090" y="16240"/>
                    <a:pt x="19183" y="21006"/>
                    <a:pt x="15752" y="17181"/>
                  </a:cubicBezTo>
                  <a:cubicBezTo>
                    <a:pt x="11939" y="13371"/>
                    <a:pt x="8004" y="13690"/>
                    <a:pt x="4190" y="10517"/>
                  </a:cubicBezTo>
                  <a:cubicBezTo>
                    <a:pt x="2283" y="8923"/>
                    <a:pt x="249" y="8301"/>
                    <a:pt x="0" y="1941"/>
                  </a:cubicBezTo>
                  <a:cubicBezTo>
                    <a:pt x="887" y="-275"/>
                    <a:pt x="2283" y="-594"/>
                    <a:pt x="3303" y="985"/>
                  </a:cubicBezTo>
                  <a:cubicBezTo>
                    <a:pt x="3935" y="6388"/>
                    <a:pt x="5842" y="4795"/>
                    <a:pt x="7366" y="4795"/>
                  </a:cubicBezTo>
                  <a:cubicBezTo>
                    <a:pt x="12066" y="5751"/>
                    <a:pt x="16894" y="2897"/>
                    <a:pt x="21600" y="511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7568;p51"/>
            <p:cNvSpPr/>
            <p:nvPr/>
          </p:nvSpPr>
          <p:spPr>
            <a:xfrm>
              <a:off x="1155344" y="137179"/>
              <a:ext cx="121254" cy="2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4" fill="norm" stroke="1" extrusionOk="0">
                  <a:moveTo>
                    <a:pt x="0" y="16742"/>
                  </a:moveTo>
                  <a:cubicBezTo>
                    <a:pt x="1277" y="6359"/>
                    <a:pt x="5115" y="6756"/>
                    <a:pt x="7533" y="959"/>
                  </a:cubicBezTo>
                  <a:cubicBezTo>
                    <a:pt x="8382" y="-1126"/>
                    <a:pt x="9523" y="542"/>
                    <a:pt x="10087" y="2606"/>
                  </a:cubicBezTo>
                  <a:cubicBezTo>
                    <a:pt x="12648" y="10925"/>
                    <a:pt x="15494" y="10925"/>
                    <a:pt x="18761" y="7173"/>
                  </a:cubicBezTo>
                  <a:cubicBezTo>
                    <a:pt x="20323" y="5108"/>
                    <a:pt x="21457" y="7589"/>
                    <a:pt x="21600" y="12573"/>
                  </a:cubicBezTo>
                  <a:cubicBezTo>
                    <a:pt x="15629" y="17973"/>
                    <a:pt x="9380" y="17159"/>
                    <a:pt x="3267" y="19223"/>
                  </a:cubicBezTo>
                  <a:cubicBezTo>
                    <a:pt x="2133" y="20474"/>
                    <a:pt x="849" y="19223"/>
                    <a:pt x="0" y="167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7569;p51"/>
            <p:cNvSpPr/>
            <p:nvPr/>
          </p:nvSpPr>
          <p:spPr>
            <a:xfrm>
              <a:off x="2527566" y="127067"/>
              <a:ext cx="148403" cy="1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92" fill="norm" stroke="1" extrusionOk="0">
                  <a:moveTo>
                    <a:pt x="0" y="10870"/>
                  </a:moveTo>
                  <a:cubicBezTo>
                    <a:pt x="583" y="4551"/>
                    <a:pt x="1626" y="5054"/>
                    <a:pt x="2792" y="4551"/>
                  </a:cubicBezTo>
                  <a:cubicBezTo>
                    <a:pt x="8247" y="4022"/>
                    <a:pt x="13703" y="7169"/>
                    <a:pt x="19047" y="321"/>
                  </a:cubicBezTo>
                  <a:cubicBezTo>
                    <a:pt x="19974" y="-736"/>
                    <a:pt x="21023" y="850"/>
                    <a:pt x="21600" y="4551"/>
                  </a:cubicBezTo>
                  <a:cubicBezTo>
                    <a:pt x="17421" y="10870"/>
                    <a:pt x="13475" y="20864"/>
                    <a:pt x="8713" y="13488"/>
                  </a:cubicBezTo>
                  <a:cubicBezTo>
                    <a:pt x="6044" y="9284"/>
                    <a:pt x="2908" y="14545"/>
                    <a:pt x="0" y="108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7570;p51"/>
            <p:cNvSpPr/>
            <p:nvPr/>
          </p:nvSpPr>
          <p:spPr>
            <a:xfrm>
              <a:off x="1012511" y="7536"/>
              <a:ext cx="71836" cy="3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90" fill="norm" stroke="1" extrusionOk="0">
                  <a:moveTo>
                    <a:pt x="10" y="3287"/>
                  </a:moveTo>
                  <a:lnTo>
                    <a:pt x="10" y="774"/>
                  </a:lnTo>
                  <a:cubicBezTo>
                    <a:pt x="3323" y="-310"/>
                    <a:pt x="6885" y="-310"/>
                    <a:pt x="10209" y="1119"/>
                  </a:cubicBezTo>
                  <a:cubicBezTo>
                    <a:pt x="12115" y="9776"/>
                    <a:pt x="16857" y="4733"/>
                    <a:pt x="20181" y="6161"/>
                  </a:cubicBezTo>
                  <a:cubicBezTo>
                    <a:pt x="20657" y="10481"/>
                    <a:pt x="20896" y="14819"/>
                    <a:pt x="21372" y="21290"/>
                  </a:cubicBezTo>
                  <a:cubicBezTo>
                    <a:pt x="17572" y="16970"/>
                    <a:pt x="12818" y="14819"/>
                    <a:pt x="8076" y="15163"/>
                  </a:cubicBezTo>
                  <a:cubicBezTo>
                    <a:pt x="3561" y="15163"/>
                    <a:pt x="-228" y="11927"/>
                    <a:pt x="10" y="328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7571;p51"/>
            <p:cNvSpPr/>
            <p:nvPr/>
          </p:nvSpPr>
          <p:spPr>
            <a:xfrm>
              <a:off x="505914" y="132863"/>
              <a:ext cx="67834" cy="3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0123" fill="norm" stroke="1" extrusionOk="0">
                  <a:moveTo>
                    <a:pt x="0" y="17695"/>
                  </a:moveTo>
                  <a:cubicBezTo>
                    <a:pt x="246" y="14254"/>
                    <a:pt x="-739" y="8301"/>
                    <a:pt x="4667" y="12369"/>
                  </a:cubicBezTo>
                  <a:cubicBezTo>
                    <a:pt x="7610" y="15511"/>
                    <a:pt x="11773" y="15825"/>
                    <a:pt x="15209" y="13940"/>
                  </a:cubicBezTo>
                  <a:cubicBezTo>
                    <a:pt x="16686" y="10185"/>
                    <a:pt x="13743" y="7059"/>
                    <a:pt x="14716" y="3604"/>
                  </a:cubicBezTo>
                  <a:cubicBezTo>
                    <a:pt x="15209" y="1734"/>
                    <a:pt x="15701" y="163"/>
                    <a:pt x="17425" y="163"/>
                  </a:cubicBezTo>
                  <a:cubicBezTo>
                    <a:pt x="18891" y="-465"/>
                    <a:pt x="20122" y="792"/>
                    <a:pt x="20368" y="2676"/>
                  </a:cubicBezTo>
                  <a:cubicBezTo>
                    <a:pt x="20615" y="7672"/>
                    <a:pt x="20615" y="12369"/>
                    <a:pt x="20861" y="17380"/>
                  </a:cubicBezTo>
                  <a:cubicBezTo>
                    <a:pt x="14236" y="20821"/>
                    <a:pt x="6625" y="21135"/>
                    <a:pt x="0" y="1769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7572;p51"/>
            <p:cNvSpPr/>
            <p:nvPr/>
          </p:nvSpPr>
          <p:spPr>
            <a:xfrm>
              <a:off x="93462" y="12301"/>
              <a:ext cx="67796" cy="2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537" fill="norm" stroke="1" extrusionOk="0">
                  <a:moveTo>
                    <a:pt x="21600" y="812"/>
                  </a:moveTo>
                  <a:cubicBezTo>
                    <a:pt x="20835" y="4007"/>
                    <a:pt x="20069" y="7221"/>
                    <a:pt x="19571" y="10416"/>
                  </a:cubicBezTo>
                  <a:cubicBezTo>
                    <a:pt x="18040" y="17227"/>
                    <a:pt x="15246" y="18815"/>
                    <a:pt x="13218" y="12827"/>
                  </a:cubicBezTo>
                  <a:cubicBezTo>
                    <a:pt x="9913" y="4007"/>
                    <a:pt x="3304" y="9613"/>
                    <a:pt x="0" y="3203"/>
                  </a:cubicBezTo>
                  <a:cubicBezTo>
                    <a:pt x="6852" y="-2785"/>
                    <a:pt x="14226" y="1615"/>
                    <a:pt x="21600" y="81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7573;p51"/>
            <p:cNvSpPr/>
            <p:nvPr/>
          </p:nvSpPr>
          <p:spPr>
            <a:xfrm>
              <a:off x="2344886" y="129661"/>
              <a:ext cx="9494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4" y="11557"/>
                    <a:pt x="911" y="0"/>
                    <a:pt x="2360" y="0"/>
                  </a:cubicBezTo>
                  <a:lnTo>
                    <a:pt x="19058" y="0"/>
                  </a:lnTo>
                  <a:cubicBezTo>
                    <a:pt x="20507" y="0"/>
                    <a:pt x="21236" y="10112"/>
                    <a:pt x="21600" y="2015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7574;p51"/>
            <p:cNvSpPr/>
            <p:nvPr/>
          </p:nvSpPr>
          <p:spPr>
            <a:xfrm>
              <a:off x="708575" y="140497"/>
              <a:ext cx="54222" cy="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96" fill="norm" stroke="1" extrusionOk="0">
                  <a:moveTo>
                    <a:pt x="0" y="17796"/>
                  </a:moveTo>
                  <a:cubicBezTo>
                    <a:pt x="1261" y="-2178"/>
                    <a:pt x="2856" y="-3804"/>
                    <a:pt x="12395" y="5357"/>
                  </a:cubicBezTo>
                  <a:cubicBezTo>
                    <a:pt x="15570" y="8609"/>
                    <a:pt x="20977" y="7525"/>
                    <a:pt x="21600" y="1671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7575;p51"/>
            <p:cNvSpPr/>
            <p:nvPr/>
          </p:nvSpPr>
          <p:spPr>
            <a:xfrm>
              <a:off x="951882" y="146940"/>
              <a:ext cx="54260" cy="1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14544" fill="norm" stroke="1" extrusionOk="0">
                  <a:moveTo>
                    <a:pt x="0" y="12287"/>
                  </a:moveTo>
                  <a:cubicBezTo>
                    <a:pt x="314" y="8939"/>
                    <a:pt x="-314" y="3665"/>
                    <a:pt x="3456" y="3665"/>
                  </a:cubicBezTo>
                  <a:cubicBezTo>
                    <a:pt x="5639" y="3665"/>
                    <a:pt x="7823" y="7013"/>
                    <a:pt x="9708" y="4628"/>
                  </a:cubicBezTo>
                  <a:cubicBezTo>
                    <a:pt x="18788" y="-6424"/>
                    <a:pt x="19416" y="4628"/>
                    <a:pt x="21286" y="13731"/>
                  </a:cubicBezTo>
                  <a:cubicBezTo>
                    <a:pt x="14091" y="15176"/>
                    <a:pt x="6896" y="14694"/>
                    <a:pt x="0" y="1228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7576;p51"/>
            <p:cNvSpPr/>
            <p:nvPr/>
          </p:nvSpPr>
          <p:spPr>
            <a:xfrm>
              <a:off x="140514" y="159600"/>
              <a:ext cx="5426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415" fill="norm" stroke="1" extrusionOk="0">
                  <a:moveTo>
                    <a:pt x="0" y="9899"/>
                  </a:moveTo>
                  <a:cubicBezTo>
                    <a:pt x="319" y="5444"/>
                    <a:pt x="956" y="-1257"/>
                    <a:pt x="2535" y="204"/>
                  </a:cubicBezTo>
                  <a:cubicBezTo>
                    <a:pt x="8576" y="6193"/>
                    <a:pt x="15877" y="-1257"/>
                    <a:pt x="21600" y="9899"/>
                  </a:cubicBezTo>
                  <a:cubicBezTo>
                    <a:pt x="14299" y="20343"/>
                    <a:pt x="6982" y="16636"/>
                    <a:pt x="0" y="989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7577;p51"/>
            <p:cNvSpPr/>
            <p:nvPr/>
          </p:nvSpPr>
          <p:spPr>
            <a:xfrm>
              <a:off x="1676314" y="145417"/>
              <a:ext cx="2631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72" fill="norm" stroke="1" extrusionOk="0">
                  <a:moveTo>
                    <a:pt x="0" y="7863"/>
                  </a:moveTo>
                  <a:cubicBezTo>
                    <a:pt x="6543" y="4637"/>
                    <a:pt x="13743" y="-7776"/>
                    <a:pt x="21600" y="7321"/>
                  </a:cubicBezTo>
                  <a:cubicBezTo>
                    <a:pt x="16372" y="13282"/>
                    <a:pt x="5228" y="13824"/>
                    <a:pt x="0" y="78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7578;p51"/>
            <p:cNvSpPr/>
            <p:nvPr/>
          </p:nvSpPr>
          <p:spPr>
            <a:xfrm>
              <a:off x="1323688" y="145672"/>
              <a:ext cx="2791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68" fill="norm" stroke="1" extrusionOk="0">
                  <a:moveTo>
                    <a:pt x="0" y="10068"/>
                  </a:moveTo>
                  <a:cubicBezTo>
                    <a:pt x="15433" y="-3587"/>
                    <a:pt x="15433" y="-3587"/>
                    <a:pt x="21600" y="11512"/>
                  </a:cubicBezTo>
                  <a:cubicBezTo>
                    <a:pt x="15433" y="18013"/>
                    <a:pt x="5548" y="17291"/>
                    <a:pt x="0" y="100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7579;p51"/>
            <p:cNvSpPr/>
            <p:nvPr/>
          </p:nvSpPr>
          <p:spPr>
            <a:xfrm>
              <a:off x="2453404" y="133783"/>
              <a:ext cx="3347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7746"/>
                  </a:moveTo>
                  <a:cubicBezTo>
                    <a:pt x="6175" y="-2582"/>
                    <a:pt x="15425" y="-2582"/>
                    <a:pt x="21600" y="7746"/>
                  </a:cubicBezTo>
                  <a:cubicBezTo>
                    <a:pt x="15425" y="19018"/>
                    <a:pt x="6175" y="19018"/>
                    <a:pt x="0" y="774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7580;p51"/>
            <p:cNvSpPr/>
            <p:nvPr/>
          </p:nvSpPr>
          <p:spPr>
            <a:xfrm>
              <a:off x="201141" y="11131"/>
              <a:ext cx="27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66" fill="norm" stroke="1" extrusionOk="0">
                  <a:moveTo>
                    <a:pt x="21600" y="7468"/>
                  </a:moveTo>
                  <a:lnTo>
                    <a:pt x="15229" y="11951"/>
                  </a:lnTo>
                  <a:cubicBezTo>
                    <a:pt x="3185" y="20883"/>
                    <a:pt x="3185" y="20883"/>
                    <a:pt x="0" y="2272"/>
                  </a:cubicBezTo>
                  <a:cubicBezTo>
                    <a:pt x="6978" y="30"/>
                    <a:pt x="14592" y="-717"/>
                    <a:pt x="21600" y="77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7581;p51"/>
            <p:cNvSpPr/>
            <p:nvPr/>
          </p:nvSpPr>
          <p:spPr>
            <a:xfrm>
              <a:off x="891256" y="151714"/>
              <a:ext cx="2714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61" fill="norm" stroke="1" extrusionOk="0">
                  <a:moveTo>
                    <a:pt x="0" y="7670"/>
                  </a:moveTo>
                  <a:cubicBezTo>
                    <a:pt x="7615" y="-1366"/>
                    <a:pt x="15866" y="-4937"/>
                    <a:pt x="21600" y="11241"/>
                  </a:cubicBezTo>
                  <a:cubicBezTo>
                    <a:pt x="14592" y="16663"/>
                    <a:pt x="5703" y="15759"/>
                    <a:pt x="0" y="7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7582;p51"/>
            <p:cNvSpPr/>
            <p:nvPr/>
          </p:nvSpPr>
          <p:spPr>
            <a:xfrm>
              <a:off x="1053232" y="151600"/>
              <a:ext cx="2074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86" fill="norm" stroke="1" extrusionOk="0">
                  <a:moveTo>
                    <a:pt x="0" y="13823"/>
                  </a:moveTo>
                  <a:cubicBezTo>
                    <a:pt x="4963" y="-3644"/>
                    <a:pt x="12428" y="-3644"/>
                    <a:pt x="21600" y="8706"/>
                  </a:cubicBezTo>
                  <a:cubicBezTo>
                    <a:pt x="15763" y="16923"/>
                    <a:pt x="7465" y="17956"/>
                    <a:pt x="0" y="1382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7583;p51"/>
            <p:cNvSpPr/>
            <p:nvPr/>
          </p:nvSpPr>
          <p:spPr>
            <a:xfrm>
              <a:off x="2500456" y="130262"/>
              <a:ext cx="135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3" fill="norm" stroke="1" extrusionOk="0">
                  <a:moveTo>
                    <a:pt x="0" y="16782"/>
                  </a:moveTo>
                  <a:cubicBezTo>
                    <a:pt x="1274" y="8523"/>
                    <a:pt x="2548" y="185"/>
                    <a:pt x="10133" y="185"/>
                  </a:cubicBezTo>
                  <a:cubicBezTo>
                    <a:pt x="19052" y="-1483"/>
                    <a:pt x="20326" y="8523"/>
                    <a:pt x="21600" y="15193"/>
                  </a:cubicBezTo>
                  <a:cubicBezTo>
                    <a:pt x="15229" y="20117"/>
                    <a:pt x="7645" y="20117"/>
                    <a:pt x="0" y="167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7584;p51"/>
            <p:cNvSpPr/>
            <p:nvPr/>
          </p:nvSpPr>
          <p:spPr>
            <a:xfrm>
              <a:off x="1087511" y="151802"/>
              <a:ext cx="135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29" fill="norm" stroke="1" extrusionOk="0">
                  <a:moveTo>
                    <a:pt x="0" y="8129"/>
                  </a:moveTo>
                  <a:cubicBezTo>
                    <a:pt x="6371" y="-3338"/>
                    <a:pt x="14016" y="-2064"/>
                    <a:pt x="21600" y="8129"/>
                  </a:cubicBezTo>
                  <a:cubicBezTo>
                    <a:pt x="14016" y="18262"/>
                    <a:pt x="6371" y="18262"/>
                    <a:pt x="0" y="812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7585;p51"/>
            <p:cNvSpPr/>
            <p:nvPr/>
          </p:nvSpPr>
          <p:spPr>
            <a:xfrm>
              <a:off x="1290172" y="147262"/>
              <a:ext cx="135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351" fill="norm" stroke="1" extrusionOk="0">
                  <a:moveTo>
                    <a:pt x="0" y="7502"/>
                  </a:moveTo>
                  <a:cubicBezTo>
                    <a:pt x="7584" y="-3269"/>
                    <a:pt x="15229" y="-2066"/>
                    <a:pt x="21600" y="8706"/>
                  </a:cubicBezTo>
                  <a:cubicBezTo>
                    <a:pt x="13955" y="18331"/>
                    <a:pt x="7584" y="17128"/>
                    <a:pt x="0" y="750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7586;p51"/>
            <p:cNvSpPr/>
            <p:nvPr/>
          </p:nvSpPr>
          <p:spPr>
            <a:xfrm>
              <a:off x="2250743" y="138302"/>
              <a:ext cx="12774" cy="12701"/>
            </a:xfrm>
            <a:prstGeom prst="ellipse">
              <a:avLst/>
            </a:pr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7587;p51"/>
            <p:cNvSpPr/>
            <p:nvPr/>
          </p:nvSpPr>
          <p:spPr>
            <a:xfrm>
              <a:off x="1676707" y="91943"/>
              <a:ext cx="77365" cy="38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0714" fill="norm" stroke="1" extrusionOk="0">
                  <a:moveTo>
                    <a:pt x="109" y="14700"/>
                  </a:moveTo>
                  <a:cubicBezTo>
                    <a:pt x="539" y="12433"/>
                    <a:pt x="1183" y="9881"/>
                    <a:pt x="1387" y="7600"/>
                  </a:cubicBezTo>
                  <a:cubicBezTo>
                    <a:pt x="1816" y="2495"/>
                    <a:pt x="4168" y="1355"/>
                    <a:pt x="7163" y="2780"/>
                  </a:cubicBezTo>
                  <a:cubicBezTo>
                    <a:pt x="10802" y="4192"/>
                    <a:pt x="14012" y="5903"/>
                    <a:pt x="17007" y="1070"/>
                  </a:cubicBezTo>
                  <a:cubicBezTo>
                    <a:pt x="17866" y="-356"/>
                    <a:pt x="19358" y="-356"/>
                    <a:pt x="20217" y="1070"/>
                  </a:cubicBezTo>
                  <a:cubicBezTo>
                    <a:pt x="21280" y="2495"/>
                    <a:pt x="20432" y="3907"/>
                    <a:pt x="20217" y="5332"/>
                  </a:cubicBezTo>
                  <a:cubicBezTo>
                    <a:pt x="19788" y="10451"/>
                    <a:pt x="16148" y="14144"/>
                    <a:pt x="12509" y="13288"/>
                  </a:cubicBezTo>
                  <a:cubicBezTo>
                    <a:pt x="8666" y="12718"/>
                    <a:pt x="7163" y="13573"/>
                    <a:pt x="5885" y="18108"/>
                  </a:cubicBezTo>
                  <a:cubicBezTo>
                    <a:pt x="5456" y="20389"/>
                    <a:pt x="3749" y="21244"/>
                    <a:pt x="2246" y="20389"/>
                  </a:cubicBezTo>
                  <a:cubicBezTo>
                    <a:pt x="539" y="19248"/>
                    <a:pt x="-320" y="16981"/>
                    <a:pt x="109" y="147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7588;p51"/>
            <p:cNvSpPr/>
            <p:nvPr/>
          </p:nvSpPr>
          <p:spPr>
            <a:xfrm>
              <a:off x="2781207" y="43886"/>
              <a:ext cx="2082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11278" y="21600"/>
                  </a:moveTo>
                  <a:cubicBezTo>
                    <a:pt x="5697" y="21600"/>
                    <a:pt x="-726" y="20659"/>
                    <a:pt x="77" y="12189"/>
                  </a:cubicBezTo>
                  <a:cubicBezTo>
                    <a:pt x="-726" y="4705"/>
                    <a:pt x="4894" y="0"/>
                    <a:pt x="10475" y="0"/>
                  </a:cubicBezTo>
                  <a:cubicBezTo>
                    <a:pt x="16898" y="0"/>
                    <a:pt x="20874" y="5646"/>
                    <a:pt x="20874" y="13130"/>
                  </a:cubicBezTo>
                  <a:cubicBezTo>
                    <a:pt x="20874" y="20659"/>
                    <a:pt x="16095" y="20659"/>
                    <a:pt x="11278" y="216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7589;p51"/>
            <p:cNvSpPr/>
            <p:nvPr/>
          </p:nvSpPr>
          <p:spPr>
            <a:xfrm>
              <a:off x="2048821" y="22174"/>
              <a:ext cx="2188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3" h="21600" fill="norm" stroke="1" extrusionOk="0">
                  <a:moveTo>
                    <a:pt x="6556" y="0"/>
                  </a:moveTo>
                  <a:cubicBezTo>
                    <a:pt x="11578" y="984"/>
                    <a:pt x="18044" y="3936"/>
                    <a:pt x="19488" y="12744"/>
                  </a:cubicBezTo>
                  <a:cubicBezTo>
                    <a:pt x="20933" y="18648"/>
                    <a:pt x="15911" y="21600"/>
                    <a:pt x="12300" y="21600"/>
                  </a:cubicBezTo>
                  <a:cubicBezTo>
                    <a:pt x="5834" y="21600"/>
                    <a:pt x="-667" y="19632"/>
                    <a:pt x="55" y="7872"/>
                  </a:cubicBezTo>
                  <a:cubicBezTo>
                    <a:pt x="55" y="3936"/>
                    <a:pt x="2944" y="0"/>
                    <a:pt x="655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7590;p51"/>
            <p:cNvSpPr/>
            <p:nvPr/>
          </p:nvSpPr>
          <p:spPr>
            <a:xfrm>
              <a:off x="1987091" y="387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04" fill="norm" stroke="1" extrusionOk="0">
                  <a:moveTo>
                    <a:pt x="21600" y="11371"/>
                  </a:moveTo>
                  <a:cubicBezTo>
                    <a:pt x="18711" y="13656"/>
                    <a:pt x="17266" y="19369"/>
                    <a:pt x="13001" y="19369"/>
                  </a:cubicBezTo>
                  <a:cubicBezTo>
                    <a:pt x="2889" y="21600"/>
                    <a:pt x="1445" y="14799"/>
                    <a:pt x="0" y="9086"/>
                  </a:cubicBezTo>
                  <a:cubicBezTo>
                    <a:pt x="0" y="4570"/>
                    <a:pt x="4334" y="0"/>
                    <a:pt x="11557" y="0"/>
                  </a:cubicBezTo>
                  <a:cubicBezTo>
                    <a:pt x="17266" y="1143"/>
                    <a:pt x="20155" y="4570"/>
                    <a:pt x="21600" y="1137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7591;p51"/>
            <p:cNvSpPr/>
            <p:nvPr/>
          </p:nvSpPr>
          <p:spPr>
            <a:xfrm>
              <a:off x="2075185" y="409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0" h="21600" fill="norm" stroke="1" extrusionOk="0">
                  <a:moveTo>
                    <a:pt x="20030" y="6511"/>
                  </a:moveTo>
                  <a:cubicBezTo>
                    <a:pt x="18058" y="10852"/>
                    <a:pt x="16086" y="17363"/>
                    <a:pt x="14113" y="21600"/>
                  </a:cubicBezTo>
                  <a:cubicBezTo>
                    <a:pt x="8197" y="19533"/>
                    <a:pt x="2280" y="19533"/>
                    <a:pt x="402" y="15192"/>
                  </a:cubicBezTo>
                  <a:cubicBezTo>
                    <a:pt x="-1570" y="10852"/>
                    <a:pt x="4253" y="4341"/>
                    <a:pt x="62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1" name="Google Shape;7592;p51"/>
            <p:cNvSpPr/>
            <p:nvPr/>
          </p:nvSpPr>
          <p:spPr>
            <a:xfrm>
              <a:off x="938019" y="16486"/>
              <a:ext cx="71641" cy="3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0" h="20421" fill="norm" stroke="1" extrusionOk="0">
                  <a:moveTo>
                    <a:pt x="92" y="0"/>
                  </a:moveTo>
                  <a:lnTo>
                    <a:pt x="7962" y="0"/>
                  </a:lnTo>
                  <a:cubicBezTo>
                    <a:pt x="7736" y="6518"/>
                    <a:pt x="9091" y="11316"/>
                    <a:pt x="14037" y="11316"/>
                  </a:cubicBezTo>
                  <a:cubicBezTo>
                    <a:pt x="15381" y="11316"/>
                    <a:pt x="16510" y="11660"/>
                    <a:pt x="17864" y="12348"/>
                  </a:cubicBezTo>
                  <a:cubicBezTo>
                    <a:pt x="19208" y="13019"/>
                    <a:pt x="20563" y="14738"/>
                    <a:pt x="20111" y="17473"/>
                  </a:cubicBezTo>
                  <a:cubicBezTo>
                    <a:pt x="19660" y="19881"/>
                    <a:pt x="18305" y="19881"/>
                    <a:pt x="17187" y="20224"/>
                  </a:cubicBezTo>
                  <a:cubicBezTo>
                    <a:pt x="10887" y="21600"/>
                    <a:pt x="6392" y="15426"/>
                    <a:pt x="1436" y="12004"/>
                  </a:cubicBezTo>
                  <a:cubicBezTo>
                    <a:pt x="-1037" y="10628"/>
                    <a:pt x="533" y="4110"/>
                    <a:pt x="9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2" name="Google Shape;7593;p51"/>
            <p:cNvSpPr/>
            <p:nvPr/>
          </p:nvSpPr>
          <p:spPr>
            <a:xfrm>
              <a:off x="728517" y="11416"/>
              <a:ext cx="5426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91" fill="norm" stroke="1" extrusionOk="0">
                  <a:moveTo>
                    <a:pt x="0" y="12151"/>
                  </a:moveTo>
                  <a:cubicBezTo>
                    <a:pt x="0" y="4714"/>
                    <a:pt x="2854" y="-1264"/>
                    <a:pt x="6026" y="231"/>
                  </a:cubicBezTo>
                  <a:lnTo>
                    <a:pt x="21600" y="231"/>
                  </a:lnTo>
                  <a:cubicBezTo>
                    <a:pt x="16196" y="20336"/>
                    <a:pt x="8257" y="17347"/>
                    <a:pt x="0" y="1215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7594;p51"/>
            <p:cNvSpPr/>
            <p:nvPr/>
          </p:nvSpPr>
          <p:spPr>
            <a:xfrm>
              <a:off x="696515" y="83780"/>
              <a:ext cx="24083" cy="1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19985" fill="norm" stroke="1" extrusionOk="0">
                  <a:moveTo>
                    <a:pt x="10212" y="19886"/>
                  </a:moveTo>
                  <a:cubicBezTo>
                    <a:pt x="3432" y="19228"/>
                    <a:pt x="-604" y="13343"/>
                    <a:pt x="74" y="7458"/>
                  </a:cubicBezTo>
                  <a:cubicBezTo>
                    <a:pt x="-604" y="2856"/>
                    <a:pt x="4110" y="-1057"/>
                    <a:pt x="8856" y="258"/>
                  </a:cubicBezTo>
                  <a:cubicBezTo>
                    <a:pt x="15604" y="258"/>
                    <a:pt x="20996" y="6143"/>
                    <a:pt x="20318" y="12686"/>
                  </a:cubicBezTo>
                  <a:cubicBezTo>
                    <a:pt x="20996" y="17913"/>
                    <a:pt x="16960" y="20543"/>
                    <a:pt x="10212" y="1988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7595;p51"/>
            <p:cNvSpPr/>
            <p:nvPr/>
          </p:nvSpPr>
          <p:spPr>
            <a:xfrm>
              <a:off x="622299" y="25743"/>
              <a:ext cx="1703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18954" fill="norm" stroke="1" extrusionOk="0">
                  <a:moveTo>
                    <a:pt x="19835" y="7898"/>
                  </a:moveTo>
                  <a:cubicBezTo>
                    <a:pt x="20778" y="13102"/>
                    <a:pt x="18892" y="17397"/>
                    <a:pt x="13279" y="18264"/>
                  </a:cubicBezTo>
                  <a:cubicBezTo>
                    <a:pt x="5734" y="20866"/>
                    <a:pt x="-822" y="15703"/>
                    <a:pt x="121" y="9632"/>
                  </a:cubicBezTo>
                  <a:cubicBezTo>
                    <a:pt x="-822" y="4470"/>
                    <a:pt x="3893" y="133"/>
                    <a:pt x="9506" y="133"/>
                  </a:cubicBezTo>
                  <a:cubicBezTo>
                    <a:pt x="14222" y="-734"/>
                    <a:pt x="19835" y="2735"/>
                    <a:pt x="19835" y="78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7596;p51"/>
            <p:cNvSpPr/>
            <p:nvPr/>
          </p:nvSpPr>
          <p:spPr>
            <a:xfrm>
              <a:off x="1270267" y="1030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599" fill="norm" stroke="1" extrusionOk="0">
                  <a:moveTo>
                    <a:pt x="21600" y="6314"/>
                  </a:moveTo>
                  <a:cubicBezTo>
                    <a:pt x="19430" y="10258"/>
                    <a:pt x="19430" y="18053"/>
                    <a:pt x="15089" y="18053"/>
                  </a:cubicBezTo>
                  <a:cubicBezTo>
                    <a:pt x="10748" y="20025"/>
                    <a:pt x="4237" y="16175"/>
                    <a:pt x="0" y="14202"/>
                  </a:cubicBezTo>
                  <a:cubicBezTo>
                    <a:pt x="2170" y="8286"/>
                    <a:pt x="4237" y="2369"/>
                    <a:pt x="6408" y="397"/>
                  </a:cubicBezTo>
                  <a:cubicBezTo>
                    <a:pt x="10748" y="-1575"/>
                    <a:pt x="17259" y="4342"/>
                    <a:pt x="21600" y="6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7597;p51"/>
            <p:cNvSpPr/>
            <p:nvPr/>
          </p:nvSpPr>
          <p:spPr>
            <a:xfrm>
              <a:off x="1148975" y="321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08"/>
                  </a:moveTo>
                  <a:cubicBezTo>
                    <a:pt x="19533" y="10748"/>
                    <a:pt x="17363" y="19430"/>
                    <a:pt x="13022" y="21600"/>
                  </a:cubicBezTo>
                  <a:cubicBezTo>
                    <a:pt x="10852" y="21600"/>
                    <a:pt x="4341" y="17259"/>
                    <a:pt x="0" y="15089"/>
                  </a:cubicBezTo>
                  <a:cubicBezTo>
                    <a:pt x="2170" y="10748"/>
                    <a:pt x="2170" y="2067"/>
                    <a:pt x="6511" y="0"/>
                  </a:cubicBezTo>
                  <a:cubicBezTo>
                    <a:pt x="10852" y="0"/>
                    <a:pt x="15192" y="4237"/>
                    <a:pt x="21600" y="640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7598;p51"/>
            <p:cNvSpPr/>
            <p:nvPr/>
          </p:nvSpPr>
          <p:spPr>
            <a:xfrm>
              <a:off x="461875" y="58799"/>
              <a:ext cx="1364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21600" fill="norm" stroke="1" extrusionOk="0">
                  <a:moveTo>
                    <a:pt x="8866" y="21600"/>
                  </a:moveTo>
                  <a:cubicBezTo>
                    <a:pt x="2371" y="20052"/>
                    <a:pt x="-877" y="16956"/>
                    <a:pt x="206" y="10763"/>
                  </a:cubicBezTo>
                  <a:cubicBezTo>
                    <a:pt x="206" y="3096"/>
                    <a:pt x="4536" y="0"/>
                    <a:pt x="8866" y="0"/>
                  </a:cubicBezTo>
                  <a:cubicBezTo>
                    <a:pt x="15310" y="0"/>
                    <a:pt x="20723" y="4644"/>
                    <a:pt x="17475" y="15408"/>
                  </a:cubicBezTo>
                  <a:cubicBezTo>
                    <a:pt x="17475" y="18504"/>
                    <a:pt x="10980" y="21600"/>
                    <a:pt x="8866" y="216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39" name="Google Shape;7599;p51"/>
          <p:cNvSpPr/>
          <p:nvPr/>
        </p:nvSpPr>
        <p:spPr>
          <a:xfrm flipH="1">
            <a:off x="6004485" y="769270"/>
            <a:ext cx="985391" cy="1030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32" y="0"/>
                </a:moveTo>
                <a:lnTo>
                  <a:pt x="0" y="15727"/>
                </a:lnTo>
                <a:lnTo>
                  <a:pt x="55" y="15832"/>
                </a:lnTo>
                <a:lnTo>
                  <a:pt x="165" y="16095"/>
                </a:lnTo>
                <a:lnTo>
                  <a:pt x="384" y="16147"/>
                </a:lnTo>
                <a:lnTo>
                  <a:pt x="603" y="16253"/>
                </a:lnTo>
                <a:lnTo>
                  <a:pt x="713" y="16461"/>
                </a:lnTo>
                <a:lnTo>
                  <a:pt x="823" y="16671"/>
                </a:lnTo>
                <a:lnTo>
                  <a:pt x="1042" y="16777"/>
                </a:lnTo>
                <a:lnTo>
                  <a:pt x="1262" y="16829"/>
                </a:lnTo>
                <a:lnTo>
                  <a:pt x="1371" y="17038"/>
                </a:lnTo>
                <a:lnTo>
                  <a:pt x="1425" y="17301"/>
                </a:lnTo>
                <a:lnTo>
                  <a:pt x="1480" y="17301"/>
                </a:lnTo>
                <a:lnTo>
                  <a:pt x="1700" y="17353"/>
                </a:lnTo>
                <a:lnTo>
                  <a:pt x="1920" y="17458"/>
                </a:lnTo>
                <a:lnTo>
                  <a:pt x="2028" y="17667"/>
                </a:lnTo>
                <a:lnTo>
                  <a:pt x="2083" y="17877"/>
                </a:lnTo>
                <a:lnTo>
                  <a:pt x="2138" y="17877"/>
                </a:lnTo>
                <a:lnTo>
                  <a:pt x="2358" y="17982"/>
                </a:lnTo>
                <a:lnTo>
                  <a:pt x="2578" y="18035"/>
                </a:lnTo>
                <a:lnTo>
                  <a:pt x="2632" y="18245"/>
                </a:lnTo>
                <a:lnTo>
                  <a:pt x="2741" y="18454"/>
                </a:lnTo>
                <a:lnTo>
                  <a:pt x="2741" y="18506"/>
                </a:lnTo>
                <a:lnTo>
                  <a:pt x="3016" y="18559"/>
                </a:lnTo>
                <a:lnTo>
                  <a:pt x="3235" y="18611"/>
                </a:lnTo>
                <a:lnTo>
                  <a:pt x="3290" y="18874"/>
                </a:lnTo>
                <a:lnTo>
                  <a:pt x="3399" y="19083"/>
                </a:lnTo>
                <a:lnTo>
                  <a:pt x="3619" y="19135"/>
                </a:lnTo>
                <a:lnTo>
                  <a:pt x="3893" y="19240"/>
                </a:lnTo>
                <a:lnTo>
                  <a:pt x="3948" y="19450"/>
                </a:lnTo>
                <a:lnTo>
                  <a:pt x="4058" y="19659"/>
                </a:lnTo>
                <a:lnTo>
                  <a:pt x="4058" y="19712"/>
                </a:lnTo>
                <a:lnTo>
                  <a:pt x="4276" y="19764"/>
                </a:lnTo>
                <a:lnTo>
                  <a:pt x="4551" y="19817"/>
                </a:lnTo>
                <a:lnTo>
                  <a:pt x="4606" y="20079"/>
                </a:lnTo>
                <a:lnTo>
                  <a:pt x="4716" y="20288"/>
                </a:lnTo>
                <a:lnTo>
                  <a:pt x="4934" y="20341"/>
                </a:lnTo>
                <a:lnTo>
                  <a:pt x="5154" y="20446"/>
                </a:lnTo>
                <a:lnTo>
                  <a:pt x="5373" y="20866"/>
                </a:lnTo>
                <a:lnTo>
                  <a:pt x="5592" y="20970"/>
                </a:lnTo>
                <a:lnTo>
                  <a:pt x="5812" y="21022"/>
                </a:lnTo>
                <a:lnTo>
                  <a:pt x="5921" y="21232"/>
                </a:lnTo>
                <a:lnTo>
                  <a:pt x="6031" y="21495"/>
                </a:lnTo>
                <a:lnTo>
                  <a:pt x="6250" y="21547"/>
                </a:lnTo>
                <a:lnTo>
                  <a:pt x="6360" y="21600"/>
                </a:lnTo>
                <a:lnTo>
                  <a:pt x="6469" y="21495"/>
                </a:lnTo>
                <a:lnTo>
                  <a:pt x="21600" y="5871"/>
                </a:lnTo>
                <a:lnTo>
                  <a:pt x="21545" y="5819"/>
                </a:lnTo>
                <a:lnTo>
                  <a:pt x="21491" y="5558"/>
                </a:lnTo>
                <a:lnTo>
                  <a:pt x="21436" y="5558"/>
                </a:lnTo>
                <a:lnTo>
                  <a:pt x="21217" y="5505"/>
                </a:lnTo>
                <a:lnTo>
                  <a:pt x="20997" y="5400"/>
                </a:lnTo>
                <a:lnTo>
                  <a:pt x="20887" y="5190"/>
                </a:lnTo>
                <a:lnTo>
                  <a:pt x="20832" y="4980"/>
                </a:lnTo>
                <a:lnTo>
                  <a:pt x="20779" y="4980"/>
                </a:lnTo>
                <a:lnTo>
                  <a:pt x="20559" y="4876"/>
                </a:lnTo>
                <a:lnTo>
                  <a:pt x="20339" y="4823"/>
                </a:lnTo>
                <a:lnTo>
                  <a:pt x="20284" y="4613"/>
                </a:lnTo>
                <a:lnTo>
                  <a:pt x="20175" y="4351"/>
                </a:lnTo>
                <a:lnTo>
                  <a:pt x="19901" y="4298"/>
                </a:lnTo>
                <a:lnTo>
                  <a:pt x="19682" y="4246"/>
                </a:lnTo>
                <a:lnTo>
                  <a:pt x="19627" y="3984"/>
                </a:lnTo>
                <a:lnTo>
                  <a:pt x="19517" y="3774"/>
                </a:lnTo>
                <a:lnTo>
                  <a:pt x="19298" y="3669"/>
                </a:lnTo>
                <a:lnTo>
                  <a:pt x="19024" y="3617"/>
                </a:lnTo>
                <a:lnTo>
                  <a:pt x="18969" y="3408"/>
                </a:lnTo>
                <a:lnTo>
                  <a:pt x="18859" y="3198"/>
                </a:lnTo>
                <a:lnTo>
                  <a:pt x="18859" y="3145"/>
                </a:lnTo>
                <a:lnTo>
                  <a:pt x="18641" y="3093"/>
                </a:lnTo>
                <a:lnTo>
                  <a:pt x="18421" y="3040"/>
                </a:lnTo>
                <a:lnTo>
                  <a:pt x="18311" y="2779"/>
                </a:lnTo>
                <a:lnTo>
                  <a:pt x="18201" y="2569"/>
                </a:lnTo>
                <a:lnTo>
                  <a:pt x="17983" y="2516"/>
                </a:lnTo>
                <a:lnTo>
                  <a:pt x="17763" y="2411"/>
                </a:lnTo>
                <a:lnTo>
                  <a:pt x="17653" y="2202"/>
                </a:lnTo>
                <a:lnTo>
                  <a:pt x="17543" y="1992"/>
                </a:lnTo>
                <a:lnTo>
                  <a:pt x="17325" y="1887"/>
                </a:lnTo>
                <a:lnTo>
                  <a:pt x="17105" y="1835"/>
                </a:lnTo>
                <a:lnTo>
                  <a:pt x="16995" y="1625"/>
                </a:lnTo>
                <a:lnTo>
                  <a:pt x="16940" y="1363"/>
                </a:lnTo>
                <a:lnTo>
                  <a:pt x="16886" y="1363"/>
                </a:lnTo>
                <a:lnTo>
                  <a:pt x="16666" y="1311"/>
                </a:lnTo>
                <a:lnTo>
                  <a:pt x="16447" y="1206"/>
                </a:lnTo>
                <a:lnTo>
                  <a:pt x="16338" y="995"/>
                </a:lnTo>
                <a:lnTo>
                  <a:pt x="16283" y="787"/>
                </a:lnTo>
                <a:lnTo>
                  <a:pt x="16228" y="787"/>
                </a:lnTo>
                <a:lnTo>
                  <a:pt x="16008" y="682"/>
                </a:lnTo>
                <a:lnTo>
                  <a:pt x="15790" y="629"/>
                </a:lnTo>
                <a:lnTo>
                  <a:pt x="15680" y="419"/>
                </a:lnTo>
                <a:lnTo>
                  <a:pt x="15625" y="158"/>
                </a:lnTo>
                <a:lnTo>
                  <a:pt x="15350" y="105"/>
                </a:lnTo>
                <a:lnTo>
                  <a:pt x="15132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40" name="Google Shape;7600;p51"/>
          <p:cNvSpPr/>
          <p:nvPr/>
        </p:nvSpPr>
        <p:spPr>
          <a:xfrm flipH="1">
            <a:off x="2252160" y="3461596"/>
            <a:ext cx="985392" cy="1030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32" y="0"/>
                </a:moveTo>
                <a:lnTo>
                  <a:pt x="0" y="15727"/>
                </a:lnTo>
                <a:lnTo>
                  <a:pt x="55" y="15832"/>
                </a:lnTo>
                <a:lnTo>
                  <a:pt x="165" y="16095"/>
                </a:lnTo>
                <a:lnTo>
                  <a:pt x="384" y="16147"/>
                </a:lnTo>
                <a:lnTo>
                  <a:pt x="603" y="16253"/>
                </a:lnTo>
                <a:lnTo>
                  <a:pt x="713" y="16461"/>
                </a:lnTo>
                <a:lnTo>
                  <a:pt x="823" y="16671"/>
                </a:lnTo>
                <a:lnTo>
                  <a:pt x="1042" y="16777"/>
                </a:lnTo>
                <a:lnTo>
                  <a:pt x="1262" y="16829"/>
                </a:lnTo>
                <a:lnTo>
                  <a:pt x="1371" y="17038"/>
                </a:lnTo>
                <a:lnTo>
                  <a:pt x="1425" y="17301"/>
                </a:lnTo>
                <a:lnTo>
                  <a:pt x="1480" y="17301"/>
                </a:lnTo>
                <a:lnTo>
                  <a:pt x="1700" y="17353"/>
                </a:lnTo>
                <a:lnTo>
                  <a:pt x="1920" y="17458"/>
                </a:lnTo>
                <a:lnTo>
                  <a:pt x="2028" y="17667"/>
                </a:lnTo>
                <a:lnTo>
                  <a:pt x="2083" y="17877"/>
                </a:lnTo>
                <a:lnTo>
                  <a:pt x="2138" y="17877"/>
                </a:lnTo>
                <a:lnTo>
                  <a:pt x="2358" y="17982"/>
                </a:lnTo>
                <a:lnTo>
                  <a:pt x="2578" y="18035"/>
                </a:lnTo>
                <a:lnTo>
                  <a:pt x="2632" y="18245"/>
                </a:lnTo>
                <a:lnTo>
                  <a:pt x="2741" y="18454"/>
                </a:lnTo>
                <a:lnTo>
                  <a:pt x="2741" y="18506"/>
                </a:lnTo>
                <a:lnTo>
                  <a:pt x="3016" y="18559"/>
                </a:lnTo>
                <a:lnTo>
                  <a:pt x="3235" y="18611"/>
                </a:lnTo>
                <a:lnTo>
                  <a:pt x="3290" y="18874"/>
                </a:lnTo>
                <a:lnTo>
                  <a:pt x="3399" y="19083"/>
                </a:lnTo>
                <a:lnTo>
                  <a:pt x="3619" y="19135"/>
                </a:lnTo>
                <a:lnTo>
                  <a:pt x="3893" y="19240"/>
                </a:lnTo>
                <a:lnTo>
                  <a:pt x="3948" y="19450"/>
                </a:lnTo>
                <a:lnTo>
                  <a:pt x="4058" y="19659"/>
                </a:lnTo>
                <a:lnTo>
                  <a:pt x="4058" y="19712"/>
                </a:lnTo>
                <a:lnTo>
                  <a:pt x="4276" y="19764"/>
                </a:lnTo>
                <a:lnTo>
                  <a:pt x="4551" y="19817"/>
                </a:lnTo>
                <a:lnTo>
                  <a:pt x="4606" y="20079"/>
                </a:lnTo>
                <a:lnTo>
                  <a:pt x="4716" y="20288"/>
                </a:lnTo>
                <a:lnTo>
                  <a:pt x="4934" y="20341"/>
                </a:lnTo>
                <a:lnTo>
                  <a:pt x="5154" y="20446"/>
                </a:lnTo>
                <a:lnTo>
                  <a:pt x="5373" y="20866"/>
                </a:lnTo>
                <a:lnTo>
                  <a:pt x="5592" y="20970"/>
                </a:lnTo>
                <a:lnTo>
                  <a:pt x="5812" y="21022"/>
                </a:lnTo>
                <a:lnTo>
                  <a:pt x="5921" y="21232"/>
                </a:lnTo>
                <a:lnTo>
                  <a:pt x="6031" y="21495"/>
                </a:lnTo>
                <a:lnTo>
                  <a:pt x="6250" y="21547"/>
                </a:lnTo>
                <a:lnTo>
                  <a:pt x="6360" y="21600"/>
                </a:lnTo>
                <a:lnTo>
                  <a:pt x="6469" y="21495"/>
                </a:lnTo>
                <a:lnTo>
                  <a:pt x="21600" y="5871"/>
                </a:lnTo>
                <a:lnTo>
                  <a:pt x="21545" y="5819"/>
                </a:lnTo>
                <a:lnTo>
                  <a:pt x="21491" y="5558"/>
                </a:lnTo>
                <a:lnTo>
                  <a:pt x="21436" y="5558"/>
                </a:lnTo>
                <a:lnTo>
                  <a:pt x="21217" y="5505"/>
                </a:lnTo>
                <a:lnTo>
                  <a:pt x="20997" y="5400"/>
                </a:lnTo>
                <a:lnTo>
                  <a:pt x="20887" y="5190"/>
                </a:lnTo>
                <a:lnTo>
                  <a:pt x="20832" y="4980"/>
                </a:lnTo>
                <a:lnTo>
                  <a:pt x="20779" y="4980"/>
                </a:lnTo>
                <a:lnTo>
                  <a:pt x="20559" y="4876"/>
                </a:lnTo>
                <a:lnTo>
                  <a:pt x="20339" y="4823"/>
                </a:lnTo>
                <a:lnTo>
                  <a:pt x="20284" y="4613"/>
                </a:lnTo>
                <a:lnTo>
                  <a:pt x="20175" y="4351"/>
                </a:lnTo>
                <a:lnTo>
                  <a:pt x="19901" y="4298"/>
                </a:lnTo>
                <a:lnTo>
                  <a:pt x="19682" y="4246"/>
                </a:lnTo>
                <a:lnTo>
                  <a:pt x="19627" y="3984"/>
                </a:lnTo>
                <a:lnTo>
                  <a:pt x="19517" y="3774"/>
                </a:lnTo>
                <a:lnTo>
                  <a:pt x="19298" y="3669"/>
                </a:lnTo>
                <a:lnTo>
                  <a:pt x="19024" y="3617"/>
                </a:lnTo>
                <a:lnTo>
                  <a:pt x="18969" y="3408"/>
                </a:lnTo>
                <a:lnTo>
                  <a:pt x="18859" y="3198"/>
                </a:lnTo>
                <a:lnTo>
                  <a:pt x="18859" y="3145"/>
                </a:lnTo>
                <a:lnTo>
                  <a:pt x="18641" y="3093"/>
                </a:lnTo>
                <a:lnTo>
                  <a:pt x="18421" y="3040"/>
                </a:lnTo>
                <a:lnTo>
                  <a:pt x="18311" y="2779"/>
                </a:lnTo>
                <a:lnTo>
                  <a:pt x="18201" y="2569"/>
                </a:lnTo>
                <a:lnTo>
                  <a:pt x="17983" y="2516"/>
                </a:lnTo>
                <a:lnTo>
                  <a:pt x="17763" y="2411"/>
                </a:lnTo>
                <a:lnTo>
                  <a:pt x="17653" y="2202"/>
                </a:lnTo>
                <a:lnTo>
                  <a:pt x="17543" y="1992"/>
                </a:lnTo>
                <a:lnTo>
                  <a:pt x="17325" y="1887"/>
                </a:lnTo>
                <a:lnTo>
                  <a:pt x="17105" y="1835"/>
                </a:lnTo>
                <a:lnTo>
                  <a:pt x="16995" y="1625"/>
                </a:lnTo>
                <a:lnTo>
                  <a:pt x="16940" y="1363"/>
                </a:lnTo>
                <a:lnTo>
                  <a:pt x="16886" y="1363"/>
                </a:lnTo>
                <a:lnTo>
                  <a:pt x="16666" y="1311"/>
                </a:lnTo>
                <a:lnTo>
                  <a:pt x="16447" y="1206"/>
                </a:lnTo>
                <a:lnTo>
                  <a:pt x="16338" y="995"/>
                </a:lnTo>
                <a:lnTo>
                  <a:pt x="16283" y="787"/>
                </a:lnTo>
                <a:lnTo>
                  <a:pt x="16228" y="787"/>
                </a:lnTo>
                <a:lnTo>
                  <a:pt x="16008" y="682"/>
                </a:lnTo>
                <a:lnTo>
                  <a:pt x="15790" y="629"/>
                </a:lnTo>
                <a:lnTo>
                  <a:pt x="15680" y="419"/>
                </a:lnTo>
                <a:lnTo>
                  <a:pt x="15625" y="158"/>
                </a:lnTo>
                <a:lnTo>
                  <a:pt x="15350" y="105"/>
                </a:lnTo>
                <a:lnTo>
                  <a:pt x="15132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943" name="سهم مسنن إلى اليمين 45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7656900" y="4739047"/>
            <a:ext cx="1068393" cy="404454"/>
            <a:chOff x="0" y="0"/>
            <a:chExt cx="1068391" cy="404453"/>
          </a:xfrm>
        </p:grpSpPr>
        <p:sp>
          <p:nvSpPr>
            <p:cNvPr id="2941" name="شكل"/>
            <p:cNvSpPr/>
            <p:nvPr/>
          </p:nvSpPr>
          <p:spPr>
            <a:xfrm>
              <a:off x="0" y="-1"/>
              <a:ext cx="1068392" cy="40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7512" y="5400"/>
                  </a:lnTo>
                  <a:lnTo>
                    <a:pt x="17512" y="0"/>
                  </a:lnTo>
                  <a:lnTo>
                    <a:pt x="21600" y="10800"/>
                  </a:lnTo>
                  <a:lnTo>
                    <a:pt x="17512" y="21600"/>
                  </a:lnTo>
                  <a:lnTo>
                    <a:pt x="17512" y="16200"/>
                  </a:lnTo>
                  <a:lnTo>
                    <a:pt x="0" y="16200"/>
                  </a:lnTo>
                  <a:lnTo>
                    <a:pt x="2044" y="108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sp>
          <p:nvSpPr>
            <p:cNvPr id="2942" name="عودة"/>
            <p:cNvSpPr txBox="1"/>
            <p:nvPr/>
          </p:nvSpPr>
          <p:spPr>
            <a:xfrm>
              <a:off x="168238" y="30877"/>
              <a:ext cx="731916" cy="342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425" tIns="54425" rIns="54425" bIns="54425" numCol="1" anchor="ctr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عودة </a:t>
              </a:r>
            </a:p>
          </p:txBody>
        </p:sp>
      </p:grpSp>
      <p:sp>
        <p:nvSpPr>
          <p:cNvPr id="2944" name="مربع نص 46"/>
          <p:cNvSpPr txBox="1"/>
          <p:nvPr/>
        </p:nvSpPr>
        <p:spPr>
          <a:xfrm>
            <a:off x="2306528" y="1573056"/>
            <a:ext cx="4448136" cy="952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425" tIns="54425" rIns="54425" bIns="54425">
            <a:spAutoFit/>
          </a:bodyPr>
          <a:lstStyle/>
          <a:p>
            <a:pPr algn="ctr" rtl="0">
              <a:defRPr b="1" sz="2000">
                <a:solidFill>
                  <a:srgbClr val="436378"/>
                </a:solidFill>
              </a:defRPr>
            </a:pPr>
            <a:r>
              <a:t>فكرة الدرس:</a:t>
            </a:r>
          </a:p>
          <a:p>
            <a:pPr algn="ctr" rtl="0">
              <a:defRPr b="1" sz="2000">
                <a:solidFill>
                  <a:srgbClr val="436378"/>
                </a:solidFill>
              </a:defRPr>
            </a:pPr>
          </a:p>
          <a:p>
            <a:pPr algn="ctr" rtl="0">
              <a:defRPr b="1" sz="1800"/>
            </a:pPr>
            <a:r>
              <a:t>أحل المسائل باستعمال استراتيجية البحث عن نمط</a:t>
            </a:r>
          </a:p>
        </p:txBody>
      </p:sp>
      <p:pic>
        <p:nvPicPr>
          <p:cNvPr id="2945" name="صورة 47" descr="صورة 4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4143352" y="2620759"/>
            <a:ext cx="1197730" cy="1621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6" name="صورة 86" descr="صورة 86"/>
          <p:cNvPicPr>
            <a:picLocks noChangeAspect="1"/>
          </p:cNvPicPr>
          <p:nvPr/>
        </p:nvPicPr>
        <p:blipFill>
          <a:blip r:embed="rId4">
            <a:extLst/>
          </a:blip>
          <a:srcRect l="18385" t="0" r="18385" b="0"/>
          <a:stretch>
            <a:fillRect/>
          </a:stretch>
        </p:blipFill>
        <p:spPr>
          <a:xfrm>
            <a:off x="7339527" y="558500"/>
            <a:ext cx="1287523" cy="854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750"/>
                                        <p:tgtEl>
                                          <p:spTgt spid="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0" name="سهم مسنن إلى اليمين 21"/>
          <p:cNvGrpSpPr/>
          <p:nvPr/>
        </p:nvGrpSpPr>
        <p:grpSpPr>
          <a:xfrm>
            <a:off x="7971521" y="4748443"/>
            <a:ext cx="1068393" cy="432149"/>
            <a:chOff x="0" y="0"/>
            <a:chExt cx="1068391" cy="432147"/>
          </a:xfrm>
        </p:grpSpPr>
        <p:sp>
          <p:nvSpPr>
            <p:cNvPr id="2948" name="شكل"/>
            <p:cNvSpPr/>
            <p:nvPr/>
          </p:nvSpPr>
          <p:spPr>
            <a:xfrm>
              <a:off x="0" y="0"/>
              <a:ext cx="1068392" cy="43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7232" y="5400"/>
                  </a:lnTo>
                  <a:lnTo>
                    <a:pt x="17232" y="0"/>
                  </a:lnTo>
                  <a:lnTo>
                    <a:pt x="21600" y="10800"/>
                  </a:lnTo>
                  <a:lnTo>
                    <a:pt x="17232" y="21600"/>
                  </a:lnTo>
                  <a:lnTo>
                    <a:pt x="17232" y="16200"/>
                  </a:lnTo>
                  <a:lnTo>
                    <a:pt x="0" y="16200"/>
                  </a:lnTo>
                  <a:lnTo>
                    <a:pt x="2184" y="108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/>
              </a:pPr>
            </a:p>
          </p:txBody>
        </p:sp>
        <p:sp>
          <p:nvSpPr>
            <p:cNvPr id="2949" name="عودة"/>
            <p:cNvSpPr txBox="1"/>
            <p:nvPr/>
          </p:nvSpPr>
          <p:spPr>
            <a:xfrm>
              <a:off x="175162" y="42078"/>
              <a:ext cx="718068" cy="347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425" tIns="54425" rIns="54425" bIns="54425" numCol="1" anchor="ctr">
              <a:spAutoFit/>
            </a:bodyPr>
            <a:lstStyle>
              <a:lvl1pPr algn="ctr">
                <a:defRPr b="1" sz="1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عودة</a:t>
              </a:r>
            </a:p>
          </p:txBody>
        </p:sp>
      </p:grpSp>
      <p:grpSp>
        <p:nvGrpSpPr>
          <p:cNvPr id="2953" name="مجموعة 16"/>
          <p:cNvGrpSpPr/>
          <p:nvPr/>
        </p:nvGrpSpPr>
        <p:grpSpPr>
          <a:xfrm>
            <a:off x="3405153" y="-78673"/>
            <a:ext cx="1969896" cy="654817"/>
            <a:chOff x="0" y="0"/>
            <a:chExt cx="1969895" cy="654816"/>
          </a:xfrm>
        </p:grpSpPr>
        <p:sp>
          <p:nvSpPr>
            <p:cNvPr id="2951" name="مربع نص 17"/>
            <p:cNvSpPr txBox="1"/>
            <p:nvPr/>
          </p:nvSpPr>
          <p:spPr>
            <a:xfrm>
              <a:off x="567679" y="135892"/>
              <a:ext cx="1402217" cy="518925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0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مثال </a:t>
              </a:r>
            </a:p>
            <a:p>
              <a:pPr algn="ctr" rtl="0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(البحث عن النمط )</a:t>
              </a:r>
            </a:p>
          </p:txBody>
        </p:sp>
        <p:pic>
          <p:nvPicPr>
            <p:cNvPr id="2952" name="صورة 18" descr="صورة 1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93056" cy="630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56" name="Google Shape;249;p17"/>
          <p:cNvGrpSpPr/>
          <p:nvPr/>
        </p:nvGrpSpPr>
        <p:grpSpPr>
          <a:xfrm>
            <a:off x="7546010" y="147506"/>
            <a:ext cx="1010043" cy="3598678"/>
            <a:chOff x="0" y="0"/>
            <a:chExt cx="1010041" cy="3598676"/>
          </a:xfrm>
        </p:grpSpPr>
        <p:sp>
          <p:nvSpPr>
            <p:cNvPr id="2954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2955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pic>
        <p:nvPicPr>
          <p:cNvPr id="2957" name="صورة 31" descr="صورة 3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5655" y="3902838"/>
            <a:ext cx="774260" cy="570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0" name="سهم مسنن إلى اليمين 32"/>
          <p:cNvGrpSpPr/>
          <p:nvPr/>
        </p:nvGrpSpPr>
        <p:grpSpPr>
          <a:xfrm>
            <a:off x="358729" y="4666593"/>
            <a:ext cx="1055983" cy="483045"/>
            <a:chOff x="0" y="0"/>
            <a:chExt cx="1055981" cy="483044"/>
          </a:xfrm>
        </p:grpSpPr>
        <p:sp>
          <p:nvSpPr>
            <p:cNvPr id="2958" name="شكل"/>
            <p:cNvSpPr/>
            <p:nvPr/>
          </p:nvSpPr>
          <p:spPr>
            <a:xfrm flipH="1">
              <a:off x="-1" y="0"/>
              <a:ext cx="1055983" cy="48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6660" y="5400"/>
                  </a:lnTo>
                  <a:lnTo>
                    <a:pt x="16660" y="0"/>
                  </a:lnTo>
                  <a:lnTo>
                    <a:pt x="21600" y="10800"/>
                  </a:lnTo>
                  <a:lnTo>
                    <a:pt x="16660" y="21600"/>
                  </a:lnTo>
                  <a:lnTo>
                    <a:pt x="16660" y="16200"/>
                  </a:lnTo>
                  <a:lnTo>
                    <a:pt x="0" y="16200"/>
                  </a:lnTo>
                  <a:lnTo>
                    <a:pt x="2470" y="108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/>
              </a:pPr>
            </a:p>
          </p:txBody>
        </p:sp>
        <p:sp>
          <p:nvSpPr>
            <p:cNvPr id="2959" name="التالي"/>
            <p:cNvSpPr txBox="1"/>
            <p:nvPr/>
          </p:nvSpPr>
          <p:spPr>
            <a:xfrm>
              <a:off x="187885" y="89481"/>
              <a:ext cx="680211" cy="304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425" tIns="54425" rIns="54425" bIns="54425" numCol="1" anchor="ctr">
              <a:spAutoFit/>
            </a:bodyPr>
            <a:lstStyle>
              <a:lvl1pPr algn="ctr">
                <a:defRPr b="1"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التالي</a:t>
              </a:r>
            </a:p>
          </p:txBody>
        </p:sp>
      </p:grpSp>
      <p:pic>
        <p:nvPicPr>
          <p:cNvPr id="2961" name="الرسم" descr="الرسم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8126" y="1821009"/>
            <a:ext cx="702373" cy="70573"/>
          </a:xfrm>
          <a:prstGeom prst="rect">
            <a:avLst/>
          </a:prstGeom>
        </p:spPr>
      </p:pic>
      <p:pic>
        <p:nvPicPr>
          <p:cNvPr id="2963" name="IMG_1732.png" descr="IMG_1732.png"/>
          <p:cNvPicPr>
            <a:picLocks noChangeAspect="1"/>
          </p:cNvPicPr>
          <p:nvPr/>
        </p:nvPicPr>
        <p:blipFill>
          <a:blip r:embed="rId5">
            <a:extLst/>
          </a:blip>
          <a:srcRect l="7790" t="18797" r="8134" b="22804"/>
          <a:stretch>
            <a:fillRect/>
          </a:stretch>
        </p:blipFill>
        <p:spPr>
          <a:xfrm>
            <a:off x="1649592" y="511284"/>
            <a:ext cx="4449626" cy="4120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593" fill="norm" stroke="1" extrusionOk="0">
                <a:moveTo>
                  <a:pt x="3311" y="1"/>
                </a:moveTo>
                <a:cubicBezTo>
                  <a:pt x="3199" y="7"/>
                  <a:pt x="3073" y="49"/>
                  <a:pt x="2842" y="134"/>
                </a:cubicBezTo>
                <a:cubicBezTo>
                  <a:pt x="2575" y="231"/>
                  <a:pt x="2219" y="312"/>
                  <a:pt x="2052" y="313"/>
                </a:cubicBezTo>
                <a:cubicBezTo>
                  <a:pt x="1528" y="315"/>
                  <a:pt x="1522" y="332"/>
                  <a:pt x="1479" y="1706"/>
                </a:cubicBezTo>
                <a:lnTo>
                  <a:pt x="1440" y="2941"/>
                </a:lnTo>
                <a:lnTo>
                  <a:pt x="832" y="2987"/>
                </a:lnTo>
                <a:cubicBezTo>
                  <a:pt x="359" y="3023"/>
                  <a:pt x="200" y="3068"/>
                  <a:pt x="117" y="3191"/>
                </a:cubicBezTo>
                <a:cubicBezTo>
                  <a:pt x="-37" y="3419"/>
                  <a:pt x="-39" y="8969"/>
                  <a:pt x="115" y="9197"/>
                </a:cubicBezTo>
                <a:cubicBezTo>
                  <a:pt x="200" y="9323"/>
                  <a:pt x="313" y="9347"/>
                  <a:pt x="742" y="9334"/>
                </a:cubicBezTo>
                <a:cubicBezTo>
                  <a:pt x="1029" y="9325"/>
                  <a:pt x="1303" y="9310"/>
                  <a:pt x="1352" y="9301"/>
                </a:cubicBezTo>
                <a:cubicBezTo>
                  <a:pt x="1417" y="9288"/>
                  <a:pt x="1450" y="10819"/>
                  <a:pt x="1479" y="15126"/>
                </a:cubicBezTo>
                <a:cubicBezTo>
                  <a:pt x="1521" y="21520"/>
                  <a:pt x="1496" y="21209"/>
                  <a:pt x="1979" y="21466"/>
                </a:cubicBezTo>
                <a:cubicBezTo>
                  <a:pt x="2181" y="21574"/>
                  <a:pt x="3468" y="21591"/>
                  <a:pt x="11807" y="21593"/>
                </a:cubicBezTo>
                <a:cubicBezTo>
                  <a:pt x="21215" y="21595"/>
                  <a:pt x="21404" y="21591"/>
                  <a:pt x="21482" y="21433"/>
                </a:cubicBezTo>
                <a:cubicBezTo>
                  <a:pt x="21536" y="21324"/>
                  <a:pt x="21561" y="17897"/>
                  <a:pt x="21561" y="10923"/>
                </a:cubicBezTo>
                <a:cubicBezTo>
                  <a:pt x="21561" y="1625"/>
                  <a:pt x="21549" y="559"/>
                  <a:pt x="21440" y="442"/>
                </a:cubicBezTo>
                <a:cubicBezTo>
                  <a:pt x="21332" y="326"/>
                  <a:pt x="20818" y="311"/>
                  <a:pt x="16980" y="306"/>
                </a:cubicBezTo>
                <a:cubicBezTo>
                  <a:pt x="7844" y="297"/>
                  <a:pt x="4101" y="236"/>
                  <a:pt x="3698" y="90"/>
                </a:cubicBezTo>
                <a:cubicBezTo>
                  <a:pt x="3522" y="27"/>
                  <a:pt x="3423" y="-5"/>
                  <a:pt x="3311" y="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966" name="صفحة ٤٦"/>
          <p:cNvGrpSpPr/>
          <p:nvPr/>
        </p:nvGrpSpPr>
        <p:grpSpPr>
          <a:xfrm>
            <a:off x="341220" y="575149"/>
            <a:ext cx="723973" cy="314225"/>
            <a:chOff x="0" y="0"/>
            <a:chExt cx="723971" cy="314223"/>
          </a:xfrm>
        </p:grpSpPr>
        <p:sp>
          <p:nvSpPr>
            <p:cNvPr id="2965" name="صفحة ٤٦"/>
            <p:cNvSpPr txBox="1"/>
            <p:nvPr/>
          </p:nvSpPr>
          <p:spPr>
            <a:xfrm>
              <a:off x="6349" y="6349"/>
              <a:ext cx="711273" cy="30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صفحة ٤٦</a:t>
              </a:r>
            </a:p>
          </p:txBody>
        </p:sp>
        <p:pic>
          <p:nvPicPr>
            <p:cNvPr id="2964" name="صفحة ٤٦ صفحة ٤٦" descr="صفحة ٤٦ صفحة ٤٦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723973" cy="3142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" name="مجموعة 37"/>
          <p:cNvGrpSpPr/>
          <p:nvPr/>
        </p:nvGrpSpPr>
        <p:grpSpPr>
          <a:xfrm>
            <a:off x="6483998" y="413555"/>
            <a:ext cx="2080297" cy="828792"/>
            <a:chOff x="0" y="0"/>
            <a:chExt cx="2080296" cy="828790"/>
          </a:xfrm>
        </p:grpSpPr>
        <p:sp>
          <p:nvSpPr>
            <p:cNvPr id="2968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مثال ٤</a:t>
              </a:r>
            </a:p>
          </p:txBody>
        </p:sp>
        <p:pic>
          <p:nvPicPr>
            <p:cNvPr id="2969" name="صورة 40" descr="صورة 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73" name="مجموعة 2"/>
          <p:cNvGrpSpPr/>
          <p:nvPr/>
        </p:nvGrpSpPr>
        <p:grpSpPr>
          <a:xfrm>
            <a:off x="363223" y="1210764"/>
            <a:ext cx="860667" cy="1471963"/>
            <a:chOff x="0" y="0"/>
            <a:chExt cx="860666" cy="1471962"/>
          </a:xfrm>
        </p:grpSpPr>
        <p:pic>
          <p:nvPicPr>
            <p:cNvPr id="2971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987936"/>
              <a:ext cx="860668" cy="484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2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899" y="0"/>
              <a:ext cx="705677" cy="689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06" name="Google Shape;7322;p46"/>
          <p:cNvGrpSpPr/>
          <p:nvPr/>
        </p:nvGrpSpPr>
        <p:grpSpPr>
          <a:xfrm>
            <a:off x="5974830" y="400433"/>
            <a:ext cx="2320556" cy="173326"/>
            <a:chOff x="0" y="0"/>
            <a:chExt cx="2320554" cy="173325"/>
          </a:xfrm>
        </p:grpSpPr>
        <p:sp>
          <p:nvSpPr>
            <p:cNvPr id="2974" name="Google Shape;7323;p46"/>
            <p:cNvSpPr/>
            <p:nvPr/>
          </p:nvSpPr>
          <p:spPr>
            <a:xfrm>
              <a:off x="-1" y="0"/>
              <a:ext cx="1112625" cy="1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7324;p46"/>
            <p:cNvSpPr/>
            <p:nvPr/>
          </p:nvSpPr>
          <p:spPr>
            <a:xfrm>
              <a:off x="737666" y="17102"/>
              <a:ext cx="1171552" cy="1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7325;p46"/>
            <p:cNvSpPr/>
            <p:nvPr/>
          </p:nvSpPr>
          <p:spPr>
            <a:xfrm>
              <a:off x="1748791" y="48211"/>
              <a:ext cx="571764" cy="1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7326;p46"/>
            <p:cNvSpPr/>
            <p:nvPr/>
          </p:nvSpPr>
          <p:spPr>
            <a:xfrm>
              <a:off x="516391" y="121038"/>
              <a:ext cx="142276" cy="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7327;p46"/>
            <p:cNvSpPr/>
            <p:nvPr/>
          </p:nvSpPr>
          <p:spPr>
            <a:xfrm>
              <a:off x="374641" y="132088"/>
              <a:ext cx="84201" cy="2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7328;p46"/>
            <p:cNvSpPr/>
            <p:nvPr/>
          </p:nvSpPr>
          <p:spPr>
            <a:xfrm>
              <a:off x="1434416" y="21915"/>
              <a:ext cx="70626" cy="1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7329;p46"/>
            <p:cNvSpPr/>
            <p:nvPr/>
          </p:nvSpPr>
          <p:spPr>
            <a:xfrm>
              <a:off x="1695966" y="32113"/>
              <a:ext cx="70601" cy="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7330;p46"/>
            <p:cNvSpPr/>
            <p:nvPr/>
          </p:nvSpPr>
          <p:spPr>
            <a:xfrm>
              <a:off x="870815" y="13817"/>
              <a:ext cx="26902" cy="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7331;p46"/>
            <p:cNvSpPr/>
            <p:nvPr/>
          </p:nvSpPr>
          <p:spPr>
            <a:xfrm>
              <a:off x="955266" y="16413"/>
              <a:ext cx="30851" cy="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7332;p46"/>
            <p:cNvSpPr/>
            <p:nvPr/>
          </p:nvSpPr>
          <p:spPr>
            <a:xfrm>
              <a:off x="103666" y="138988"/>
              <a:ext cx="402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7333;p46"/>
            <p:cNvSpPr/>
            <p:nvPr/>
          </p:nvSpPr>
          <p:spPr>
            <a:xfrm>
              <a:off x="339066" y="139857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7334;p46"/>
            <p:cNvSpPr/>
            <p:nvPr/>
          </p:nvSpPr>
          <p:spPr>
            <a:xfrm>
              <a:off x="232866" y="134351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7335;p46"/>
            <p:cNvSpPr/>
            <p:nvPr/>
          </p:nvSpPr>
          <p:spPr>
            <a:xfrm>
              <a:off x="161741" y="138421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7336;p46"/>
            <p:cNvSpPr/>
            <p:nvPr/>
          </p:nvSpPr>
          <p:spPr>
            <a:xfrm>
              <a:off x="312391" y="138507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7337;p46"/>
            <p:cNvSpPr/>
            <p:nvPr/>
          </p:nvSpPr>
          <p:spPr>
            <a:xfrm>
              <a:off x="494416" y="152089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7338;p46"/>
            <p:cNvSpPr/>
            <p:nvPr/>
          </p:nvSpPr>
          <p:spPr>
            <a:xfrm>
              <a:off x="1795541" y="375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7339;p46"/>
            <p:cNvSpPr/>
            <p:nvPr/>
          </p:nvSpPr>
          <p:spPr>
            <a:xfrm>
              <a:off x="1835816" y="41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7340;p46"/>
            <p:cNvSpPr/>
            <p:nvPr/>
          </p:nvSpPr>
          <p:spPr>
            <a:xfrm>
              <a:off x="669841" y="1568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7341;p46"/>
            <p:cNvSpPr/>
            <p:nvPr/>
          </p:nvSpPr>
          <p:spPr>
            <a:xfrm>
              <a:off x="272641" y="136844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7342;p46"/>
            <p:cNvSpPr/>
            <p:nvPr/>
          </p:nvSpPr>
          <p:spPr>
            <a:xfrm>
              <a:off x="995016" y="19273"/>
              <a:ext cx="66951" cy="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7343;p46"/>
            <p:cNvSpPr/>
            <p:nvPr/>
          </p:nvSpPr>
          <p:spPr>
            <a:xfrm>
              <a:off x="906091" y="25838"/>
              <a:ext cx="20401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7344;p46"/>
            <p:cNvSpPr/>
            <p:nvPr/>
          </p:nvSpPr>
          <p:spPr>
            <a:xfrm>
              <a:off x="987225" y="70387"/>
              <a:ext cx="1518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7345;p46"/>
            <p:cNvSpPr/>
            <p:nvPr/>
          </p:nvSpPr>
          <p:spPr>
            <a:xfrm>
              <a:off x="1073403" y="76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7346;p46"/>
            <p:cNvSpPr/>
            <p:nvPr/>
          </p:nvSpPr>
          <p:spPr>
            <a:xfrm>
              <a:off x="891379" y="121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7347;p46"/>
            <p:cNvSpPr/>
            <p:nvPr/>
          </p:nvSpPr>
          <p:spPr>
            <a:xfrm>
              <a:off x="899216" y="38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7348;p46"/>
            <p:cNvSpPr/>
            <p:nvPr/>
          </p:nvSpPr>
          <p:spPr>
            <a:xfrm>
              <a:off x="1120731" y="35648"/>
              <a:ext cx="29636" cy="3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7349;p46"/>
            <p:cNvSpPr/>
            <p:nvPr/>
          </p:nvSpPr>
          <p:spPr>
            <a:xfrm>
              <a:off x="1830841" y="70813"/>
              <a:ext cx="31683" cy="2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7350;p46"/>
            <p:cNvSpPr/>
            <p:nvPr/>
          </p:nvSpPr>
          <p:spPr>
            <a:xfrm>
              <a:off x="1083416" y="5295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7351;p46"/>
            <p:cNvSpPr/>
            <p:nvPr/>
          </p:nvSpPr>
          <p:spPr>
            <a:xfrm>
              <a:off x="1778248" y="77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7352;p46"/>
            <p:cNvSpPr/>
            <p:nvPr/>
          </p:nvSpPr>
          <p:spPr>
            <a:xfrm>
              <a:off x="966703" y="130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7353;p46"/>
            <p:cNvSpPr/>
            <p:nvPr/>
          </p:nvSpPr>
          <p:spPr>
            <a:xfrm>
              <a:off x="1130901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7354;p46"/>
            <p:cNvSpPr/>
            <p:nvPr/>
          </p:nvSpPr>
          <p:spPr>
            <a:xfrm>
              <a:off x="1796066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09" name="Google Shape;249;p17"/>
          <p:cNvGrpSpPr/>
          <p:nvPr/>
        </p:nvGrpSpPr>
        <p:grpSpPr>
          <a:xfrm>
            <a:off x="7187309" y="949399"/>
            <a:ext cx="1010043" cy="3598678"/>
            <a:chOff x="0" y="0"/>
            <a:chExt cx="1010041" cy="3598676"/>
          </a:xfrm>
        </p:grpSpPr>
        <p:sp>
          <p:nvSpPr>
            <p:cNvPr id="3007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008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010" name="الرسم"/>
          <p:cNvSpPr/>
          <p:nvPr/>
        </p:nvSpPr>
        <p:spPr>
          <a:xfrm>
            <a:off x="5375671" y="1496218"/>
            <a:ext cx="140892" cy="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9" y="0"/>
                </a:moveTo>
                <a:cubicBezTo>
                  <a:pt x="753" y="5310"/>
                  <a:pt x="600" y="7710"/>
                  <a:pt x="0" y="13148"/>
                </a:cubicBezTo>
                <a:cubicBezTo>
                  <a:pt x="1011" y="13308"/>
                  <a:pt x="2511" y="12953"/>
                  <a:pt x="3468" y="13148"/>
                </a:cubicBezTo>
                <a:cubicBezTo>
                  <a:pt x="9407" y="14354"/>
                  <a:pt x="15554" y="18513"/>
                  <a:pt x="21600" y="21600"/>
                </a:cubicBezTo>
                <a:cubicBezTo>
                  <a:pt x="18260" y="17721"/>
                  <a:pt x="15284" y="14361"/>
                  <a:pt x="12230" y="11270"/>
                </a:cubicBezTo>
                <a:cubicBezTo>
                  <a:pt x="9422" y="8428"/>
                  <a:pt x="6329" y="4709"/>
                  <a:pt x="1339" y="0"/>
                </a:cubicBezTo>
                <a:close/>
              </a:path>
            </a:pathLst>
          </a:custGeom>
          <a:solidFill>
            <a:srgbClr val="4ED86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11" name="Google Shape;1432;p41"/>
          <p:cNvSpPr/>
          <p:nvPr/>
        </p:nvSpPr>
        <p:spPr>
          <a:xfrm>
            <a:off x="5825232" y="2875039"/>
            <a:ext cx="773449" cy="64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600" fill="norm" stroke="1" extrusionOk="0">
                <a:moveTo>
                  <a:pt x="9541" y="7506"/>
                </a:moveTo>
                <a:cubicBezTo>
                  <a:pt x="10476" y="8745"/>
                  <a:pt x="11429" y="9983"/>
                  <a:pt x="12407" y="11207"/>
                </a:cubicBezTo>
                <a:cubicBezTo>
                  <a:pt x="11403" y="10025"/>
                  <a:pt x="10441" y="8794"/>
                  <a:pt x="9541" y="7506"/>
                </a:cubicBezTo>
                <a:close/>
                <a:moveTo>
                  <a:pt x="12591" y="12881"/>
                </a:moveTo>
                <a:cubicBezTo>
                  <a:pt x="13220" y="13557"/>
                  <a:pt x="13867" y="14211"/>
                  <a:pt x="14531" y="14859"/>
                </a:cubicBezTo>
                <a:cubicBezTo>
                  <a:pt x="14513" y="14865"/>
                  <a:pt x="14496" y="14873"/>
                  <a:pt x="14487" y="14887"/>
                </a:cubicBezTo>
                <a:cubicBezTo>
                  <a:pt x="13832" y="14232"/>
                  <a:pt x="13203" y="13564"/>
                  <a:pt x="12591" y="12881"/>
                </a:cubicBezTo>
                <a:close/>
                <a:moveTo>
                  <a:pt x="7130" y="9033"/>
                </a:moveTo>
                <a:cubicBezTo>
                  <a:pt x="8440" y="10700"/>
                  <a:pt x="9769" y="12347"/>
                  <a:pt x="11114" y="13972"/>
                </a:cubicBezTo>
                <a:cubicBezTo>
                  <a:pt x="11586" y="14542"/>
                  <a:pt x="12128" y="15189"/>
                  <a:pt x="12757" y="15808"/>
                </a:cubicBezTo>
                <a:cubicBezTo>
                  <a:pt x="12722" y="15844"/>
                  <a:pt x="12696" y="15893"/>
                  <a:pt x="12687" y="15942"/>
                </a:cubicBezTo>
                <a:cubicBezTo>
                  <a:pt x="10765" y="13712"/>
                  <a:pt x="8825" y="11439"/>
                  <a:pt x="7130" y="9033"/>
                </a:cubicBezTo>
                <a:close/>
                <a:moveTo>
                  <a:pt x="14574" y="16273"/>
                </a:moveTo>
                <a:lnTo>
                  <a:pt x="14653" y="16329"/>
                </a:lnTo>
                <a:cubicBezTo>
                  <a:pt x="14662" y="16350"/>
                  <a:pt x="14671" y="16364"/>
                  <a:pt x="14679" y="16385"/>
                </a:cubicBezTo>
                <a:lnTo>
                  <a:pt x="14671" y="16385"/>
                </a:lnTo>
                <a:lnTo>
                  <a:pt x="14574" y="16273"/>
                </a:lnTo>
                <a:close/>
                <a:moveTo>
                  <a:pt x="16187" y="16383"/>
                </a:moveTo>
                <a:lnTo>
                  <a:pt x="16374" y="16547"/>
                </a:lnTo>
                <a:cubicBezTo>
                  <a:pt x="16435" y="16660"/>
                  <a:pt x="16488" y="16765"/>
                  <a:pt x="16549" y="16878"/>
                </a:cubicBezTo>
                <a:cubicBezTo>
                  <a:pt x="16423" y="16715"/>
                  <a:pt x="16305" y="16553"/>
                  <a:pt x="16187" y="16383"/>
                </a:cubicBezTo>
                <a:close/>
                <a:moveTo>
                  <a:pt x="7628" y="13346"/>
                </a:moveTo>
                <a:cubicBezTo>
                  <a:pt x="8056" y="13860"/>
                  <a:pt x="8493" y="14373"/>
                  <a:pt x="8938" y="14880"/>
                </a:cubicBezTo>
                <a:cubicBezTo>
                  <a:pt x="9603" y="15640"/>
                  <a:pt x="10275" y="16357"/>
                  <a:pt x="11228" y="16786"/>
                </a:cubicBezTo>
                <a:cubicBezTo>
                  <a:pt x="11289" y="16807"/>
                  <a:pt x="11350" y="16821"/>
                  <a:pt x="11411" y="16821"/>
                </a:cubicBezTo>
                <a:cubicBezTo>
                  <a:pt x="11411" y="16843"/>
                  <a:pt x="11411" y="16864"/>
                  <a:pt x="11420" y="16885"/>
                </a:cubicBezTo>
                <a:cubicBezTo>
                  <a:pt x="11394" y="16881"/>
                  <a:pt x="11368" y="16879"/>
                  <a:pt x="11343" y="16879"/>
                </a:cubicBezTo>
                <a:cubicBezTo>
                  <a:pt x="11273" y="16879"/>
                  <a:pt x="11204" y="16892"/>
                  <a:pt x="11141" y="16913"/>
                </a:cubicBezTo>
                <a:cubicBezTo>
                  <a:pt x="11062" y="16839"/>
                  <a:pt x="10953" y="16802"/>
                  <a:pt x="10842" y="16802"/>
                </a:cubicBezTo>
                <a:cubicBezTo>
                  <a:pt x="10743" y="16802"/>
                  <a:pt x="10642" y="16832"/>
                  <a:pt x="10564" y="16892"/>
                </a:cubicBezTo>
                <a:cubicBezTo>
                  <a:pt x="9541" y="15738"/>
                  <a:pt x="8563" y="14556"/>
                  <a:pt x="7628" y="13346"/>
                </a:cubicBezTo>
                <a:close/>
                <a:moveTo>
                  <a:pt x="13867" y="17842"/>
                </a:moveTo>
                <a:cubicBezTo>
                  <a:pt x="13971" y="18046"/>
                  <a:pt x="14077" y="18250"/>
                  <a:pt x="14181" y="18454"/>
                </a:cubicBezTo>
                <a:cubicBezTo>
                  <a:pt x="14103" y="18383"/>
                  <a:pt x="14024" y="18313"/>
                  <a:pt x="13937" y="18243"/>
                </a:cubicBezTo>
                <a:cubicBezTo>
                  <a:pt x="13919" y="18109"/>
                  <a:pt x="13893" y="17975"/>
                  <a:pt x="13867" y="17842"/>
                </a:cubicBezTo>
                <a:close/>
                <a:moveTo>
                  <a:pt x="9990" y="0"/>
                </a:moveTo>
                <a:cubicBezTo>
                  <a:pt x="9929" y="0"/>
                  <a:pt x="9867" y="13"/>
                  <a:pt x="9812" y="42"/>
                </a:cubicBezTo>
                <a:cubicBezTo>
                  <a:pt x="9638" y="126"/>
                  <a:pt x="9559" y="295"/>
                  <a:pt x="9629" y="450"/>
                </a:cubicBezTo>
                <a:cubicBezTo>
                  <a:pt x="10005" y="1273"/>
                  <a:pt x="10415" y="2082"/>
                  <a:pt x="10870" y="2863"/>
                </a:cubicBezTo>
                <a:cubicBezTo>
                  <a:pt x="10424" y="2293"/>
                  <a:pt x="9987" y="1716"/>
                  <a:pt x="9550" y="1146"/>
                </a:cubicBezTo>
                <a:cubicBezTo>
                  <a:pt x="9485" y="1050"/>
                  <a:pt x="9359" y="997"/>
                  <a:pt x="9230" y="997"/>
                </a:cubicBezTo>
                <a:cubicBezTo>
                  <a:pt x="9169" y="997"/>
                  <a:pt x="9108" y="1009"/>
                  <a:pt x="9052" y="1034"/>
                </a:cubicBezTo>
                <a:cubicBezTo>
                  <a:pt x="8877" y="1125"/>
                  <a:pt x="8807" y="1301"/>
                  <a:pt x="8886" y="1456"/>
                </a:cubicBezTo>
                <a:cubicBezTo>
                  <a:pt x="9340" y="2391"/>
                  <a:pt x="9856" y="3299"/>
                  <a:pt x="10407" y="4185"/>
                </a:cubicBezTo>
                <a:cubicBezTo>
                  <a:pt x="9891" y="3531"/>
                  <a:pt x="9375" y="2877"/>
                  <a:pt x="8868" y="2222"/>
                </a:cubicBezTo>
                <a:cubicBezTo>
                  <a:pt x="8804" y="2129"/>
                  <a:pt x="8682" y="2076"/>
                  <a:pt x="8559" y="2076"/>
                </a:cubicBezTo>
                <a:cubicBezTo>
                  <a:pt x="8497" y="2076"/>
                  <a:pt x="8434" y="2089"/>
                  <a:pt x="8379" y="2117"/>
                </a:cubicBezTo>
                <a:cubicBezTo>
                  <a:pt x="8205" y="2201"/>
                  <a:pt x="8126" y="2384"/>
                  <a:pt x="8205" y="2539"/>
                </a:cubicBezTo>
                <a:cubicBezTo>
                  <a:pt x="8440" y="3025"/>
                  <a:pt x="8694" y="3510"/>
                  <a:pt x="8956" y="3981"/>
                </a:cubicBezTo>
                <a:cubicBezTo>
                  <a:pt x="8598" y="3461"/>
                  <a:pt x="8248" y="2933"/>
                  <a:pt x="7890" y="2413"/>
                </a:cubicBezTo>
                <a:cubicBezTo>
                  <a:pt x="7828" y="2308"/>
                  <a:pt x="7700" y="2249"/>
                  <a:pt x="7565" y="2249"/>
                </a:cubicBezTo>
                <a:cubicBezTo>
                  <a:pt x="7510" y="2249"/>
                  <a:pt x="7454" y="2259"/>
                  <a:pt x="7401" y="2279"/>
                </a:cubicBezTo>
                <a:cubicBezTo>
                  <a:pt x="7217" y="2363"/>
                  <a:pt x="7138" y="2539"/>
                  <a:pt x="7208" y="2701"/>
                </a:cubicBezTo>
                <a:cubicBezTo>
                  <a:pt x="7392" y="3109"/>
                  <a:pt x="7584" y="3517"/>
                  <a:pt x="7785" y="3918"/>
                </a:cubicBezTo>
                <a:lnTo>
                  <a:pt x="6457" y="2103"/>
                </a:lnTo>
                <a:cubicBezTo>
                  <a:pt x="6390" y="2005"/>
                  <a:pt x="6260" y="1952"/>
                  <a:pt x="6128" y="1952"/>
                </a:cubicBezTo>
                <a:cubicBezTo>
                  <a:pt x="6070" y="1952"/>
                  <a:pt x="6012" y="1962"/>
                  <a:pt x="5959" y="1983"/>
                </a:cubicBezTo>
                <a:cubicBezTo>
                  <a:pt x="5784" y="2068"/>
                  <a:pt x="5705" y="2244"/>
                  <a:pt x="5775" y="2398"/>
                </a:cubicBezTo>
                <a:cubicBezTo>
                  <a:pt x="6160" y="3264"/>
                  <a:pt x="6588" y="4108"/>
                  <a:pt x="7060" y="4938"/>
                </a:cubicBezTo>
                <a:cubicBezTo>
                  <a:pt x="6623" y="4354"/>
                  <a:pt x="6186" y="3770"/>
                  <a:pt x="5758" y="3186"/>
                </a:cubicBezTo>
                <a:cubicBezTo>
                  <a:pt x="5694" y="3093"/>
                  <a:pt x="5572" y="3040"/>
                  <a:pt x="5443" y="3040"/>
                </a:cubicBezTo>
                <a:cubicBezTo>
                  <a:pt x="5378" y="3040"/>
                  <a:pt x="5312" y="3053"/>
                  <a:pt x="5251" y="3081"/>
                </a:cubicBezTo>
                <a:cubicBezTo>
                  <a:pt x="5076" y="3172"/>
                  <a:pt x="5007" y="3355"/>
                  <a:pt x="5094" y="3510"/>
                </a:cubicBezTo>
                <a:cubicBezTo>
                  <a:pt x="5391" y="4045"/>
                  <a:pt x="5688" y="4580"/>
                  <a:pt x="5994" y="5107"/>
                </a:cubicBezTo>
                <a:cubicBezTo>
                  <a:pt x="5417" y="4347"/>
                  <a:pt x="4840" y="3594"/>
                  <a:pt x="4272" y="2842"/>
                </a:cubicBezTo>
                <a:cubicBezTo>
                  <a:pt x="4207" y="2746"/>
                  <a:pt x="4081" y="2693"/>
                  <a:pt x="3952" y="2693"/>
                </a:cubicBezTo>
                <a:cubicBezTo>
                  <a:pt x="3891" y="2693"/>
                  <a:pt x="3830" y="2704"/>
                  <a:pt x="3774" y="2729"/>
                </a:cubicBezTo>
                <a:cubicBezTo>
                  <a:pt x="3600" y="2821"/>
                  <a:pt x="3530" y="2997"/>
                  <a:pt x="3608" y="3151"/>
                </a:cubicBezTo>
                <a:cubicBezTo>
                  <a:pt x="3678" y="3299"/>
                  <a:pt x="3748" y="3440"/>
                  <a:pt x="3827" y="3588"/>
                </a:cubicBezTo>
                <a:cubicBezTo>
                  <a:pt x="3774" y="3563"/>
                  <a:pt x="3716" y="3551"/>
                  <a:pt x="3656" y="3551"/>
                </a:cubicBezTo>
                <a:cubicBezTo>
                  <a:pt x="3597" y="3551"/>
                  <a:pt x="3538" y="3563"/>
                  <a:pt x="3486" y="3588"/>
                </a:cubicBezTo>
                <a:cubicBezTo>
                  <a:pt x="3311" y="3679"/>
                  <a:pt x="3233" y="3855"/>
                  <a:pt x="3311" y="4010"/>
                </a:cubicBezTo>
                <a:cubicBezTo>
                  <a:pt x="3591" y="4601"/>
                  <a:pt x="3888" y="5192"/>
                  <a:pt x="4203" y="5769"/>
                </a:cubicBezTo>
                <a:cubicBezTo>
                  <a:pt x="3967" y="5417"/>
                  <a:pt x="3722" y="5065"/>
                  <a:pt x="3486" y="4713"/>
                </a:cubicBezTo>
                <a:cubicBezTo>
                  <a:pt x="3426" y="4607"/>
                  <a:pt x="3297" y="4547"/>
                  <a:pt x="3162" y="4547"/>
                </a:cubicBezTo>
                <a:cubicBezTo>
                  <a:pt x="3100" y="4547"/>
                  <a:pt x="3037" y="4560"/>
                  <a:pt x="2979" y="4586"/>
                </a:cubicBezTo>
                <a:cubicBezTo>
                  <a:pt x="2796" y="4678"/>
                  <a:pt x="2726" y="4861"/>
                  <a:pt x="2813" y="5016"/>
                </a:cubicBezTo>
                <a:cubicBezTo>
                  <a:pt x="3608" y="6493"/>
                  <a:pt x="4465" y="7936"/>
                  <a:pt x="5391" y="9350"/>
                </a:cubicBezTo>
                <a:cubicBezTo>
                  <a:pt x="4377" y="8020"/>
                  <a:pt x="3399" y="6690"/>
                  <a:pt x="2429" y="5374"/>
                </a:cubicBezTo>
                <a:cubicBezTo>
                  <a:pt x="2364" y="5276"/>
                  <a:pt x="2241" y="5221"/>
                  <a:pt x="2112" y="5221"/>
                </a:cubicBezTo>
                <a:cubicBezTo>
                  <a:pt x="2048" y="5221"/>
                  <a:pt x="1983" y="5234"/>
                  <a:pt x="1922" y="5262"/>
                </a:cubicBezTo>
                <a:cubicBezTo>
                  <a:pt x="1747" y="5353"/>
                  <a:pt x="1677" y="5536"/>
                  <a:pt x="1765" y="5698"/>
                </a:cubicBezTo>
                <a:cubicBezTo>
                  <a:pt x="2394" y="6838"/>
                  <a:pt x="3058" y="7964"/>
                  <a:pt x="3757" y="9075"/>
                </a:cubicBezTo>
                <a:cubicBezTo>
                  <a:pt x="3172" y="8280"/>
                  <a:pt x="2603" y="7485"/>
                  <a:pt x="2044" y="6697"/>
                </a:cubicBezTo>
                <a:cubicBezTo>
                  <a:pt x="1977" y="6600"/>
                  <a:pt x="1852" y="6543"/>
                  <a:pt x="1723" y="6543"/>
                </a:cubicBezTo>
                <a:cubicBezTo>
                  <a:pt x="1666" y="6543"/>
                  <a:pt x="1609" y="6554"/>
                  <a:pt x="1555" y="6578"/>
                </a:cubicBezTo>
                <a:cubicBezTo>
                  <a:pt x="1371" y="6655"/>
                  <a:pt x="1293" y="6831"/>
                  <a:pt x="1363" y="6986"/>
                </a:cubicBezTo>
                <a:cubicBezTo>
                  <a:pt x="1730" y="7872"/>
                  <a:pt x="2167" y="8745"/>
                  <a:pt x="2664" y="9596"/>
                </a:cubicBezTo>
                <a:cubicBezTo>
                  <a:pt x="2254" y="9082"/>
                  <a:pt x="1852" y="8562"/>
                  <a:pt x="1459" y="8034"/>
                </a:cubicBezTo>
                <a:cubicBezTo>
                  <a:pt x="1395" y="7940"/>
                  <a:pt x="1268" y="7887"/>
                  <a:pt x="1140" y="7887"/>
                </a:cubicBezTo>
                <a:cubicBezTo>
                  <a:pt x="1075" y="7887"/>
                  <a:pt x="1010" y="7900"/>
                  <a:pt x="952" y="7928"/>
                </a:cubicBezTo>
                <a:cubicBezTo>
                  <a:pt x="777" y="8027"/>
                  <a:pt x="716" y="8210"/>
                  <a:pt x="803" y="8365"/>
                </a:cubicBezTo>
                <a:cubicBezTo>
                  <a:pt x="1188" y="9047"/>
                  <a:pt x="1599" y="9722"/>
                  <a:pt x="2027" y="10391"/>
                </a:cubicBezTo>
                <a:cubicBezTo>
                  <a:pt x="1572" y="9821"/>
                  <a:pt x="1136" y="9251"/>
                  <a:pt x="699" y="8688"/>
                </a:cubicBezTo>
                <a:cubicBezTo>
                  <a:pt x="627" y="8593"/>
                  <a:pt x="503" y="8539"/>
                  <a:pt x="379" y="8539"/>
                </a:cubicBezTo>
                <a:cubicBezTo>
                  <a:pt x="321" y="8539"/>
                  <a:pt x="262" y="8551"/>
                  <a:pt x="209" y="8576"/>
                </a:cubicBezTo>
                <a:cubicBezTo>
                  <a:pt x="35" y="8660"/>
                  <a:pt x="-44" y="8836"/>
                  <a:pt x="26" y="8991"/>
                </a:cubicBezTo>
                <a:cubicBezTo>
                  <a:pt x="384" y="9814"/>
                  <a:pt x="803" y="10616"/>
                  <a:pt x="1284" y="11404"/>
                </a:cubicBezTo>
                <a:cubicBezTo>
                  <a:pt x="1211" y="11341"/>
                  <a:pt x="1114" y="11308"/>
                  <a:pt x="1015" y="11308"/>
                </a:cubicBezTo>
                <a:cubicBezTo>
                  <a:pt x="948" y="11308"/>
                  <a:pt x="881" y="11323"/>
                  <a:pt x="821" y="11355"/>
                </a:cubicBezTo>
                <a:cubicBezTo>
                  <a:pt x="638" y="11453"/>
                  <a:pt x="585" y="11650"/>
                  <a:pt x="690" y="11805"/>
                </a:cubicBezTo>
                <a:cubicBezTo>
                  <a:pt x="2158" y="13979"/>
                  <a:pt x="4002" y="15977"/>
                  <a:pt x="6169" y="17736"/>
                </a:cubicBezTo>
                <a:cubicBezTo>
                  <a:pt x="6239" y="17792"/>
                  <a:pt x="6330" y="17820"/>
                  <a:pt x="6423" y="17820"/>
                </a:cubicBezTo>
                <a:cubicBezTo>
                  <a:pt x="6516" y="17820"/>
                  <a:pt x="6610" y="17792"/>
                  <a:pt x="6684" y="17736"/>
                </a:cubicBezTo>
                <a:cubicBezTo>
                  <a:pt x="6824" y="17609"/>
                  <a:pt x="6850" y="17427"/>
                  <a:pt x="6728" y="17286"/>
                </a:cubicBezTo>
                <a:cubicBezTo>
                  <a:pt x="5566" y="15935"/>
                  <a:pt x="4386" y="14563"/>
                  <a:pt x="3320" y="13121"/>
                </a:cubicBezTo>
                <a:cubicBezTo>
                  <a:pt x="4639" y="14661"/>
                  <a:pt x="6055" y="16146"/>
                  <a:pt x="7663" y="17476"/>
                </a:cubicBezTo>
                <a:cubicBezTo>
                  <a:pt x="7737" y="17536"/>
                  <a:pt x="7833" y="17566"/>
                  <a:pt x="7928" y="17566"/>
                </a:cubicBezTo>
                <a:cubicBezTo>
                  <a:pt x="8023" y="17566"/>
                  <a:pt x="8117" y="17536"/>
                  <a:pt x="8187" y="17476"/>
                </a:cubicBezTo>
                <a:cubicBezTo>
                  <a:pt x="8336" y="17349"/>
                  <a:pt x="8344" y="17159"/>
                  <a:pt x="8213" y="17025"/>
                </a:cubicBezTo>
                <a:cubicBezTo>
                  <a:pt x="7750" y="16540"/>
                  <a:pt x="7287" y="16048"/>
                  <a:pt x="6841" y="15541"/>
                </a:cubicBezTo>
                <a:cubicBezTo>
                  <a:pt x="7680" y="16441"/>
                  <a:pt x="8545" y="17321"/>
                  <a:pt x="9428" y="18179"/>
                </a:cubicBezTo>
                <a:cubicBezTo>
                  <a:pt x="9500" y="18253"/>
                  <a:pt x="9606" y="18290"/>
                  <a:pt x="9712" y="18290"/>
                </a:cubicBezTo>
                <a:cubicBezTo>
                  <a:pt x="9799" y="18290"/>
                  <a:pt x="9885" y="18265"/>
                  <a:pt x="9952" y="18215"/>
                </a:cubicBezTo>
                <a:cubicBezTo>
                  <a:pt x="10109" y="18095"/>
                  <a:pt x="10136" y="17898"/>
                  <a:pt x="10013" y="17757"/>
                </a:cubicBezTo>
                <a:cubicBezTo>
                  <a:pt x="9096" y="16744"/>
                  <a:pt x="8178" y="15731"/>
                  <a:pt x="7287" y="14690"/>
                </a:cubicBezTo>
                <a:cubicBezTo>
                  <a:pt x="8309" y="15857"/>
                  <a:pt x="9419" y="16969"/>
                  <a:pt x="10608" y="18032"/>
                </a:cubicBezTo>
                <a:cubicBezTo>
                  <a:pt x="10835" y="18517"/>
                  <a:pt x="11237" y="18953"/>
                  <a:pt x="11639" y="19375"/>
                </a:cubicBezTo>
                <a:cubicBezTo>
                  <a:pt x="11700" y="19432"/>
                  <a:pt x="11778" y="19467"/>
                  <a:pt x="11857" y="19474"/>
                </a:cubicBezTo>
                <a:cubicBezTo>
                  <a:pt x="12119" y="19882"/>
                  <a:pt x="12364" y="20297"/>
                  <a:pt x="12617" y="20712"/>
                </a:cubicBezTo>
                <a:cubicBezTo>
                  <a:pt x="12685" y="20824"/>
                  <a:pt x="12813" y="20872"/>
                  <a:pt x="12945" y="20872"/>
                </a:cubicBezTo>
                <a:cubicBezTo>
                  <a:pt x="13203" y="20872"/>
                  <a:pt x="13478" y="20692"/>
                  <a:pt x="13368" y="20459"/>
                </a:cubicBezTo>
                <a:lnTo>
                  <a:pt x="12652" y="18988"/>
                </a:lnTo>
                <a:cubicBezTo>
                  <a:pt x="13307" y="19762"/>
                  <a:pt x="13858" y="20607"/>
                  <a:pt x="14409" y="21444"/>
                </a:cubicBezTo>
                <a:cubicBezTo>
                  <a:pt x="14482" y="21553"/>
                  <a:pt x="14607" y="21600"/>
                  <a:pt x="14735" y="21600"/>
                </a:cubicBezTo>
                <a:cubicBezTo>
                  <a:pt x="14984" y="21600"/>
                  <a:pt x="15244" y="21421"/>
                  <a:pt x="15151" y="21184"/>
                </a:cubicBezTo>
                <a:cubicBezTo>
                  <a:pt x="14898" y="20536"/>
                  <a:pt x="14513" y="19938"/>
                  <a:pt x="14103" y="19347"/>
                </a:cubicBezTo>
                <a:cubicBezTo>
                  <a:pt x="14373" y="19579"/>
                  <a:pt x="14653" y="19812"/>
                  <a:pt x="14941" y="20037"/>
                </a:cubicBezTo>
                <a:cubicBezTo>
                  <a:pt x="15025" y="20100"/>
                  <a:pt x="15123" y="20128"/>
                  <a:pt x="15218" y="20128"/>
                </a:cubicBezTo>
                <a:cubicBezTo>
                  <a:pt x="15463" y="20128"/>
                  <a:pt x="15692" y="19946"/>
                  <a:pt x="15623" y="19713"/>
                </a:cubicBezTo>
                <a:cubicBezTo>
                  <a:pt x="15422" y="19094"/>
                  <a:pt x="15072" y="18517"/>
                  <a:pt x="14767" y="17926"/>
                </a:cubicBezTo>
                <a:cubicBezTo>
                  <a:pt x="15064" y="18285"/>
                  <a:pt x="15343" y="18651"/>
                  <a:pt x="15623" y="19017"/>
                </a:cubicBezTo>
                <a:cubicBezTo>
                  <a:pt x="15763" y="19361"/>
                  <a:pt x="15999" y="19678"/>
                  <a:pt x="16304" y="19938"/>
                </a:cubicBezTo>
                <a:cubicBezTo>
                  <a:pt x="16387" y="20008"/>
                  <a:pt x="16484" y="20038"/>
                  <a:pt x="16580" y="20038"/>
                </a:cubicBezTo>
                <a:cubicBezTo>
                  <a:pt x="16858" y="20038"/>
                  <a:pt x="17120" y="19785"/>
                  <a:pt x="16951" y="19544"/>
                </a:cubicBezTo>
                <a:cubicBezTo>
                  <a:pt x="16742" y="19249"/>
                  <a:pt x="16532" y="18960"/>
                  <a:pt x="16313" y="18672"/>
                </a:cubicBezTo>
                <a:cubicBezTo>
                  <a:pt x="16139" y="18257"/>
                  <a:pt x="16034" y="17799"/>
                  <a:pt x="15903" y="17420"/>
                </a:cubicBezTo>
                <a:cubicBezTo>
                  <a:pt x="15868" y="17335"/>
                  <a:pt x="15833" y="17244"/>
                  <a:pt x="15806" y="17159"/>
                </a:cubicBezTo>
                <a:cubicBezTo>
                  <a:pt x="16435" y="17989"/>
                  <a:pt x="17065" y="18827"/>
                  <a:pt x="17703" y="19650"/>
                </a:cubicBezTo>
                <a:cubicBezTo>
                  <a:pt x="17738" y="19706"/>
                  <a:pt x="17781" y="19762"/>
                  <a:pt x="17825" y="19812"/>
                </a:cubicBezTo>
                <a:cubicBezTo>
                  <a:pt x="17913" y="19920"/>
                  <a:pt x="18040" y="19965"/>
                  <a:pt x="18164" y="19965"/>
                </a:cubicBezTo>
                <a:cubicBezTo>
                  <a:pt x="18446" y="19965"/>
                  <a:pt x="18721" y="19734"/>
                  <a:pt x="18533" y="19481"/>
                </a:cubicBezTo>
                <a:cubicBezTo>
                  <a:pt x="18489" y="19432"/>
                  <a:pt x="18454" y="19383"/>
                  <a:pt x="18419" y="19333"/>
                </a:cubicBezTo>
                <a:cubicBezTo>
                  <a:pt x="18279" y="19129"/>
                  <a:pt x="18157" y="18918"/>
                  <a:pt x="18069" y="18700"/>
                </a:cubicBezTo>
                <a:cubicBezTo>
                  <a:pt x="18148" y="18820"/>
                  <a:pt x="18236" y="18946"/>
                  <a:pt x="18314" y="19073"/>
                </a:cubicBezTo>
                <a:cubicBezTo>
                  <a:pt x="18391" y="19192"/>
                  <a:pt x="18513" y="19241"/>
                  <a:pt x="18637" y="19241"/>
                </a:cubicBezTo>
                <a:cubicBezTo>
                  <a:pt x="18909" y="19241"/>
                  <a:pt x="19190" y="19003"/>
                  <a:pt x="19022" y="18742"/>
                </a:cubicBezTo>
                <a:cubicBezTo>
                  <a:pt x="18384" y="17757"/>
                  <a:pt x="17685" y="16793"/>
                  <a:pt x="16925" y="15857"/>
                </a:cubicBezTo>
                <a:cubicBezTo>
                  <a:pt x="16960" y="15879"/>
                  <a:pt x="16995" y="15900"/>
                  <a:pt x="17030" y="15921"/>
                </a:cubicBezTo>
                <a:cubicBezTo>
                  <a:pt x="17095" y="15959"/>
                  <a:pt x="17172" y="15978"/>
                  <a:pt x="17247" y="15978"/>
                </a:cubicBezTo>
                <a:cubicBezTo>
                  <a:pt x="17352" y="15978"/>
                  <a:pt x="17457" y="15941"/>
                  <a:pt x="17528" y="15872"/>
                </a:cubicBezTo>
                <a:cubicBezTo>
                  <a:pt x="17650" y="15745"/>
                  <a:pt x="17659" y="15569"/>
                  <a:pt x="17537" y="15443"/>
                </a:cubicBezTo>
                <a:cubicBezTo>
                  <a:pt x="16523" y="14352"/>
                  <a:pt x="15536" y="13289"/>
                  <a:pt x="14601" y="12234"/>
                </a:cubicBezTo>
                <a:cubicBezTo>
                  <a:pt x="15404" y="13036"/>
                  <a:pt x="16270" y="13803"/>
                  <a:pt x="17187" y="14521"/>
                </a:cubicBezTo>
                <a:cubicBezTo>
                  <a:pt x="17256" y="14576"/>
                  <a:pt x="17348" y="14604"/>
                  <a:pt x="17441" y="14604"/>
                </a:cubicBezTo>
                <a:cubicBezTo>
                  <a:pt x="17536" y="14604"/>
                  <a:pt x="17632" y="14575"/>
                  <a:pt x="17703" y="14514"/>
                </a:cubicBezTo>
                <a:cubicBezTo>
                  <a:pt x="17842" y="14394"/>
                  <a:pt x="17860" y="14204"/>
                  <a:pt x="17738" y="14071"/>
                </a:cubicBezTo>
                <a:cubicBezTo>
                  <a:pt x="15754" y="11868"/>
                  <a:pt x="13718" y="9638"/>
                  <a:pt x="11962" y="7253"/>
                </a:cubicBezTo>
                <a:cubicBezTo>
                  <a:pt x="13264" y="8836"/>
                  <a:pt x="14601" y="10405"/>
                  <a:pt x="15955" y="11953"/>
                </a:cubicBezTo>
                <a:cubicBezTo>
                  <a:pt x="16698" y="12797"/>
                  <a:pt x="17624" y="13860"/>
                  <a:pt x="18873" y="14528"/>
                </a:cubicBezTo>
                <a:cubicBezTo>
                  <a:pt x="18935" y="14561"/>
                  <a:pt x="19004" y="14577"/>
                  <a:pt x="19072" y="14577"/>
                </a:cubicBezTo>
                <a:cubicBezTo>
                  <a:pt x="19179" y="14577"/>
                  <a:pt x="19285" y="14538"/>
                  <a:pt x="19354" y="14465"/>
                </a:cubicBezTo>
                <a:cubicBezTo>
                  <a:pt x="19476" y="14345"/>
                  <a:pt x="19485" y="14169"/>
                  <a:pt x="19371" y="14042"/>
                </a:cubicBezTo>
                <a:cubicBezTo>
                  <a:pt x="17371" y="11882"/>
                  <a:pt x="15221" y="9561"/>
                  <a:pt x="13307" y="7056"/>
                </a:cubicBezTo>
                <a:cubicBezTo>
                  <a:pt x="14216" y="8168"/>
                  <a:pt x="15142" y="9265"/>
                  <a:pt x="16077" y="10349"/>
                </a:cubicBezTo>
                <a:cubicBezTo>
                  <a:pt x="16960" y="11369"/>
                  <a:pt x="17781" y="12269"/>
                  <a:pt x="18847" y="12973"/>
                </a:cubicBezTo>
                <a:cubicBezTo>
                  <a:pt x="18913" y="13017"/>
                  <a:pt x="18995" y="13038"/>
                  <a:pt x="19075" y="13038"/>
                </a:cubicBezTo>
                <a:cubicBezTo>
                  <a:pt x="19177" y="13038"/>
                  <a:pt x="19277" y="13004"/>
                  <a:pt x="19345" y="12938"/>
                </a:cubicBezTo>
                <a:cubicBezTo>
                  <a:pt x="19485" y="12811"/>
                  <a:pt x="19494" y="12628"/>
                  <a:pt x="19371" y="12495"/>
                </a:cubicBezTo>
                <a:cubicBezTo>
                  <a:pt x="16899" y="9758"/>
                  <a:pt x="14347" y="6957"/>
                  <a:pt x="12364" y="3890"/>
                </a:cubicBezTo>
                <a:lnTo>
                  <a:pt x="17449" y="10264"/>
                </a:lnTo>
                <a:cubicBezTo>
                  <a:pt x="17982" y="10940"/>
                  <a:pt x="18594" y="11700"/>
                  <a:pt x="19511" y="12164"/>
                </a:cubicBezTo>
                <a:cubicBezTo>
                  <a:pt x="19570" y="12193"/>
                  <a:pt x="19637" y="12207"/>
                  <a:pt x="19703" y="12207"/>
                </a:cubicBezTo>
                <a:cubicBezTo>
                  <a:pt x="19812" y="12207"/>
                  <a:pt x="19918" y="12168"/>
                  <a:pt x="19983" y="12093"/>
                </a:cubicBezTo>
                <a:cubicBezTo>
                  <a:pt x="20105" y="11967"/>
                  <a:pt x="20105" y="11791"/>
                  <a:pt x="19983" y="11664"/>
                </a:cubicBezTo>
                <a:cubicBezTo>
                  <a:pt x="18672" y="10271"/>
                  <a:pt x="17414" y="8836"/>
                  <a:pt x="16200" y="7366"/>
                </a:cubicBezTo>
                <a:cubicBezTo>
                  <a:pt x="17572" y="8885"/>
                  <a:pt x="18996" y="10363"/>
                  <a:pt x="20473" y="11791"/>
                </a:cubicBezTo>
                <a:cubicBezTo>
                  <a:pt x="20541" y="11866"/>
                  <a:pt x="20648" y="11903"/>
                  <a:pt x="20754" y="11903"/>
                </a:cubicBezTo>
                <a:cubicBezTo>
                  <a:pt x="20838" y="11903"/>
                  <a:pt x="20922" y="11880"/>
                  <a:pt x="20988" y="11833"/>
                </a:cubicBezTo>
                <a:cubicBezTo>
                  <a:pt x="21145" y="11714"/>
                  <a:pt x="21180" y="11524"/>
                  <a:pt x="21058" y="11376"/>
                </a:cubicBezTo>
                <a:lnTo>
                  <a:pt x="16881" y="6395"/>
                </a:lnTo>
                <a:cubicBezTo>
                  <a:pt x="18131" y="7696"/>
                  <a:pt x="19459" y="8934"/>
                  <a:pt x="20883" y="10117"/>
                </a:cubicBezTo>
                <a:cubicBezTo>
                  <a:pt x="20953" y="10176"/>
                  <a:pt x="21047" y="10206"/>
                  <a:pt x="21141" y="10206"/>
                </a:cubicBezTo>
                <a:cubicBezTo>
                  <a:pt x="21235" y="10206"/>
                  <a:pt x="21329" y="10176"/>
                  <a:pt x="21399" y="10117"/>
                </a:cubicBezTo>
                <a:cubicBezTo>
                  <a:pt x="21538" y="9997"/>
                  <a:pt x="21556" y="9807"/>
                  <a:pt x="21434" y="9673"/>
                </a:cubicBezTo>
                <a:cubicBezTo>
                  <a:pt x="20534" y="8695"/>
                  <a:pt x="19642" y="7710"/>
                  <a:pt x="18778" y="6704"/>
                </a:cubicBezTo>
                <a:lnTo>
                  <a:pt x="20560" y="8520"/>
                </a:lnTo>
                <a:cubicBezTo>
                  <a:pt x="20633" y="8594"/>
                  <a:pt x="20740" y="8633"/>
                  <a:pt x="20849" y="8633"/>
                </a:cubicBezTo>
                <a:cubicBezTo>
                  <a:pt x="20936" y="8633"/>
                  <a:pt x="21023" y="8608"/>
                  <a:pt x="21093" y="8555"/>
                </a:cubicBezTo>
                <a:cubicBezTo>
                  <a:pt x="21250" y="8435"/>
                  <a:pt x="21276" y="8238"/>
                  <a:pt x="21145" y="8090"/>
                </a:cubicBezTo>
                <a:cubicBezTo>
                  <a:pt x="20141" y="7007"/>
                  <a:pt x="19118" y="5902"/>
                  <a:pt x="18148" y="4762"/>
                </a:cubicBezTo>
                <a:lnTo>
                  <a:pt x="20219" y="6606"/>
                </a:lnTo>
                <a:cubicBezTo>
                  <a:pt x="20292" y="6672"/>
                  <a:pt x="20394" y="6705"/>
                  <a:pt x="20494" y="6705"/>
                </a:cubicBezTo>
                <a:cubicBezTo>
                  <a:pt x="20586" y="6705"/>
                  <a:pt x="20677" y="6677"/>
                  <a:pt x="20743" y="6620"/>
                </a:cubicBezTo>
                <a:cubicBezTo>
                  <a:pt x="20901" y="6493"/>
                  <a:pt x="20918" y="6303"/>
                  <a:pt x="20787" y="6162"/>
                </a:cubicBezTo>
                <a:lnTo>
                  <a:pt x="18253" y="3468"/>
                </a:lnTo>
                <a:cubicBezTo>
                  <a:pt x="18262" y="3362"/>
                  <a:pt x="18218" y="3264"/>
                  <a:pt x="18131" y="3193"/>
                </a:cubicBezTo>
                <a:lnTo>
                  <a:pt x="17598" y="2771"/>
                </a:lnTo>
                <a:cubicBezTo>
                  <a:pt x="17530" y="2713"/>
                  <a:pt x="17439" y="2685"/>
                  <a:pt x="17348" y="2685"/>
                </a:cubicBezTo>
                <a:cubicBezTo>
                  <a:pt x="17252" y="2685"/>
                  <a:pt x="17154" y="2717"/>
                  <a:pt x="17082" y="2778"/>
                </a:cubicBezTo>
                <a:cubicBezTo>
                  <a:pt x="17065" y="2793"/>
                  <a:pt x="17047" y="2814"/>
                  <a:pt x="17030" y="2835"/>
                </a:cubicBezTo>
                <a:lnTo>
                  <a:pt x="15842" y="1779"/>
                </a:lnTo>
                <a:cubicBezTo>
                  <a:pt x="15768" y="1713"/>
                  <a:pt x="15668" y="1679"/>
                  <a:pt x="15569" y="1679"/>
                </a:cubicBezTo>
                <a:cubicBezTo>
                  <a:pt x="15489" y="1679"/>
                  <a:pt x="15409" y="1700"/>
                  <a:pt x="15343" y="1744"/>
                </a:cubicBezTo>
                <a:cubicBezTo>
                  <a:pt x="15230" y="1822"/>
                  <a:pt x="15177" y="1927"/>
                  <a:pt x="15195" y="2040"/>
                </a:cubicBezTo>
                <a:lnTo>
                  <a:pt x="14146" y="984"/>
                </a:lnTo>
                <a:cubicBezTo>
                  <a:pt x="14076" y="908"/>
                  <a:pt x="13969" y="868"/>
                  <a:pt x="13860" y="868"/>
                </a:cubicBezTo>
                <a:cubicBezTo>
                  <a:pt x="13779" y="868"/>
                  <a:pt x="13698" y="890"/>
                  <a:pt x="13631" y="935"/>
                </a:cubicBezTo>
                <a:cubicBezTo>
                  <a:pt x="13474" y="1048"/>
                  <a:pt x="13430" y="1238"/>
                  <a:pt x="13543" y="1385"/>
                </a:cubicBezTo>
                <a:cubicBezTo>
                  <a:pt x="14094" y="2110"/>
                  <a:pt x="14653" y="2835"/>
                  <a:pt x="15230" y="3559"/>
                </a:cubicBezTo>
                <a:cubicBezTo>
                  <a:pt x="14636" y="2898"/>
                  <a:pt x="14050" y="2237"/>
                  <a:pt x="13465" y="1575"/>
                </a:cubicBezTo>
                <a:cubicBezTo>
                  <a:pt x="13394" y="1495"/>
                  <a:pt x="13281" y="1450"/>
                  <a:pt x="13166" y="1450"/>
                </a:cubicBezTo>
                <a:cubicBezTo>
                  <a:pt x="13110" y="1450"/>
                  <a:pt x="13053" y="1461"/>
                  <a:pt x="13002" y="1484"/>
                </a:cubicBezTo>
                <a:cubicBezTo>
                  <a:pt x="12827" y="1561"/>
                  <a:pt x="12748" y="1716"/>
                  <a:pt x="12801" y="1864"/>
                </a:cubicBezTo>
                <a:cubicBezTo>
                  <a:pt x="12871" y="2096"/>
                  <a:pt x="12958" y="2314"/>
                  <a:pt x="13063" y="2532"/>
                </a:cubicBezTo>
                <a:cubicBezTo>
                  <a:pt x="12827" y="2244"/>
                  <a:pt x="12600" y="1948"/>
                  <a:pt x="12373" y="1653"/>
                </a:cubicBezTo>
                <a:cubicBezTo>
                  <a:pt x="12308" y="1565"/>
                  <a:pt x="12187" y="1511"/>
                  <a:pt x="12062" y="1511"/>
                </a:cubicBezTo>
                <a:cubicBezTo>
                  <a:pt x="12017" y="1511"/>
                  <a:pt x="11971" y="1518"/>
                  <a:pt x="11927" y="1533"/>
                </a:cubicBezTo>
                <a:cubicBezTo>
                  <a:pt x="11761" y="1589"/>
                  <a:pt x="11656" y="1730"/>
                  <a:pt x="11682" y="1878"/>
                </a:cubicBezTo>
                <a:lnTo>
                  <a:pt x="10301" y="147"/>
                </a:lnTo>
                <a:cubicBezTo>
                  <a:pt x="10232" y="53"/>
                  <a:pt x="10111" y="0"/>
                  <a:pt x="999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017" name="Google Shape;1436;p41"/>
          <p:cNvGrpSpPr/>
          <p:nvPr/>
        </p:nvGrpSpPr>
        <p:grpSpPr>
          <a:xfrm>
            <a:off x="5831823" y="2931141"/>
            <a:ext cx="760266" cy="750282"/>
            <a:chOff x="0" y="0"/>
            <a:chExt cx="760265" cy="750281"/>
          </a:xfrm>
        </p:grpSpPr>
        <p:sp>
          <p:nvSpPr>
            <p:cNvPr id="3012" name="Google Shape;1437;p41"/>
            <p:cNvSpPr/>
            <p:nvPr/>
          </p:nvSpPr>
          <p:spPr>
            <a:xfrm>
              <a:off x="-1" y="0"/>
              <a:ext cx="689359" cy="63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0488" y="428"/>
                  </a:moveTo>
                  <a:cubicBezTo>
                    <a:pt x="10949" y="428"/>
                    <a:pt x="11409" y="458"/>
                    <a:pt x="11861" y="518"/>
                  </a:cubicBezTo>
                  <a:cubicBezTo>
                    <a:pt x="14834" y="902"/>
                    <a:pt x="17573" y="2614"/>
                    <a:pt x="19015" y="4969"/>
                  </a:cubicBezTo>
                  <a:cubicBezTo>
                    <a:pt x="20240" y="6975"/>
                    <a:pt x="20601" y="9406"/>
                    <a:pt x="20097" y="12172"/>
                  </a:cubicBezTo>
                  <a:cubicBezTo>
                    <a:pt x="19943" y="12987"/>
                    <a:pt x="19700" y="13918"/>
                    <a:pt x="19006" y="14637"/>
                  </a:cubicBezTo>
                  <a:lnTo>
                    <a:pt x="18916" y="14726"/>
                  </a:lnTo>
                  <a:cubicBezTo>
                    <a:pt x="18727" y="14910"/>
                    <a:pt x="18510" y="15136"/>
                    <a:pt x="18475" y="15410"/>
                  </a:cubicBezTo>
                  <a:cubicBezTo>
                    <a:pt x="18438" y="15650"/>
                    <a:pt x="18556" y="15869"/>
                    <a:pt x="18646" y="16040"/>
                  </a:cubicBezTo>
                  <a:lnTo>
                    <a:pt x="19736" y="18156"/>
                  </a:lnTo>
                  <a:cubicBezTo>
                    <a:pt x="19853" y="18389"/>
                    <a:pt x="19997" y="18663"/>
                    <a:pt x="19926" y="18902"/>
                  </a:cubicBezTo>
                  <a:cubicBezTo>
                    <a:pt x="19835" y="19190"/>
                    <a:pt x="19465" y="19402"/>
                    <a:pt x="19060" y="19607"/>
                  </a:cubicBezTo>
                  <a:cubicBezTo>
                    <a:pt x="17420" y="20449"/>
                    <a:pt x="15915" y="21148"/>
                    <a:pt x="14239" y="21182"/>
                  </a:cubicBezTo>
                  <a:cubicBezTo>
                    <a:pt x="14214" y="21183"/>
                    <a:pt x="14189" y="21183"/>
                    <a:pt x="14164" y="21183"/>
                  </a:cubicBezTo>
                  <a:cubicBezTo>
                    <a:pt x="12907" y="21183"/>
                    <a:pt x="12471" y="20508"/>
                    <a:pt x="11905" y="19662"/>
                  </a:cubicBezTo>
                  <a:cubicBezTo>
                    <a:pt x="11788" y="19464"/>
                    <a:pt x="11653" y="19258"/>
                    <a:pt x="11500" y="19059"/>
                  </a:cubicBezTo>
                  <a:cubicBezTo>
                    <a:pt x="11310" y="18806"/>
                    <a:pt x="11094" y="18512"/>
                    <a:pt x="10734" y="18307"/>
                  </a:cubicBezTo>
                  <a:cubicBezTo>
                    <a:pt x="10464" y="18128"/>
                    <a:pt x="10148" y="18019"/>
                    <a:pt x="9869" y="17930"/>
                  </a:cubicBezTo>
                  <a:cubicBezTo>
                    <a:pt x="9356" y="17772"/>
                    <a:pt x="8824" y="17642"/>
                    <a:pt x="8301" y="17519"/>
                  </a:cubicBezTo>
                  <a:cubicBezTo>
                    <a:pt x="7751" y="17396"/>
                    <a:pt x="7193" y="17259"/>
                    <a:pt x="6661" y="17087"/>
                  </a:cubicBezTo>
                  <a:cubicBezTo>
                    <a:pt x="3679" y="16102"/>
                    <a:pt x="1407" y="13685"/>
                    <a:pt x="750" y="10768"/>
                  </a:cubicBezTo>
                  <a:cubicBezTo>
                    <a:pt x="128" y="8050"/>
                    <a:pt x="903" y="5352"/>
                    <a:pt x="2885" y="3373"/>
                  </a:cubicBezTo>
                  <a:cubicBezTo>
                    <a:pt x="4730" y="1537"/>
                    <a:pt x="7653" y="428"/>
                    <a:pt x="10488" y="428"/>
                  </a:cubicBezTo>
                  <a:close/>
                  <a:moveTo>
                    <a:pt x="10511" y="0"/>
                  </a:moveTo>
                  <a:cubicBezTo>
                    <a:pt x="7499" y="0"/>
                    <a:pt x="4406" y="1163"/>
                    <a:pt x="2453" y="3106"/>
                  </a:cubicBezTo>
                  <a:cubicBezTo>
                    <a:pt x="380" y="5168"/>
                    <a:pt x="-431" y="7988"/>
                    <a:pt x="218" y="10830"/>
                  </a:cubicBezTo>
                  <a:cubicBezTo>
                    <a:pt x="912" y="13883"/>
                    <a:pt x="3300" y="16417"/>
                    <a:pt x="6454" y="17450"/>
                  </a:cubicBezTo>
                  <a:cubicBezTo>
                    <a:pt x="7022" y="17629"/>
                    <a:pt x="7589" y="17765"/>
                    <a:pt x="8157" y="17902"/>
                  </a:cubicBezTo>
                  <a:cubicBezTo>
                    <a:pt x="8662" y="18026"/>
                    <a:pt x="9184" y="18149"/>
                    <a:pt x="9680" y="18300"/>
                  </a:cubicBezTo>
                  <a:cubicBezTo>
                    <a:pt x="9923" y="18375"/>
                    <a:pt x="10184" y="18470"/>
                    <a:pt x="10401" y="18608"/>
                  </a:cubicBezTo>
                  <a:cubicBezTo>
                    <a:pt x="10671" y="18779"/>
                    <a:pt x="10851" y="19025"/>
                    <a:pt x="11031" y="19265"/>
                  </a:cubicBezTo>
                  <a:cubicBezTo>
                    <a:pt x="11167" y="19457"/>
                    <a:pt x="11301" y="19655"/>
                    <a:pt x="11419" y="19840"/>
                  </a:cubicBezTo>
                  <a:cubicBezTo>
                    <a:pt x="11995" y="20703"/>
                    <a:pt x="12581" y="21593"/>
                    <a:pt x="14176" y="21593"/>
                  </a:cubicBezTo>
                  <a:cubicBezTo>
                    <a:pt x="14203" y="21593"/>
                    <a:pt x="14239" y="21593"/>
                    <a:pt x="14249" y="21600"/>
                  </a:cubicBezTo>
                  <a:cubicBezTo>
                    <a:pt x="16231" y="21559"/>
                    <a:pt x="18051" y="20628"/>
                    <a:pt x="19366" y="19950"/>
                  </a:cubicBezTo>
                  <a:cubicBezTo>
                    <a:pt x="19844" y="19703"/>
                    <a:pt x="20330" y="19422"/>
                    <a:pt x="20457" y="18984"/>
                  </a:cubicBezTo>
                  <a:cubicBezTo>
                    <a:pt x="20556" y="18621"/>
                    <a:pt x="20376" y="18265"/>
                    <a:pt x="20240" y="17998"/>
                  </a:cubicBezTo>
                  <a:lnTo>
                    <a:pt x="19151" y="15883"/>
                  </a:lnTo>
                  <a:cubicBezTo>
                    <a:pt x="19078" y="15746"/>
                    <a:pt x="18997" y="15588"/>
                    <a:pt x="19015" y="15451"/>
                  </a:cubicBezTo>
                  <a:cubicBezTo>
                    <a:pt x="19033" y="15287"/>
                    <a:pt x="19195" y="15129"/>
                    <a:pt x="19358" y="14972"/>
                  </a:cubicBezTo>
                  <a:lnTo>
                    <a:pt x="19448" y="14876"/>
                  </a:lnTo>
                  <a:cubicBezTo>
                    <a:pt x="20205" y="14089"/>
                    <a:pt x="20484" y="13089"/>
                    <a:pt x="20637" y="12220"/>
                  </a:cubicBezTo>
                  <a:cubicBezTo>
                    <a:pt x="21169" y="9371"/>
                    <a:pt x="20782" y="6872"/>
                    <a:pt x="19511" y="4784"/>
                  </a:cubicBezTo>
                  <a:cubicBezTo>
                    <a:pt x="18006" y="2312"/>
                    <a:pt x="15105" y="511"/>
                    <a:pt x="11968" y="94"/>
                  </a:cubicBezTo>
                  <a:cubicBezTo>
                    <a:pt x="11488" y="30"/>
                    <a:pt x="11000" y="0"/>
                    <a:pt x="105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438;p41"/>
            <p:cNvSpPr/>
            <p:nvPr/>
          </p:nvSpPr>
          <p:spPr>
            <a:xfrm>
              <a:off x="435714" y="551898"/>
              <a:ext cx="324552" cy="19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15554" y="0"/>
                  </a:moveTo>
                  <a:cubicBezTo>
                    <a:pt x="15262" y="0"/>
                    <a:pt x="14971" y="282"/>
                    <a:pt x="14951" y="631"/>
                  </a:cubicBezTo>
                  <a:cubicBezTo>
                    <a:pt x="14933" y="978"/>
                    <a:pt x="15184" y="1284"/>
                    <a:pt x="15515" y="1306"/>
                  </a:cubicBezTo>
                  <a:cubicBezTo>
                    <a:pt x="15903" y="1350"/>
                    <a:pt x="16310" y="1567"/>
                    <a:pt x="16601" y="1937"/>
                  </a:cubicBezTo>
                  <a:cubicBezTo>
                    <a:pt x="16892" y="2286"/>
                    <a:pt x="17028" y="2765"/>
                    <a:pt x="17010" y="3200"/>
                  </a:cubicBezTo>
                  <a:cubicBezTo>
                    <a:pt x="17010" y="3330"/>
                    <a:pt x="16990" y="3484"/>
                    <a:pt x="16971" y="3636"/>
                  </a:cubicBezTo>
                  <a:cubicBezTo>
                    <a:pt x="16892" y="4093"/>
                    <a:pt x="16814" y="4680"/>
                    <a:pt x="17086" y="5269"/>
                  </a:cubicBezTo>
                  <a:cubicBezTo>
                    <a:pt x="17319" y="5748"/>
                    <a:pt x="17766" y="6031"/>
                    <a:pt x="18095" y="6205"/>
                  </a:cubicBezTo>
                  <a:cubicBezTo>
                    <a:pt x="18348" y="6357"/>
                    <a:pt x="18561" y="6467"/>
                    <a:pt x="18640" y="6618"/>
                  </a:cubicBezTo>
                  <a:cubicBezTo>
                    <a:pt x="18736" y="6814"/>
                    <a:pt x="18677" y="7163"/>
                    <a:pt x="18640" y="7511"/>
                  </a:cubicBezTo>
                  <a:cubicBezTo>
                    <a:pt x="18561" y="8100"/>
                    <a:pt x="18464" y="8797"/>
                    <a:pt x="18873" y="9406"/>
                  </a:cubicBezTo>
                  <a:cubicBezTo>
                    <a:pt x="19027" y="9645"/>
                    <a:pt x="19241" y="9777"/>
                    <a:pt x="19415" y="9907"/>
                  </a:cubicBezTo>
                  <a:cubicBezTo>
                    <a:pt x="19494" y="9972"/>
                    <a:pt x="19551" y="10016"/>
                    <a:pt x="19609" y="10080"/>
                  </a:cubicBezTo>
                  <a:cubicBezTo>
                    <a:pt x="19997" y="10430"/>
                    <a:pt x="20036" y="11170"/>
                    <a:pt x="19882" y="11692"/>
                  </a:cubicBezTo>
                  <a:cubicBezTo>
                    <a:pt x="19648" y="12366"/>
                    <a:pt x="19143" y="12955"/>
                    <a:pt x="18677" y="13456"/>
                  </a:cubicBezTo>
                  <a:cubicBezTo>
                    <a:pt x="15922" y="16439"/>
                    <a:pt x="12487" y="18681"/>
                    <a:pt x="8800" y="19901"/>
                  </a:cubicBezTo>
                  <a:cubicBezTo>
                    <a:pt x="8226" y="20088"/>
                    <a:pt x="7628" y="20247"/>
                    <a:pt x="7052" y="20247"/>
                  </a:cubicBezTo>
                  <a:cubicBezTo>
                    <a:pt x="6889" y="20247"/>
                    <a:pt x="6726" y="20234"/>
                    <a:pt x="6568" y="20206"/>
                  </a:cubicBezTo>
                  <a:cubicBezTo>
                    <a:pt x="6043" y="20097"/>
                    <a:pt x="5365" y="19683"/>
                    <a:pt x="5248" y="19009"/>
                  </a:cubicBezTo>
                  <a:cubicBezTo>
                    <a:pt x="5191" y="18835"/>
                    <a:pt x="5191" y="18615"/>
                    <a:pt x="5191" y="18398"/>
                  </a:cubicBezTo>
                  <a:cubicBezTo>
                    <a:pt x="5191" y="17963"/>
                    <a:pt x="5171" y="17483"/>
                    <a:pt x="4919" y="16984"/>
                  </a:cubicBezTo>
                  <a:cubicBezTo>
                    <a:pt x="4607" y="16373"/>
                    <a:pt x="4045" y="16090"/>
                    <a:pt x="3541" y="15850"/>
                  </a:cubicBezTo>
                  <a:cubicBezTo>
                    <a:pt x="3095" y="15611"/>
                    <a:pt x="2823" y="15459"/>
                    <a:pt x="2744" y="15219"/>
                  </a:cubicBezTo>
                  <a:cubicBezTo>
                    <a:pt x="2687" y="15068"/>
                    <a:pt x="2764" y="14806"/>
                    <a:pt x="2823" y="14544"/>
                  </a:cubicBezTo>
                  <a:cubicBezTo>
                    <a:pt x="2920" y="14153"/>
                    <a:pt x="2977" y="13718"/>
                    <a:pt x="2881" y="13239"/>
                  </a:cubicBezTo>
                  <a:cubicBezTo>
                    <a:pt x="2744" y="12628"/>
                    <a:pt x="2376" y="12258"/>
                    <a:pt x="2066" y="11931"/>
                  </a:cubicBezTo>
                  <a:cubicBezTo>
                    <a:pt x="1969" y="11845"/>
                    <a:pt x="1872" y="11757"/>
                    <a:pt x="1794" y="11648"/>
                  </a:cubicBezTo>
                  <a:cubicBezTo>
                    <a:pt x="863" y="10538"/>
                    <a:pt x="1193" y="9144"/>
                    <a:pt x="1659" y="8164"/>
                  </a:cubicBezTo>
                  <a:cubicBezTo>
                    <a:pt x="1794" y="7838"/>
                    <a:pt x="1696" y="7447"/>
                    <a:pt x="1406" y="7271"/>
                  </a:cubicBezTo>
                  <a:cubicBezTo>
                    <a:pt x="1318" y="7226"/>
                    <a:pt x="1225" y="7204"/>
                    <a:pt x="1132" y="7204"/>
                  </a:cubicBezTo>
                  <a:cubicBezTo>
                    <a:pt x="916" y="7204"/>
                    <a:pt x="705" y="7326"/>
                    <a:pt x="611" y="7555"/>
                  </a:cubicBezTo>
                  <a:cubicBezTo>
                    <a:pt x="-302" y="9449"/>
                    <a:pt x="-185" y="11256"/>
                    <a:pt x="920" y="12564"/>
                  </a:cubicBezTo>
                  <a:cubicBezTo>
                    <a:pt x="1018" y="12694"/>
                    <a:pt x="1114" y="12803"/>
                    <a:pt x="1232" y="12911"/>
                  </a:cubicBezTo>
                  <a:cubicBezTo>
                    <a:pt x="1465" y="13151"/>
                    <a:pt x="1659" y="13347"/>
                    <a:pt x="1696" y="13564"/>
                  </a:cubicBezTo>
                  <a:cubicBezTo>
                    <a:pt x="1735" y="13718"/>
                    <a:pt x="1678" y="13978"/>
                    <a:pt x="1639" y="14239"/>
                  </a:cubicBezTo>
                  <a:cubicBezTo>
                    <a:pt x="1522" y="14632"/>
                    <a:pt x="1445" y="15111"/>
                    <a:pt x="1581" y="15633"/>
                  </a:cubicBezTo>
                  <a:cubicBezTo>
                    <a:pt x="1794" y="16483"/>
                    <a:pt x="2474" y="16809"/>
                    <a:pt x="3036" y="17070"/>
                  </a:cubicBezTo>
                  <a:cubicBezTo>
                    <a:pt x="3404" y="17266"/>
                    <a:pt x="3773" y="17419"/>
                    <a:pt x="3890" y="17681"/>
                  </a:cubicBezTo>
                  <a:cubicBezTo>
                    <a:pt x="3986" y="17855"/>
                    <a:pt x="3986" y="18138"/>
                    <a:pt x="3986" y="18464"/>
                  </a:cubicBezTo>
                  <a:cubicBezTo>
                    <a:pt x="3986" y="18703"/>
                    <a:pt x="4006" y="19009"/>
                    <a:pt x="4065" y="19312"/>
                  </a:cubicBezTo>
                  <a:cubicBezTo>
                    <a:pt x="4317" y="20576"/>
                    <a:pt x="5385" y="21338"/>
                    <a:pt x="6355" y="21534"/>
                  </a:cubicBezTo>
                  <a:cubicBezTo>
                    <a:pt x="6607" y="21578"/>
                    <a:pt x="6840" y="21600"/>
                    <a:pt x="7073" y="21600"/>
                  </a:cubicBezTo>
                  <a:cubicBezTo>
                    <a:pt x="7791" y="21600"/>
                    <a:pt x="8470" y="21402"/>
                    <a:pt x="9168" y="21207"/>
                  </a:cubicBezTo>
                  <a:cubicBezTo>
                    <a:pt x="13050" y="19945"/>
                    <a:pt x="16620" y="17593"/>
                    <a:pt x="19531" y="14457"/>
                  </a:cubicBezTo>
                  <a:cubicBezTo>
                    <a:pt x="20095" y="13870"/>
                    <a:pt x="20716" y="13129"/>
                    <a:pt x="21006" y="12171"/>
                  </a:cubicBezTo>
                  <a:cubicBezTo>
                    <a:pt x="21298" y="11234"/>
                    <a:pt x="21220" y="9929"/>
                    <a:pt x="20385" y="9122"/>
                  </a:cubicBezTo>
                  <a:cubicBezTo>
                    <a:pt x="20289" y="9014"/>
                    <a:pt x="20191" y="8970"/>
                    <a:pt x="20095" y="8882"/>
                  </a:cubicBezTo>
                  <a:cubicBezTo>
                    <a:pt x="19958" y="8797"/>
                    <a:pt x="19862" y="8753"/>
                    <a:pt x="19823" y="8665"/>
                  </a:cubicBezTo>
                  <a:cubicBezTo>
                    <a:pt x="19725" y="8535"/>
                    <a:pt x="19764" y="8186"/>
                    <a:pt x="19823" y="7794"/>
                  </a:cubicBezTo>
                  <a:cubicBezTo>
                    <a:pt x="19901" y="7271"/>
                    <a:pt x="19997" y="6618"/>
                    <a:pt x="19668" y="6031"/>
                  </a:cubicBezTo>
                  <a:cubicBezTo>
                    <a:pt x="19415" y="5530"/>
                    <a:pt x="19008" y="5291"/>
                    <a:pt x="18659" y="5095"/>
                  </a:cubicBezTo>
                  <a:cubicBezTo>
                    <a:pt x="18426" y="4941"/>
                    <a:pt x="18193" y="4834"/>
                    <a:pt x="18134" y="4660"/>
                  </a:cubicBezTo>
                  <a:cubicBezTo>
                    <a:pt x="18038" y="4506"/>
                    <a:pt x="18076" y="4203"/>
                    <a:pt x="18134" y="3875"/>
                  </a:cubicBezTo>
                  <a:cubicBezTo>
                    <a:pt x="18154" y="3680"/>
                    <a:pt x="18193" y="3484"/>
                    <a:pt x="18193" y="3308"/>
                  </a:cubicBezTo>
                  <a:cubicBezTo>
                    <a:pt x="18252" y="2504"/>
                    <a:pt x="17979" y="1697"/>
                    <a:pt x="17474" y="1066"/>
                  </a:cubicBezTo>
                  <a:cubicBezTo>
                    <a:pt x="16971" y="413"/>
                    <a:pt x="16252" y="42"/>
                    <a:pt x="155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439;p41"/>
            <p:cNvSpPr/>
            <p:nvPr/>
          </p:nvSpPr>
          <p:spPr>
            <a:xfrm>
              <a:off x="461893" y="623165"/>
              <a:ext cx="170855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0189" y="0"/>
                  </a:moveTo>
                  <a:cubicBezTo>
                    <a:pt x="19992" y="0"/>
                    <a:pt x="19796" y="113"/>
                    <a:pt x="19615" y="346"/>
                  </a:cubicBezTo>
                  <a:cubicBezTo>
                    <a:pt x="11077" y="10901"/>
                    <a:pt x="871" y="17187"/>
                    <a:pt x="796" y="17262"/>
                  </a:cubicBezTo>
                  <a:cubicBezTo>
                    <a:pt x="166" y="17633"/>
                    <a:pt x="-130" y="18834"/>
                    <a:pt x="54" y="20028"/>
                  </a:cubicBezTo>
                  <a:cubicBezTo>
                    <a:pt x="166" y="21003"/>
                    <a:pt x="649" y="21600"/>
                    <a:pt x="1095" y="21600"/>
                  </a:cubicBezTo>
                  <a:cubicBezTo>
                    <a:pt x="1242" y="21600"/>
                    <a:pt x="1354" y="21600"/>
                    <a:pt x="1429" y="21525"/>
                  </a:cubicBezTo>
                  <a:cubicBezTo>
                    <a:pt x="1837" y="21229"/>
                    <a:pt x="11968" y="15012"/>
                    <a:pt x="20765" y="4162"/>
                  </a:cubicBezTo>
                  <a:cubicBezTo>
                    <a:pt x="21286" y="3489"/>
                    <a:pt x="21470" y="2068"/>
                    <a:pt x="21136" y="1018"/>
                  </a:cubicBezTo>
                  <a:cubicBezTo>
                    <a:pt x="20918" y="383"/>
                    <a:pt x="20557" y="0"/>
                    <a:pt x="201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440;p41"/>
            <p:cNvSpPr/>
            <p:nvPr/>
          </p:nvSpPr>
          <p:spPr>
            <a:xfrm>
              <a:off x="609822" y="632756"/>
              <a:ext cx="133103" cy="6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19818" y="0"/>
                  </a:moveTo>
                  <a:cubicBezTo>
                    <a:pt x="19495" y="0"/>
                    <a:pt x="19156" y="157"/>
                    <a:pt x="18869" y="458"/>
                  </a:cubicBezTo>
                  <a:cubicBezTo>
                    <a:pt x="12794" y="7510"/>
                    <a:pt x="830" y="17596"/>
                    <a:pt x="734" y="17735"/>
                  </a:cubicBezTo>
                  <a:cubicBezTo>
                    <a:pt x="24" y="18286"/>
                    <a:pt x="-215" y="19528"/>
                    <a:pt x="212" y="20567"/>
                  </a:cubicBezTo>
                  <a:cubicBezTo>
                    <a:pt x="451" y="21258"/>
                    <a:pt x="973" y="21600"/>
                    <a:pt x="1447" y="21600"/>
                  </a:cubicBezTo>
                  <a:cubicBezTo>
                    <a:pt x="1687" y="21600"/>
                    <a:pt x="1922" y="21536"/>
                    <a:pt x="2161" y="21327"/>
                  </a:cubicBezTo>
                  <a:cubicBezTo>
                    <a:pt x="2683" y="20909"/>
                    <a:pt x="14452" y="10962"/>
                    <a:pt x="20671" y="3708"/>
                  </a:cubicBezTo>
                  <a:cubicBezTo>
                    <a:pt x="21337" y="3018"/>
                    <a:pt x="21385" y="1637"/>
                    <a:pt x="20911" y="807"/>
                  </a:cubicBezTo>
                  <a:cubicBezTo>
                    <a:pt x="20643" y="261"/>
                    <a:pt x="20241" y="0"/>
                    <a:pt x="1981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441;p41"/>
            <p:cNvSpPr/>
            <p:nvPr/>
          </p:nvSpPr>
          <p:spPr>
            <a:xfrm>
              <a:off x="194851" y="232916"/>
              <a:ext cx="453214" cy="39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4837" y="675"/>
                  </a:moveTo>
                  <a:cubicBezTo>
                    <a:pt x="14935" y="675"/>
                    <a:pt x="15035" y="685"/>
                    <a:pt x="15105" y="696"/>
                  </a:cubicBezTo>
                  <a:cubicBezTo>
                    <a:pt x="15372" y="796"/>
                    <a:pt x="15599" y="1018"/>
                    <a:pt x="15797" y="1360"/>
                  </a:cubicBezTo>
                  <a:cubicBezTo>
                    <a:pt x="16375" y="2465"/>
                    <a:pt x="16079" y="3847"/>
                    <a:pt x="15035" y="4731"/>
                  </a:cubicBezTo>
                  <a:lnTo>
                    <a:pt x="14823" y="4897"/>
                  </a:lnTo>
                  <a:lnTo>
                    <a:pt x="14103" y="3361"/>
                  </a:lnTo>
                  <a:cubicBezTo>
                    <a:pt x="13821" y="2797"/>
                    <a:pt x="13497" y="2111"/>
                    <a:pt x="13680" y="1482"/>
                  </a:cubicBezTo>
                  <a:cubicBezTo>
                    <a:pt x="13764" y="1194"/>
                    <a:pt x="14061" y="896"/>
                    <a:pt x="14414" y="752"/>
                  </a:cubicBezTo>
                  <a:cubicBezTo>
                    <a:pt x="14526" y="707"/>
                    <a:pt x="14682" y="675"/>
                    <a:pt x="14837" y="675"/>
                  </a:cubicBezTo>
                  <a:close/>
                  <a:moveTo>
                    <a:pt x="7274" y="1250"/>
                  </a:moveTo>
                  <a:cubicBezTo>
                    <a:pt x="7360" y="1261"/>
                    <a:pt x="7486" y="1338"/>
                    <a:pt x="7613" y="1404"/>
                  </a:cubicBezTo>
                  <a:cubicBezTo>
                    <a:pt x="9180" y="2332"/>
                    <a:pt x="10083" y="3847"/>
                    <a:pt x="9955" y="5328"/>
                  </a:cubicBezTo>
                  <a:cubicBezTo>
                    <a:pt x="8389" y="4632"/>
                    <a:pt x="7472" y="3272"/>
                    <a:pt x="7035" y="2444"/>
                  </a:cubicBezTo>
                  <a:cubicBezTo>
                    <a:pt x="6880" y="2178"/>
                    <a:pt x="6724" y="1868"/>
                    <a:pt x="6794" y="1615"/>
                  </a:cubicBezTo>
                  <a:cubicBezTo>
                    <a:pt x="6851" y="1426"/>
                    <a:pt x="7049" y="1261"/>
                    <a:pt x="7219" y="1261"/>
                  </a:cubicBezTo>
                  <a:cubicBezTo>
                    <a:pt x="7219" y="1261"/>
                    <a:pt x="7246" y="1261"/>
                    <a:pt x="7274" y="1250"/>
                  </a:cubicBezTo>
                  <a:close/>
                  <a:moveTo>
                    <a:pt x="1487" y="7642"/>
                  </a:moveTo>
                  <a:cubicBezTo>
                    <a:pt x="1687" y="7642"/>
                    <a:pt x="1897" y="7679"/>
                    <a:pt x="2069" y="7716"/>
                  </a:cubicBezTo>
                  <a:cubicBezTo>
                    <a:pt x="3310" y="7982"/>
                    <a:pt x="4354" y="8534"/>
                    <a:pt x="5272" y="9242"/>
                  </a:cubicBezTo>
                  <a:cubicBezTo>
                    <a:pt x="5109" y="9254"/>
                    <a:pt x="4947" y="9259"/>
                    <a:pt x="4786" y="9259"/>
                  </a:cubicBezTo>
                  <a:cubicBezTo>
                    <a:pt x="3293" y="9259"/>
                    <a:pt x="1814" y="8761"/>
                    <a:pt x="898" y="7893"/>
                  </a:cubicBezTo>
                  <a:cubicBezTo>
                    <a:pt x="925" y="7804"/>
                    <a:pt x="1066" y="7716"/>
                    <a:pt x="1208" y="7672"/>
                  </a:cubicBezTo>
                  <a:cubicBezTo>
                    <a:pt x="1295" y="7650"/>
                    <a:pt x="1390" y="7642"/>
                    <a:pt x="1487" y="7642"/>
                  </a:cubicBezTo>
                  <a:close/>
                  <a:moveTo>
                    <a:pt x="14835" y="0"/>
                  </a:moveTo>
                  <a:cubicBezTo>
                    <a:pt x="14570" y="0"/>
                    <a:pt x="14301" y="49"/>
                    <a:pt x="14032" y="155"/>
                  </a:cubicBezTo>
                  <a:cubicBezTo>
                    <a:pt x="13454" y="398"/>
                    <a:pt x="12988" y="851"/>
                    <a:pt x="12847" y="1349"/>
                  </a:cubicBezTo>
                  <a:cubicBezTo>
                    <a:pt x="12594" y="2167"/>
                    <a:pt x="12988" y="2963"/>
                    <a:pt x="13285" y="3615"/>
                  </a:cubicBezTo>
                  <a:lnTo>
                    <a:pt x="14103" y="5328"/>
                  </a:lnTo>
                  <a:cubicBezTo>
                    <a:pt x="13452" y="5620"/>
                    <a:pt x="12690" y="5777"/>
                    <a:pt x="11934" y="5777"/>
                  </a:cubicBezTo>
                  <a:cubicBezTo>
                    <a:pt x="11545" y="5777"/>
                    <a:pt x="11157" y="5735"/>
                    <a:pt x="10788" y="5649"/>
                  </a:cubicBezTo>
                  <a:cubicBezTo>
                    <a:pt x="10759" y="5626"/>
                    <a:pt x="10759" y="5626"/>
                    <a:pt x="10745" y="5626"/>
                  </a:cubicBezTo>
                  <a:cubicBezTo>
                    <a:pt x="11013" y="3859"/>
                    <a:pt x="9969" y="2001"/>
                    <a:pt x="8079" y="896"/>
                  </a:cubicBezTo>
                  <a:cubicBezTo>
                    <a:pt x="7895" y="763"/>
                    <a:pt x="7656" y="642"/>
                    <a:pt x="7360" y="619"/>
                  </a:cubicBezTo>
                  <a:cubicBezTo>
                    <a:pt x="7302" y="612"/>
                    <a:pt x="7245" y="608"/>
                    <a:pt x="7189" y="608"/>
                  </a:cubicBezTo>
                  <a:cubicBezTo>
                    <a:pt x="6560" y="608"/>
                    <a:pt x="6051" y="1046"/>
                    <a:pt x="5934" y="1503"/>
                  </a:cubicBezTo>
                  <a:cubicBezTo>
                    <a:pt x="5836" y="1924"/>
                    <a:pt x="6005" y="2343"/>
                    <a:pt x="6202" y="2719"/>
                  </a:cubicBezTo>
                  <a:cubicBezTo>
                    <a:pt x="7049" y="4323"/>
                    <a:pt x="8290" y="5483"/>
                    <a:pt x="9772" y="6047"/>
                  </a:cubicBezTo>
                  <a:cubicBezTo>
                    <a:pt x="9335" y="7428"/>
                    <a:pt x="7952" y="8645"/>
                    <a:pt x="6230" y="9075"/>
                  </a:cubicBezTo>
                  <a:cubicBezTo>
                    <a:pt x="5144" y="8147"/>
                    <a:pt x="3860" y="7385"/>
                    <a:pt x="2265" y="7052"/>
                  </a:cubicBezTo>
                  <a:cubicBezTo>
                    <a:pt x="2026" y="7006"/>
                    <a:pt x="1755" y="6959"/>
                    <a:pt x="1471" y="6959"/>
                  </a:cubicBezTo>
                  <a:cubicBezTo>
                    <a:pt x="1289" y="6959"/>
                    <a:pt x="1100" y="6978"/>
                    <a:pt x="911" y="7031"/>
                  </a:cubicBezTo>
                  <a:cubicBezTo>
                    <a:pt x="318" y="7174"/>
                    <a:pt x="-62" y="7606"/>
                    <a:pt x="8" y="8037"/>
                  </a:cubicBezTo>
                  <a:lnTo>
                    <a:pt x="22" y="8136"/>
                  </a:lnTo>
                  <a:lnTo>
                    <a:pt x="93" y="8203"/>
                  </a:lnTo>
                  <a:cubicBezTo>
                    <a:pt x="1180" y="9289"/>
                    <a:pt x="2986" y="9908"/>
                    <a:pt x="4774" y="9908"/>
                  </a:cubicBezTo>
                  <a:cubicBezTo>
                    <a:pt x="5170" y="9908"/>
                    <a:pt x="5563" y="9879"/>
                    <a:pt x="5948" y="9816"/>
                  </a:cubicBezTo>
                  <a:cubicBezTo>
                    <a:pt x="6653" y="10468"/>
                    <a:pt x="7274" y="11176"/>
                    <a:pt x="7825" y="11862"/>
                  </a:cubicBezTo>
                  <a:cubicBezTo>
                    <a:pt x="10238" y="14857"/>
                    <a:pt x="12226" y="18063"/>
                    <a:pt x="13764" y="21379"/>
                  </a:cubicBezTo>
                  <a:cubicBezTo>
                    <a:pt x="13836" y="21523"/>
                    <a:pt x="13991" y="21600"/>
                    <a:pt x="14173" y="21600"/>
                  </a:cubicBezTo>
                  <a:cubicBezTo>
                    <a:pt x="14230" y="21600"/>
                    <a:pt x="14273" y="21600"/>
                    <a:pt x="14314" y="21578"/>
                  </a:cubicBezTo>
                  <a:cubicBezTo>
                    <a:pt x="14541" y="21523"/>
                    <a:pt x="14667" y="21323"/>
                    <a:pt x="14569" y="21147"/>
                  </a:cubicBezTo>
                  <a:cubicBezTo>
                    <a:pt x="13017" y="17775"/>
                    <a:pt x="10999" y="14548"/>
                    <a:pt x="8559" y="11508"/>
                  </a:cubicBezTo>
                  <a:cubicBezTo>
                    <a:pt x="8050" y="10866"/>
                    <a:pt x="7501" y="10215"/>
                    <a:pt x="6865" y="9606"/>
                  </a:cubicBezTo>
                  <a:cubicBezTo>
                    <a:pt x="8686" y="9043"/>
                    <a:pt x="10096" y="7771"/>
                    <a:pt x="10604" y="6279"/>
                  </a:cubicBezTo>
                  <a:cubicBezTo>
                    <a:pt x="11051" y="6380"/>
                    <a:pt x="11513" y="6429"/>
                    <a:pt x="11975" y="6429"/>
                  </a:cubicBezTo>
                  <a:cubicBezTo>
                    <a:pt x="12826" y="6429"/>
                    <a:pt x="13673" y="6262"/>
                    <a:pt x="14414" y="5948"/>
                  </a:cubicBezTo>
                  <a:lnTo>
                    <a:pt x="20663" y="19113"/>
                  </a:lnTo>
                  <a:cubicBezTo>
                    <a:pt x="20720" y="19245"/>
                    <a:pt x="20884" y="19328"/>
                    <a:pt x="21063" y="19328"/>
                  </a:cubicBezTo>
                  <a:cubicBezTo>
                    <a:pt x="21108" y="19328"/>
                    <a:pt x="21154" y="19323"/>
                    <a:pt x="21200" y="19311"/>
                  </a:cubicBezTo>
                  <a:cubicBezTo>
                    <a:pt x="21425" y="19257"/>
                    <a:pt x="21538" y="19058"/>
                    <a:pt x="21454" y="18881"/>
                  </a:cubicBezTo>
                  <a:lnTo>
                    <a:pt x="15133" y="5572"/>
                  </a:lnTo>
                  <a:cubicBezTo>
                    <a:pt x="15331" y="5450"/>
                    <a:pt x="15514" y="5328"/>
                    <a:pt x="15669" y="5184"/>
                  </a:cubicBezTo>
                  <a:cubicBezTo>
                    <a:pt x="16939" y="4112"/>
                    <a:pt x="17306" y="2465"/>
                    <a:pt x="16586" y="1117"/>
                  </a:cubicBezTo>
                  <a:cubicBezTo>
                    <a:pt x="16318" y="597"/>
                    <a:pt x="15938" y="254"/>
                    <a:pt x="15444" y="88"/>
                  </a:cubicBezTo>
                  <a:cubicBezTo>
                    <a:pt x="15246" y="31"/>
                    <a:pt x="15042" y="0"/>
                    <a:pt x="1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018" name="IMG_1733.png" descr="IMG_1733.png"/>
          <p:cNvPicPr>
            <a:picLocks noChangeAspect="1"/>
          </p:cNvPicPr>
          <p:nvPr/>
        </p:nvPicPr>
        <p:blipFill>
          <a:blip r:embed="rId5">
            <a:extLst/>
          </a:blip>
          <a:srcRect l="6802" t="39041" r="14418" b="32140"/>
          <a:stretch>
            <a:fillRect/>
          </a:stretch>
        </p:blipFill>
        <p:spPr>
          <a:xfrm>
            <a:off x="1264703" y="608518"/>
            <a:ext cx="5402629" cy="1482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21" name="صفحة ٤٧"/>
          <p:cNvGrpSpPr/>
          <p:nvPr/>
        </p:nvGrpSpPr>
        <p:grpSpPr>
          <a:xfrm>
            <a:off x="341220" y="575149"/>
            <a:ext cx="723973" cy="314225"/>
            <a:chOff x="0" y="0"/>
            <a:chExt cx="723971" cy="314223"/>
          </a:xfrm>
        </p:grpSpPr>
        <p:sp>
          <p:nvSpPr>
            <p:cNvPr id="3020" name="صفحة ٤٧"/>
            <p:cNvSpPr txBox="1"/>
            <p:nvPr/>
          </p:nvSpPr>
          <p:spPr>
            <a:xfrm>
              <a:off x="6349" y="6349"/>
              <a:ext cx="711273" cy="30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صفحة ٤٧</a:t>
              </a:r>
            </a:p>
          </p:txBody>
        </p:sp>
        <p:pic>
          <p:nvPicPr>
            <p:cNvPr id="3019" name="صفحة ٤٧ صفحة ٤٧" descr="صفحة ٤٧ صفحة ٤٧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723973" cy="3142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5" name="مجموعة 37"/>
          <p:cNvGrpSpPr/>
          <p:nvPr/>
        </p:nvGrpSpPr>
        <p:grpSpPr>
          <a:xfrm>
            <a:off x="6483998" y="413555"/>
            <a:ext cx="2080297" cy="828792"/>
            <a:chOff x="0" y="0"/>
            <a:chExt cx="2080296" cy="828790"/>
          </a:xfrm>
        </p:grpSpPr>
        <p:sp>
          <p:nvSpPr>
            <p:cNvPr id="3023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مثال ٤</a:t>
              </a:r>
            </a:p>
          </p:txBody>
        </p:sp>
        <p:pic>
          <p:nvPicPr>
            <p:cNvPr id="3024" name="صورة 40" descr="صورة 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28" name="مجموعة 2"/>
          <p:cNvGrpSpPr/>
          <p:nvPr/>
        </p:nvGrpSpPr>
        <p:grpSpPr>
          <a:xfrm>
            <a:off x="363223" y="1210764"/>
            <a:ext cx="860667" cy="1471963"/>
            <a:chOff x="0" y="0"/>
            <a:chExt cx="860666" cy="1471962"/>
          </a:xfrm>
        </p:grpSpPr>
        <p:pic>
          <p:nvPicPr>
            <p:cNvPr id="3026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987936"/>
              <a:ext cx="860668" cy="484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27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899" y="0"/>
              <a:ext cx="705677" cy="689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61" name="Google Shape;7322;p46"/>
          <p:cNvGrpSpPr/>
          <p:nvPr/>
        </p:nvGrpSpPr>
        <p:grpSpPr>
          <a:xfrm>
            <a:off x="5974830" y="400433"/>
            <a:ext cx="2320556" cy="173326"/>
            <a:chOff x="0" y="0"/>
            <a:chExt cx="2320554" cy="173325"/>
          </a:xfrm>
        </p:grpSpPr>
        <p:sp>
          <p:nvSpPr>
            <p:cNvPr id="3029" name="Google Shape;7323;p46"/>
            <p:cNvSpPr/>
            <p:nvPr/>
          </p:nvSpPr>
          <p:spPr>
            <a:xfrm>
              <a:off x="-1" y="0"/>
              <a:ext cx="1112625" cy="1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7324;p46"/>
            <p:cNvSpPr/>
            <p:nvPr/>
          </p:nvSpPr>
          <p:spPr>
            <a:xfrm>
              <a:off x="737666" y="17102"/>
              <a:ext cx="1171552" cy="1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7325;p46"/>
            <p:cNvSpPr/>
            <p:nvPr/>
          </p:nvSpPr>
          <p:spPr>
            <a:xfrm>
              <a:off x="1748791" y="48211"/>
              <a:ext cx="571764" cy="1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7326;p46"/>
            <p:cNvSpPr/>
            <p:nvPr/>
          </p:nvSpPr>
          <p:spPr>
            <a:xfrm>
              <a:off x="516391" y="121038"/>
              <a:ext cx="142276" cy="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7327;p46"/>
            <p:cNvSpPr/>
            <p:nvPr/>
          </p:nvSpPr>
          <p:spPr>
            <a:xfrm>
              <a:off x="374641" y="132088"/>
              <a:ext cx="84201" cy="2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7328;p46"/>
            <p:cNvSpPr/>
            <p:nvPr/>
          </p:nvSpPr>
          <p:spPr>
            <a:xfrm>
              <a:off x="1434416" y="21915"/>
              <a:ext cx="70626" cy="1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7329;p46"/>
            <p:cNvSpPr/>
            <p:nvPr/>
          </p:nvSpPr>
          <p:spPr>
            <a:xfrm>
              <a:off x="1695966" y="32113"/>
              <a:ext cx="70601" cy="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7330;p46"/>
            <p:cNvSpPr/>
            <p:nvPr/>
          </p:nvSpPr>
          <p:spPr>
            <a:xfrm>
              <a:off x="870815" y="13817"/>
              <a:ext cx="26902" cy="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7" name="Google Shape;7331;p46"/>
            <p:cNvSpPr/>
            <p:nvPr/>
          </p:nvSpPr>
          <p:spPr>
            <a:xfrm>
              <a:off x="955266" y="16413"/>
              <a:ext cx="30851" cy="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8" name="Google Shape;7332;p46"/>
            <p:cNvSpPr/>
            <p:nvPr/>
          </p:nvSpPr>
          <p:spPr>
            <a:xfrm>
              <a:off x="103666" y="138988"/>
              <a:ext cx="402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9" name="Google Shape;7333;p46"/>
            <p:cNvSpPr/>
            <p:nvPr/>
          </p:nvSpPr>
          <p:spPr>
            <a:xfrm>
              <a:off x="339066" y="139857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0" name="Google Shape;7334;p46"/>
            <p:cNvSpPr/>
            <p:nvPr/>
          </p:nvSpPr>
          <p:spPr>
            <a:xfrm>
              <a:off x="232866" y="134351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1" name="Google Shape;7335;p46"/>
            <p:cNvSpPr/>
            <p:nvPr/>
          </p:nvSpPr>
          <p:spPr>
            <a:xfrm>
              <a:off x="161741" y="138421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2" name="Google Shape;7336;p46"/>
            <p:cNvSpPr/>
            <p:nvPr/>
          </p:nvSpPr>
          <p:spPr>
            <a:xfrm>
              <a:off x="312391" y="138507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3" name="Google Shape;7337;p46"/>
            <p:cNvSpPr/>
            <p:nvPr/>
          </p:nvSpPr>
          <p:spPr>
            <a:xfrm>
              <a:off x="494416" y="152089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7338;p46"/>
            <p:cNvSpPr/>
            <p:nvPr/>
          </p:nvSpPr>
          <p:spPr>
            <a:xfrm>
              <a:off x="1795541" y="375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7339;p46"/>
            <p:cNvSpPr/>
            <p:nvPr/>
          </p:nvSpPr>
          <p:spPr>
            <a:xfrm>
              <a:off x="1835816" y="41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7340;p46"/>
            <p:cNvSpPr/>
            <p:nvPr/>
          </p:nvSpPr>
          <p:spPr>
            <a:xfrm>
              <a:off x="669841" y="1568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7341;p46"/>
            <p:cNvSpPr/>
            <p:nvPr/>
          </p:nvSpPr>
          <p:spPr>
            <a:xfrm>
              <a:off x="272641" y="136844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7342;p46"/>
            <p:cNvSpPr/>
            <p:nvPr/>
          </p:nvSpPr>
          <p:spPr>
            <a:xfrm>
              <a:off x="995016" y="19273"/>
              <a:ext cx="66951" cy="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7343;p46"/>
            <p:cNvSpPr/>
            <p:nvPr/>
          </p:nvSpPr>
          <p:spPr>
            <a:xfrm>
              <a:off x="906091" y="25838"/>
              <a:ext cx="20401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0" name="Google Shape;7344;p46"/>
            <p:cNvSpPr/>
            <p:nvPr/>
          </p:nvSpPr>
          <p:spPr>
            <a:xfrm>
              <a:off x="987225" y="70387"/>
              <a:ext cx="1518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1" name="Google Shape;7345;p46"/>
            <p:cNvSpPr/>
            <p:nvPr/>
          </p:nvSpPr>
          <p:spPr>
            <a:xfrm>
              <a:off x="1073403" y="76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7346;p46"/>
            <p:cNvSpPr/>
            <p:nvPr/>
          </p:nvSpPr>
          <p:spPr>
            <a:xfrm>
              <a:off x="891379" y="121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7347;p46"/>
            <p:cNvSpPr/>
            <p:nvPr/>
          </p:nvSpPr>
          <p:spPr>
            <a:xfrm>
              <a:off x="899216" y="38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7348;p46"/>
            <p:cNvSpPr/>
            <p:nvPr/>
          </p:nvSpPr>
          <p:spPr>
            <a:xfrm>
              <a:off x="1120731" y="35648"/>
              <a:ext cx="29636" cy="3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5" name="Google Shape;7349;p46"/>
            <p:cNvSpPr/>
            <p:nvPr/>
          </p:nvSpPr>
          <p:spPr>
            <a:xfrm>
              <a:off x="1830841" y="70813"/>
              <a:ext cx="31683" cy="2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6" name="Google Shape;7350;p46"/>
            <p:cNvSpPr/>
            <p:nvPr/>
          </p:nvSpPr>
          <p:spPr>
            <a:xfrm>
              <a:off x="1083416" y="5295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7" name="Google Shape;7351;p46"/>
            <p:cNvSpPr/>
            <p:nvPr/>
          </p:nvSpPr>
          <p:spPr>
            <a:xfrm>
              <a:off x="1778248" y="77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8" name="Google Shape;7352;p46"/>
            <p:cNvSpPr/>
            <p:nvPr/>
          </p:nvSpPr>
          <p:spPr>
            <a:xfrm>
              <a:off x="966703" y="130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9" name="Google Shape;7353;p46"/>
            <p:cNvSpPr/>
            <p:nvPr/>
          </p:nvSpPr>
          <p:spPr>
            <a:xfrm>
              <a:off x="1130901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60" name="Google Shape;7354;p46"/>
            <p:cNvSpPr/>
            <p:nvPr/>
          </p:nvSpPr>
          <p:spPr>
            <a:xfrm>
              <a:off x="1796066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64" name="Google Shape;249;p17"/>
          <p:cNvGrpSpPr/>
          <p:nvPr/>
        </p:nvGrpSpPr>
        <p:grpSpPr>
          <a:xfrm>
            <a:off x="7187309" y="949399"/>
            <a:ext cx="1010043" cy="3598678"/>
            <a:chOff x="0" y="0"/>
            <a:chExt cx="1010041" cy="3598676"/>
          </a:xfrm>
        </p:grpSpPr>
        <p:sp>
          <p:nvSpPr>
            <p:cNvPr id="3062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063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065" name="الرسم"/>
          <p:cNvSpPr/>
          <p:nvPr/>
        </p:nvSpPr>
        <p:spPr>
          <a:xfrm>
            <a:off x="5375671" y="1496218"/>
            <a:ext cx="140892" cy="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9" y="0"/>
                </a:moveTo>
                <a:cubicBezTo>
                  <a:pt x="753" y="5310"/>
                  <a:pt x="600" y="7710"/>
                  <a:pt x="0" y="13148"/>
                </a:cubicBezTo>
                <a:cubicBezTo>
                  <a:pt x="1011" y="13308"/>
                  <a:pt x="2511" y="12953"/>
                  <a:pt x="3468" y="13148"/>
                </a:cubicBezTo>
                <a:cubicBezTo>
                  <a:pt x="9407" y="14354"/>
                  <a:pt x="15554" y="18513"/>
                  <a:pt x="21600" y="21600"/>
                </a:cubicBezTo>
                <a:cubicBezTo>
                  <a:pt x="18260" y="17721"/>
                  <a:pt x="15284" y="14361"/>
                  <a:pt x="12230" y="11270"/>
                </a:cubicBezTo>
                <a:cubicBezTo>
                  <a:pt x="9422" y="8428"/>
                  <a:pt x="6329" y="4709"/>
                  <a:pt x="1339" y="0"/>
                </a:cubicBezTo>
                <a:close/>
              </a:path>
            </a:pathLst>
          </a:custGeom>
          <a:solidFill>
            <a:srgbClr val="4ED86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066" name="IMG_1733.png" descr="IMG_1733.png"/>
          <p:cNvPicPr>
            <a:picLocks noChangeAspect="1"/>
          </p:cNvPicPr>
          <p:nvPr/>
        </p:nvPicPr>
        <p:blipFill>
          <a:blip r:embed="rId5">
            <a:extLst/>
          </a:blip>
          <a:srcRect l="24475" t="39041" r="14418" b="32140"/>
          <a:stretch>
            <a:fillRect/>
          </a:stretch>
        </p:blipFill>
        <p:spPr>
          <a:xfrm>
            <a:off x="1986728" y="617762"/>
            <a:ext cx="4190663" cy="14822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69" name="صفحة ٤٧"/>
          <p:cNvGrpSpPr/>
          <p:nvPr/>
        </p:nvGrpSpPr>
        <p:grpSpPr>
          <a:xfrm>
            <a:off x="341220" y="575149"/>
            <a:ext cx="723973" cy="314225"/>
            <a:chOff x="0" y="0"/>
            <a:chExt cx="723971" cy="314223"/>
          </a:xfrm>
        </p:grpSpPr>
        <p:sp>
          <p:nvSpPr>
            <p:cNvPr id="3068" name="صفحة ٤٧"/>
            <p:cNvSpPr txBox="1"/>
            <p:nvPr/>
          </p:nvSpPr>
          <p:spPr>
            <a:xfrm>
              <a:off x="6349" y="6349"/>
              <a:ext cx="711273" cy="30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صفحة ٤٧</a:t>
              </a:r>
            </a:p>
          </p:txBody>
        </p:sp>
        <p:pic>
          <p:nvPicPr>
            <p:cNvPr id="3067" name="صفحة ٤٧ صفحة ٤٧" descr="صفحة ٤٧ صفحة ٤٧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723973" cy="314225"/>
            </a:xfrm>
            <a:prstGeom prst="rect">
              <a:avLst/>
            </a:prstGeom>
            <a:effectLst/>
          </p:spPr>
        </p:pic>
      </p:grpSp>
      <p:graphicFrame>
        <p:nvGraphicFramePr>
          <p:cNvPr id="3070" name="الجدول"/>
          <p:cNvGraphicFramePr/>
          <p:nvPr/>
        </p:nvGraphicFramePr>
        <p:xfrm>
          <a:off x="4103824" y="2588683"/>
          <a:ext cx="1084317" cy="108851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214323"/>
                <a:gridCol w="214323"/>
                <a:gridCol w="214323"/>
                <a:gridCol w="214323"/>
                <a:gridCol w="214323"/>
                <a:gridCol w="214323"/>
              </a:tblGrid>
              <a:tr h="21516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1516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1516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1516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1516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1516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3071" name="الجدول"/>
          <p:cNvGraphicFramePr/>
          <p:nvPr/>
        </p:nvGraphicFramePr>
        <p:xfrm>
          <a:off x="5653053" y="2808816"/>
          <a:ext cx="1084317" cy="108851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214323"/>
                <a:gridCol w="214323"/>
                <a:gridCol w="214323"/>
                <a:gridCol w="214323"/>
                <a:gridCol w="214323"/>
              </a:tblGrid>
              <a:tr h="21516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1516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1516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1516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1516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clickEffect" presetSubtype="0" presetID="26" grpId="2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0" dur="1000" fill="hold" tmFilter="0, 0; .2, .5; .8, .5; 1, 0"/>
                                        <p:tgtEl>
                                          <p:spTgt spid="3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mph" nodeType="clickEffect" presetSubtype="0" presetID="26" grpId="4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9" dur="1000" fill="hold" tmFilter="0, 0; .2, .5; .8, .5; 1, 0"/>
                                        <p:tgtEl>
                                          <p:spTgt spid="3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0" grpId="3"/>
      <p:bldP build="whole" bldLvl="1" animBg="1" rev="0" advAuto="0" spid="3070" grpId="4"/>
      <p:bldP build="whole" bldLvl="1" animBg="1" rev="0" advAuto="0" spid="3071" grpId="1"/>
      <p:bldP build="whole" bldLvl="1" animBg="1" rev="0" advAuto="0" spid="307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مجموعة 37"/>
          <p:cNvGrpSpPr/>
          <p:nvPr/>
        </p:nvGrpSpPr>
        <p:grpSpPr>
          <a:xfrm>
            <a:off x="6483998" y="413555"/>
            <a:ext cx="2080297" cy="828792"/>
            <a:chOff x="0" y="0"/>
            <a:chExt cx="2080296" cy="828790"/>
          </a:xfrm>
        </p:grpSpPr>
        <p:sp>
          <p:nvSpPr>
            <p:cNvPr id="3073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مثال ٥</a:t>
              </a:r>
            </a:p>
          </p:txBody>
        </p:sp>
        <p:pic>
          <p:nvPicPr>
            <p:cNvPr id="3074" name="صورة 40" descr="صورة 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78" name="مجموعة 2"/>
          <p:cNvGrpSpPr/>
          <p:nvPr/>
        </p:nvGrpSpPr>
        <p:grpSpPr>
          <a:xfrm>
            <a:off x="363223" y="1210764"/>
            <a:ext cx="860667" cy="1471963"/>
            <a:chOff x="0" y="0"/>
            <a:chExt cx="860666" cy="1471962"/>
          </a:xfrm>
        </p:grpSpPr>
        <p:pic>
          <p:nvPicPr>
            <p:cNvPr id="3076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987936"/>
              <a:ext cx="860668" cy="484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7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899" y="0"/>
              <a:ext cx="705677" cy="689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11" name="Google Shape;7322;p46"/>
          <p:cNvGrpSpPr/>
          <p:nvPr/>
        </p:nvGrpSpPr>
        <p:grpSpPr>
          <a:xfrm>
            <a:off x="5974830" y="400433"/>
            <a:ext cx="2320556" cy="173326"/>
            <a:chOff x="0" y="0"/>
            <a:chExt cx="2320554" cy="173325"/>
          </a:xfrm>
        </p:grpSpPr>
        <p:sp>
          <p:nvSpPr>
            <p:cNvPr id="3079" name="Google Shape;7323;p46"/>
            <p:cNvSpPr/>
            <p:nvPr/>
          </p:nvSpPr>
          <p:spPr>
            <a:xfrm>
              <a:off x="-1" y="0"/>
              <a:ext cx="1112625" cy="1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0" name="Google Shape;7324;p46"/>
            <p:cNvSpPr/>
            <p:nvPr/>
          </p:nvSpPr>
          <p:spPr>
            <a:xfrm>
              <a:off x="737666" y="17102"/>
              <a:ext cx="1171552" cy="1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1" name="Google Shape;7325;p46"/>
            <p:cNvSpPr/>
            <p:nvPr/>
          </p:nvSpPr>
          <p:spPr>
            <a:xfrm>
              <a:off x="1748791" y="48211"/>
              <a:ext cx="571764" cy="1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2" name="Google Shape;7326;p46"/>
            <p:cNvSpPr/>
            <p:nvPr/>
          </p:nvSpPr>
          <p:spPr>
            <a:xfrm>
              <a:off x="516391" y="121038"/>
              <a:ext cx="142276" cy="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3" name="Google Shape;7327;p46"/>
            <p:cNvSpPr/>
            <p:nvPr/>
          </p:nvSpPr>
          <p:spPr>
            <a:xfrm>
              <a:off x="374641" y="132088"/>
              <a:ext cx="84201" cy="2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4" name="Google Shape;7328;p46"/>
            <p:cNvSpPr/>
            <p:nvPr/>
          </p:nvSpPr>
          <p:spPr>
            <a:xfrm>
              <a:off x="1434416" y="21915"/>
              <a:ext cx="70626" cy="1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5" name="Google Shape;7329;p46"/>
            <p:cNvSpPr/>
            <p:nvPr/>
          </p:nvSpPr>
          <p:spPr>
            <a:xfrm>
              <a:off x="1695966" y="32113"/>
              <a:ext cx="70601" cy="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7330;p46"/>
            <p:cNvSpPr/>
            <p:nvPr/>
          </p:nvSpPr>
          <p:spPr>
            <a:xfrm>
              <a:off x="870815" y="13817"/>
              <a:ext cx="26902" cy="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7331;p46"/>
            <p:cNvSpPr/>
            <p:nvPr/>
          </p:nvSpPr>
          <p:spPr>
            <a:xfrm>
              <a:off x="955266" y="16413"/>
              <a:ext cx="30851" cy="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7332;p46"/>
            <p:cNvSpPr/>
            <p:nvPr/>
          </p:nvSpPr>
          <p:spPr>
            <a:xfrm>
              <a:off x="103666" y="138988"/>
              <a:ext cx="402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7333;p46"/>
            <p:cNvSpPr/>
            <p:nvPr/>
          </p:nvSpPr>
          <p:spPr>
            <a:xfrm>
              <a:off x="339066" y="139857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0" name="Google Shape;7334;p46"/>
            <p:cNvSpPr/>
            <p:nvPr/>
          </p:nvSpPr>
          <p:spPr>
            <a:xfrm>
              <a:off x="232866" y="134351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7335;p46"/>
            <p:cNvSpPr/>
            <p:nvPr/>
          </p:nvSpPr>
          <p:spPr>
            <a:xfrm>
              <a:off x="161741" y="138421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7336;p46"/>
            <p:cNvSpPr/>
            <p:nvPr/>
          </p:nvSpPr>
          <p:spPr>
            <a:xfrm>
              <a:off x="312391" y="138507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7337;p46"/>
            <p:cNvSpPr/>
            <p:nvPr/>
          </p:nvSpPr>
          <p:spPr>
            <a:xfrm>
              <a:off x="494416" y="152089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7338;p46"/>
            <p:cNvSpPr/>
            <p:nvPr/>
          </p:nvSpPr>
          <p:spPr>
            <a:xfrm>
              <a:off x="1795541" y="375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5" name="Google Shape;7339;p46"/>
            <p:cNvSpPr/>
            <p:nvPr/>
          </p:nvSpPr>
          <p:spPr>
            <a:xfrm>
              <a:off x="1835816" y="41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6" name="Google Shape;7340;p46"/>
            <p:cNvSpPr/>
            <p:nvPr/>
          </p:nvSpPr>
          <p:spPr>
            <a:xfrm>
              <a:off x="669841" y="1568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7" name="Google Shape;7341;p46"/>
            <p:cNvSpPr/>
            <p:nvPr/>
          </p:nvSpPr>
          <p:spPr>
            <a:xfrm>
              <a:off x="272641" y="136844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8" name="Google Shape;7342;p46"/>
            <p:cNvSpPr/>
            <p:nvPr/>
          </p:nvSpPr>
          <p:spPr>
            <a:xfrm>
              <a:off x="995016" y="19273"/>
              <a:ext cx="66951" cy="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9" name="Google Shape;7343;p46"/>
            <p:cNvSpPr/>
            <p:nvPr/>
          </p:nvSpPr>
          <p:spPr>
            <a:xfrm>
              <a:off x="906091" y="25838"/>
              <a:ext cx="20401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0" name="Google Shape;7344;p46"/>
            <p:cNvSpPr/>
            <p:nvPr/>
          </p:nvSpPr>
          <p:spPr>
            <a:xfrm>
              <a:off x="987225" y="70387"/>
              <a:ext cx="1518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1" name="Google Shape;7345;p46"/>
            <p:cNvSpPr/>
            <p:nvPr/>
          </p:nvSpPr>
          <p:spPr>
            <a:xfrm>
              <a:off x="1073403" y="76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2" name="Google Shape;7346;p46"/>
            <p:cNvSpPr/>
            <p:nvPr/>
          </p:nvSpPr>
          <p:spPr>
            <a:xfrm>
              <a:off x="891379" y="121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3" name="Google Shape;7347;p46"/>
            <p:cNvSpPr/>
            <p:nvPr/>
          </p:nvSpPr>
          <p:spPr>
            <a:xfrm>
              <a:off x="899216" y="38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4" name="Google Shape;7348;p46"/>
            <p:cNvSpPr/>
            <p:nvPr/>
          </p:nvSpPr>
          <p:spPr>
            <a:xfrm>
              <a:off x="1120731" y="35648"/>
              <a:ext cx="29636" cy="3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5" name="Google Shape;7349;p46"/>
            <p:cNvSpPr/>
            <p:nvPr/>
          </p:nvSpPr>
          <p:spPr>
            <a:xfrm>
              <a:off x="1830841" y="70813"/>
              <a:ext cx="31683" cy="2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6" name="Google Shape;7350;p46"/>
            <p:cNvSpPr/>
            <p:nvPr/>
          </p:nvSpPr>
          <p:spPr>
            <a:xfrm>
              <a:off x="1083416" y="5295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7" name="Google Shape;7351;p46"/>
            <p:cNvSpPr/>
            <p:nvPr/>
          </p:nvSpPr>
          <p:spPr>
            <a:xfrm>
              <a:off x="1778248" y="77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8" name="Google Shape;7352;p46"/>
            <p:cNvSpPr/>
            <p:nvPr/>
          </p:nvSpPr>
          <p:spPr>
            <a:xfrm>
              <a:off x="966703" y="130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9" name="Google Shape;7353;p46"/>
            <p:cNvSpPr/>
            <p:nvPr/>
          </p:nvSpPr>
          <p:spPr>
            <a:xfrm>
              <a:off x="1130901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10" name="Google Shape;7354;p46"/>
            <p:cNvSpPr/>
            <p:nvPr/>
          </p:nvSpPr>
          <p:spPr>
            <a:xfrm>
              <a:off x="1796066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112" name="IMG_1724.jpeg" descr="IMG_172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7440" y="630636"/>
            <a:ext cx="5140563" cy="28568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5" name="Google Shape;249;p17"/>
          <p:cNvGrpSpPr/>
          <p:nvPr/>
        </p:nvGrpSpPr>
        <p:grpSpPr>
          <a:xfrm>
            <a:off x="7187309" y="949399"/>
            <a:ext cx="1010043" cy="3598678"/>
            <a:chOff x="0" y="0"/>
            <a:chExt cx="1010041" cy="3598676"/>
          </a:xfrm>
        </p:grpSpPr>
        <p:sp>
          <p:nvSpPr>
            <p:cNvPr id="3113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114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116" name="الرسم"/>
          <p:cNvSpPr/>
          <p:nvPr/>
        </p:nvSpPr>
        <p:spPr>
          <a:xfrm>
            <a:off x="5375671" y="1496218"/>
            <a:ext cx="140892" cy="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9" y="0"/>
                </a:moveTo>
                <a:cubicBezTo>
                  <a:pt x="753" y="5310"/>
                  <a:pt x="600" y="7710"/>
                  <a:pt x="0" y="13148"/>
                </a:cubicBezTo>
                <a:cubicBezTo>
                  <a:pt x="1011" y="13308"/>
                  <a:pt x="2511" y="12953"/>
                  <a:pt x="3468" y="13148"/>
                </a:cubicBezTo>
                <a:cubicBezTo>
                  <a:pt x="9407" y="14354"/>
                  <a:pt x="15554" y="18513"/>
                  <a:pt x="21600" y="21600"/>
                </a:cubicBezTo>
                <a:cubicBezTo>
                  <a:pt x="18260" y="17721"/>
                  <a:pt x="15284" y="14361"/>
                  <a:pt x="12230" y="11270"/>
                </a:cubicBezTo>
                <a:cubicBezTo>
                  <a:pt x="9422" y="8428"/>
                  <a:pt x="6329" y="4709"/>
                  <a:pt x="1339" y="0"/>
                </a:cubicBezTo>
                <a:close/>
              </a:path>
            </a:pathLst>
          </a:custGeom>
          <a:solidFill>
            <a:srgbClr val="4ED86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17" name="Google Shape;1432;p41"/>
          <p:cNvSpPr/>
          <p:nvPr/>
        </p:nvSpPr>
        <p:spPr>
          <a:xfrm>
            <a:off x="5825232" y="2875039"/>
            <a:ext cx="773449" cy="64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600" fill="norm" stroke="1" extrusionOk="0">
                <a:moveTo>
                  <a:pt x="9541" y="7506"/>
                </a:moveTo>
                <a:cubicBezTo>
                  <a:pt x="10476" y="8745"/>
                  <a:pt x="11429" y="9983"/>
                  <a:pt x="12407" y="11207"/>
                </a:cubicBezTo>
                <a:cubicBezTo>
                  <a:pt x="11403" y="10025"/>
                  <a:pt x="10441" y="8794"/>
                  <a:pt x="9541" y="7506"/>
                </a:cubicBezTo>
                <a:close/>
                <a:moveTo>
                  <a:pt x="12591" y="12881"/>
                </a:moveTo>
                <a:cubicBezTo>
                  <a:pt x="13220" y="13557"/>
                  <a:pt x="13867" y="14211"/>
                  <a:pt x="14531" y="14859"/>
                </a:cubicBezTo>
                <a:cubicBezTo>
                  <a:pt x="14513" y="14865"/>
                  <a:pt x="14496" y="14873"/>
                  <a:pt x="14487" y="14887"/>
                </a:cubicBezTo>
                <a:cubicBezTo>
                  <a:pt x="13832" y="14232"/>
                  <a:pt x="13203" y="13564"/>
                  <a:pt x="12591" y="12881"/>
                </a:cubicBezTo>
                <a:close/>
                <a:moveTo>
                  <a:pt x="7130" y="9033"/>
                </a:moveTo>
                <a:cubicBezTo>
                  <a:pt x="8440" y="10700"/>
                  <a:pt x="9769" y="12347"/>
                  <a:pt x="11114" y="13972"/>
                </a:cubicBezTo>
                <a:cubicBezTo>
                  <a:pt x="11586" y="14542"/>
                  <a:pt x="12128" y="15189"/>
                  <a:pt x="12757" y="15808"/>
                </a:cubicBezTo>
                <a:cubicBezTo>
                  <a:pt x="12722" y="15844"/>
                  <a:pt x="12696" y="15893"/>
                  <a:pt x="12687" y="15942"/>
                </a:cubicBezTo>
                <a:cubicBezTo>
                  <a:pt x="10765" y="13712"/>
                  <a:pt x="8825" y="11439"/>
                  <a:pt x="7130" y="9033"/>
                </a:cubicBezTo>
                <a:close/>
                <a:moveTo>
                  <a:pt x="14574" y="16273"/>
                </a:moveTo>
                <a:lnTo>
                  <a:pt x="14653" y="16329"/>
                </a:lnTo>
                <a:cubicBezTo>
                  <a:pt x="14662" y="16350"/>
                  <a:pt x="14671" y="16364"/>
                  <a:pt x="14679" y="16385"/>
                </a:cubicBezTo>
                <a:lnTo>
                  <a:pt x="14671" y="16385"/>
                </a:lnTo>
                <a:lnTo>
                  <a:pt x="14574" y="16273"/>
                </a:lnTo>
                <a:close/>
                <a:moveTo>
                  <a:pt x="16187" y="16383"/>
                </a:moveTo>
                <a:lnTo>
                  <a:pt x="16374" y="16547"/>
                </a:lnTo>
                <a:cubicBezTo>
                  <a:pt x="16435" y="16660"/>
                  <a:pt x="16488" y="16765"/>
                  <a:pt x="16549" y="16878"/>
                </a:cubicBezTo>
                <a:cubicBezTo>
                  <a:pt x="16423" y="16715"/>
                  <a:pt x="16305" y="16553"/>
                  <a:pt x="16187" y="16383"/>
                </a:cubicBezTo>
                <a:close/>
                <a:moveTo>
                  <a:pt x="7628" y="13346"/>
                </a:moveTo>
                <a:cubicBezTo>
                  <a:pt x="8056" y="13860"/>
                  <a:pt x="8493" y="14373"/>
                  <a:pt x="8938" y="14880"/>
                </a:cubicBezTo>
                <a:cubicBezTo>
                  <a:pt x="9603" y="15640"/>
                  <a:pt x="10275" y="16357"/>
                  <a:pt x="11228" y="16786"/>
                </a:cubicBezTo>
                <a:cubicBezTo>
                  <a:pt x="11289" y="16807"/>
                  <a:pt x="11350" y="16821"/>
                  <a:pt x="11411" y="16821"/>
                </a:cubicBezTo>
                <a:cubicBezTo>
                  <a:pt x="11411" y="16843"/>
                  <a:pt x="11411" y="16864"/>
                  <a:pt x="11420" y="16885"/>
                </a:cubicBezTo>
                <a:cubicBezTo>
                  <a:pt x="11394" y="16881"/>
                  <a:pt x="11368" y="16879"/>
                  <a:pt x="11343" y="16879"/>
                </a:cubicBezTo>
                <a:cubicBezTo>
                  <a:pt x="11273" y="16879"/>
                  <a:pt x="11204" y="16892"/>
                  <a:pt x="11141" y="16913"/>
                </a:cubicBezTo>
                <a:cubicBezTo>
                  <a:pt x="11062" y="16839"/>
                  <a:pt x="10953" y="16802"/>
                  <a:pt x="10842" y="16802"/>
                </a:cubicBezTo>
                <a:cubicBezTo>
                  <a:pt x="10743" y="16802"/>
                  <a:pt x="10642" y="16832"/>
                  <a:pt x="10564" y="16892"/>
                </a:cubicBezTo>
                <a:cubicBezTo>
                  <a:pt x="9541" y="15738"/>
                  <a:pt x="8563" y="14556"/>
                  <a:pt x="7628" y="13346"/>
                </a:cubicBezTo>
                <a:close/>
                <a:moveTo>
                  <a:pt x="13867" y="17842"/>
                </a:moveTo>
                <a:cubicBezTo>
                  <a:pt x="13971" y="18046"/>
                  <a:pt x="14077" y="18250"/>
                  <a:pt x="14181" y="18454"/>
                </a:cubicBezTo>
                <a:cubicBezTo>
                  <a:pt x="14103" y="18383"/>
                  <a:pt x="14024" y="18313"/>
                  <a:pt x="13937" y="18243"/>
                </a:cubicBezTo>
                <a:cubicBezTo>
                  <a:pt x="13919" y="18109"/>
                  <a:pt x="13893" y="17975"/>
                  <a:pt x="13867" y="17842"/>
                </a:cubicBezTo>
                <a:close/>
                <a:moveTo>
                  <a:pt x="9990" y="0"/>
                </a:moveTo>
                <a:cubicBezTo>
                  <a:pt x="9929" y="0"/>
                  <a:pt x="9867" y="13"/>
                  <a:pt x="9812" y="42"/>
                </a:cubicBezTo>
                <a:cubicBezTo>
                  <a:pt x="9638" y="126"/>
                  <a:pt x="9559" y="295"/>
                  <a:pt x="9629" y="450"/>
                </a:cubicBezTo>
                <a:cubicBezTo>
                  <a:pt x="10005" y="1273"/>
                  <a:pt x="10415" y="2082"/>
                  <a:pt x="10870" y="2863"/>
                </a:cubicBezTo>
                <a:cubicBezTo>
                  <a:pt x="10424" y="2293"/>
                  <a:pt x="9987" y="1716"/>
                  <a:pt x="9550" y="1146"/>
                </a:cubicBezTo>
                <a:cubicBezTo>
                  <a:pt x="9485" y="1050"/>
                  <a:pt x="9359" y="997"/>
                  <a:pt x="9230" y="997"/>
                </a:cubicBezTo>
                <a:cubicBezTo>
                  <a:pt x="9169" y="997"/>
                  <a:pt x="9108" y="1009"/>
                  <a:pt x="9052" y="1034"/>
                </a:cubicBezTo>
                <a:cubicBezTo>
                  <a:pt x="8877" y="1125"/>
                  <a:pt x="8807" y="1301"/>
                  <a:pt x="8886" y="1456"/>
                </a:cubicBezTo>
                <a:cubicBezTo>
                  <a:pt x="9340" y="2391"/>
                  <a:pt x="9856" y="3299"/>
                  <a:pt x="10407" y="4185"/>
                </a:cubicBezTo>
                <a:cubicBezTo>
                  <a:pt x="9891" y="3531"/>
                  <a:pt x="9375" y="2877"/>
                  <a:pt x="8868" y="2222"/>
                </a:cubicBezTo>
                <a:cubicBezTo>
                  <a:pt x="8804" y="2129"/>
                  <a:pt x="8682" y="2076"/>
                  <a:pt x="8559" y="2076"/>
                </a:cubicBezTo>
                <a:cubicBezTo>
                  <a:pt x="8497" y="2076"/>
                  <a:pt x="8434" y="2089"/>
                  <a:pt x="8379" y="2117"/>
                </a:cubicBezTo>
                <a:cubicBezTo>
                  <a:pt x="8205" y="2201"/>
                  <a:pt x="8126" y="2384"/>
                  <a:pt x="8205" y="2539"/>
                </a:cubicBezTo>
                <a:cubicBezTo>
                  <a:pt x="8440" y="3025"/>
                  <a:pt x="8694" y="3510"/>
                  <a:pt x="8956" y="3981"/>
                </a:cubicBezTo>
                <a:cubicBezTo>
                  <a:pt x="8598" y="3461"/>
                  <a:pt x="8248" y="2933"/>
                  <a:pt x="7890" y="2413"/>
                </a:cubicBezTo>
                <a:cubicBezTo>
                  <a:pt x="7828" y="2308"/>
                  <a:pt x="7700" y="2249"/>
                  <a:pt x="7565" y="2249"/>
                </a:cubicBezTo>
                <a:cubicBezTo>
                  <a:pt x="7510" y="2249"/>
                  <a:pt x="7454" y="2259"/>
                  <a:pt x="7401" y="2279"/>
                </a:cubicBezTo>
                <a:cubicBezTo>
                  <a:pt x="7217" y="2363"/>
                  <a:pt x="7138" y="2539"/>
                  <a:pt x="7208" y="2701"/>
                </a:cubicBezTo>
                <a:cubicBezTo>
                  <a:pt x="7392" y="3109"/>
                  <a:pt x="7584" y="3517"/>
                  <a:pt x="7785" y="3918"/>
                </a:cubicBezTo>
                <a:lnTo>
                  <a:pt x="6457" y="2103"/>
                </a:lnTo>
                <a:cubicBezTo>
                  <a:pt x="6390" y="2005"/>
                  <a:pt x="6260" y="1952"/>
                  <a:pt x="6128" y="1952"/>
                </a:cubicBezTo>
                <a:cubicBezTo>
                  <a:pt x="6070" y="1952"/>
                  <a:pt x="6012" y="1962"/>
                  <a:pt x="5959" y="1983"/>
                </a:cubicBezTo>
                <a:cubicBezTo>
                  <a:pt x="5784" y="2068"/>
                  <a:pt x="5705" y="2244"/>
                  <a:pt x="5775" y="2398"/>
                </a:cubicBezTo>
                <a:cubicBezTo>
                  <a:pt x="6160" y="3264"/>
                  <a:pt x="6588" y="4108"/>
                  <a:pt x="7060" y="4938"/>
                </a:cubicBezTo>
                <a:cubicBezTo>
                  <a:pt x="6623" y="4354"/>
                  <a:pt x="6186" y="3770"/>
                  <a:pt x="5758" y="3186"/>
                </a:cubicBezTo>
                <a:cubicBezTo>
                  <a:pt x="5694" y="3093"/>
                  <a:pt x="5572" y="3040"/>
                  <a:pt x="5443" y="3040"/>
                </a:cubicBezTo>
                <a:cubicBezTo>
                  <a:pt x="5378" y="3040"/>
                  <a:pt x="5312" y="3053"/>
                  <a:pt x="5251" y="3081"/>
                </a:cubicBezTo>
                <a:cubicBezTo>
                  <a:pt x="5076" y="3172"/>
                  <a:pt x="5007" y="3355"/>
                  <a:pt x="5094" y="3510"/>
                </a:cubicBezTo>
                <a:cubicBezTo>
                  <a:pt x="5391" y="4045"/>
                  <a:pt x="5688" y="4580"/>
                  <a:pt x="5994" y="5107"/>
                </a:cubicBezTo>
                <a:cubicBezTo>
                  <a:pt x="5417" y="4347"/>
                  <a:pt x="4840" y="3594"/>
                  <a:pt x="4272" y="2842"/>
                </a:cubicBezTo>
                <a:cubicBezTo>
                  <a:pt x="4207" y="2746"/>
                  <a:pt x="4081" y="2693"/>
                  <a:pt x="3952" y="2693"/>
                </a:cubicBezTo>
                <a:cubicBezTo>
                  <a:pt x="3891" y="2693"/>
                  <a:pt x="3830" y="2704"/>
                  <a:pt x="3774" y="2729"/>
                </a:cubicBezTo>
                <a:cubicBezTo>
                  <a:pt x="3600" y="2821"/>
                  <a:pt x="3530" y="2997"/>
                  <a:pt x="3608" y="3151"/>
                </a:cubicBezTo>
                <a:cubicBezTo>
                  <a:pt x="3678" y="3299"/>
                  <a:pt x="3748" y="3440"/>
                  <a:pt x="3827" y="3588"/>
                </a:cubicBezTo>
                <a:cubicBezTo>
                  <a:pt x="3774" y="3563"/>
                  <a:pt x="3716" y="3551"/>
                  <a:pt x="3656" y="3551"/>
                </a:cubicBezTo>
                <a:cubicBezTo>
                  <a:pt x="3597" y="3551"/>
                  <a:pt x="3538" y="3563"/>
                  <a:pt x="3486" y="3588"/>
                </a:cubicBezTo>
                <a:cubicBezTo>
                  <a:pt x="3311" y="3679"/>
                  <a:pt x="3233" y="3855"/>
                  <a:pt x="3311" y="4010"/>
                </a:cubicBezTo>
                <a:cubicBezTo>
                  <a:pt x="3591" y="4601"/>
                  <a:pt x="3888" y="5192"/>
                  <a:pt x="4203" y="5769"/>
                </a:cubicBezTo>
                <a:cubicBezTo>
                  <a:pt x="3967" y="5417"/>
                  <a:pt x="3722" y="5065"/>
                  <a:pt x="3486" y="4713"/>
                </a:cubicBezTo>
                <a:cubicBezTo>
                  <a:pt x="3426" y="4607"/>
                  <a:pt x="3297" y="4547"/>
                  <a:pt x="3162" y="4547"/>
                </a:cubicBezTo>
                <a:cubicBezTo>
                  <a:pt x="3100" y="4547"/>
                  <a:pt x="3037" y="4560"/>
                  <a:pt x="2979" y="4586"/>
                </a:cubicBezTo>
                <a:cubicBezTo>
                  <a:pt x="2796" y="4678"/>
                  <a:pt x="2726" y="4861"/>
                  <a:pt x="2813" y="5016"/>
                </a:cubicBezTo>
                <a:cubicBezTo>
                  <a:pt x="3608" y="6493"/>
                  <a:pt x="4465" y="7936"/>
                  <a:pt x="5391" y="9350"/>
                </a:cubicBezTo>
                <a:cubicBezTo>
                  <a:pt x="4377" y="8020"/>
                  <a:pt x="3399" y="6690"/>
                  <a:pt x="2429" y="5374"/>
                </a:cubicBezTo>
                <a:cubicBezTo>
                  <a:pt x="2364" y="5276"/>
                  <a:pt x="2241" y="5221"/>
                  <a:pt x="2112" y="5221"/>
                </a:cubicBezTo>
                <a:cubicBezTo>
                  <a:pt x="2048" y="5221"/>
                  <a:pt x="1983" y="5234"/>
                  <a:pt x="1922" y="5262"/>
                </a:cubicBezTo>
                <a:cubicBezTo>
                  <a:pt x="1747" y="5353"/>
                  <a:pt x="1677" y="5536"/>
                  <a:pt x="1765" y="5698"/>
                </a:cubicBezTo>
                <a:cubicBezTo>
                  <a:pt x="2394" y="6838"/>
                  <a:pt x="3058" y="7964"/>
                  <a:pt x="3757" y="9075"/>
                </a:cubicBezTo>
                <a:cubicBezTo>
                  <a:pt x="3172" y="8280"/>
                  <a:pt x="2603" y="7485"/>
                  <a:pt x="2044" y="6697"/>
                </a:cubicBezTo>
                <a:cubicBezTo>
                  <a:pt x="1977" y="6600"/>
                  <a:pt x="1852" y="6543"/>
                  <a:pt x="1723" y="6543"/>
                </a:cubicBezTo>
                <a:cubicBezTo>
                  <a:pt x="1666" y="6543"/>
                  <a:pt x="1609" y="6554"/>
                  <a:pt x="1555" y="6578"/>
                </a:cubicBezTo>
                <a:cubicBezTo>
                  <a:pt x="1371" y="6655"/>
                  <a:pt x="1293" y="6831"/>
                  <a:pt x="1363" y="6986"/>
                </a:cubicBezTo>
                <a:cubicBezTo>
                  <a:pt x="1730" y="7872"/>
                  <a:pt x="2167" y="8745"/>
                  <a:pt x="2664" y="9596"/>
                </a:cubicBezTo>
                <a:cubicBezTo>
                  <a:pt x="2254" y="9082"/>
                  <a:pt x="1852" y="8562"/>
                  <a:pt x="1459" y="8034"/>
                </a:cubicBezTo>
                <a:cubicBezTo>
                  <a:pt x="1395" y="7940"/>
                  <a:pt x="1268" y="7887"/>
                  <a:pt x="1140" y="7887"/>
                </a:cubicBezTo>
                <a:cubicBezTo>
                  <a:pt x="1075" y="7887"/>
                  <a:pt x="1010" y="7900"/>
                  <a:pt x="952" y="7928"/>
                </a:cubicBezTo>
                <a:cubicBezTo>
                  <a:pt x="777" y="8027"/>
                  <a:pt x="716" y="8210"/>
                  <a:pt x="803" y="8365"/>
                </a:cubicBezTo>
                <a:cubicBezTo>
                  <a:pt x="1188" y="9047"/>
                  <a:pt x="1599" y="9722"/>
                  <a:pt x="2027" y="10391"/>
                </a:cubicBezTo>
                <a:cubicBezTo>
                  <a:pt x="1572" y="9821"/>
                  <a:pt x="1136" y="9251"/>
                  <a:pt x="699" y="8688"/>
                </a:cubicBezTo>
                <a:cubicBezTo>
                  <a:pt x="627" y="8593"/>
                  <a:pt x="503" y="8539"/>
                  <a:pt x="379" y="8539"/>
                </a:cubicBezTo>
                <a:cubicBezTo>
                  <a:pt x="321" y="8539"/>
                  <a:pt x="262" y="8551"/>
                  <a:pt x="209" y="8576"/>
                </a:cubicBezTo>
                <a:cubicBezTo>
                  <a:pt x="35" y="8660"/>
                  <a:pt x="-44" y="8836"/>
                  <a:pt x="26" y="8991"/>
                </a:cubicBezTo>
                <a:cubicBezTo>
                  <a:pt x="384" y="9814"/>
                  <a:pt x="803" y="10616"/>
                  <a:pt x="1284" y="11404"/>
                </a:cubicBezTo>
                <a:cubicBezTo>
                  <a:pt x="1211" y="11341"/>
                  <a:pt x="1114" y="11308"/>
                  <a:pt x="1015" y="11308"/>
                </a:cubicBezTo>
                <a:cubicBezTo>
                  <a:pt x="948" y="11308"/>
                  <a:pt x="881" y="11323"/>
                  <a:pt x="821" y="11355"/>
                </a:cubicBezTo>
                <a:cubicBezTo>
                  <a:pt x="638" y="11453"/>
                  <a:pt x="585" y="11650"/>
                  <a:pt x="690" y="11805"/>
                </a:cubicBezTo>
                <a:cubicBezTo>
                  <a:pt x="2158" y="13979"/>
                  <a:pt x="4002" y="15977"/>
                  <a:pt x="6169" y="17736"/>
                </a:cubicBezTo>
                <a:cubicBezTo>
                  <a:pt x="6239" y="17792"/>
                  <a:pt x="6330" y="17820"/>
                  <a:pt x="6423" y="17820"/>
                </a:cubicBezTo>
                <a:cubicBezTo>
                  <a:pt x="6516" y="17820"/>
                  <a:pt x="6610" y="17792"/>
                  <a:pt x="6684" y="17736"/>
                </a:cubicBezTo>
                <a:cubicBezTo>
                  <a:pt x="6824" y="17609"/>
                  <a:pt x="6850" y="17427"/>
                  <a:pt x="6728" y="17286"/>
                </a:cubicBezTo>
                <a:cubicBezTo>
                  <a:pt x="5566" y="15935"/>
                  <a:pt x="4386" y="14563"/>
                  <a:pt x="3320" y="13121"/>
                </a:cubicBezTo>
                <a:cubicBezTo>
                  <a:pt x="4639" y="14661"/>
                  <a:pt x="6055" y="16146"/>
                  <a:pt x="7663" y="17476"/>
                </a:cubicBezTo>
                <a:cubicBezTo>
                  <a:pt x="7737" y="17536"/>
                  <a:pt x="7833" y="17566"/>
                  <a:pt x="7928" y="17566"/>
                </a:cubicBezTo>
                <a:cubicBezTo>
                  <a:pt x="8023" y="17566"/>
                  <a:pt x="8117" y="17536"/>
                  <a:pt x="8187" y="17476"/>
                </a:cubicBezTo>
                <a:cubicBezTo>
                  <a:pt x="8336" y="17349"/>
                  <a:pt x="8344" y="17159"/>
                  <a:pt x="8213" y="17025"/>
                </a:cubicBezTo>
                <a:cubicBezTo>
                  <a:pt x="7750" y="16540"/>
                  <a:pt x="7287" y="16048"/>
                  <a:pt x="6841" y="15541"/>
                </a:cubicBezTo>
                <a:cubicBezTo>
                  <a:pt x="7680" y="16441"/>
                  <a:pt x="8545" y="17321"/>
                  <a:pt x="9428" y="18179"/>
                </a:cubicBezTo>
                <a:cubicBezTo>
                  <a:pt x="9500" y="18253"/>
                  <a:pt x="9606" y="18290"/>
                  <a:pt x="9712" y="18290"/>
                </a:cubicBezTo>
                <a:cubicBezTo>
                  <a:pt x="9799" y="18290"/>
                  <a:pt x="9885" y="18265"/>
                  <a:pt x="9952" y="18215"/>
                </a:cubicBezTo>
                <a:cubicBezTo>
                  <a:pt x="10109" y="18095"/>
                  <a:pt x="10136" y="17898"/>
                  <a:pt x="10013" y="17757"/>
                </a:cubicBezTo>
                <a:cubicBezTo>
                  <a:pt x="9096" y="16744"/>
                  <a:pt x="8178" y="15731"/>
                  <a:pt x="7287" y="14690"/>
                </a:cubicBezTo>
                <a:cubicBezTo>
                  <a:pt x="8309" y="15857"/>
                  <a:pt x="9419" y="16969"/>
                  <a:pt x="10608" y="18032"/>
                </a:cubicBezTo>
                <a:cubicBezTo>
                  <a:pt x="10835" y="18517"/>
                  <a:pt x="11237" y="18953"/>
                  <a:pt x="11639" y="19375"/>
                </a:cubicBezTo>
                <a:cubicBezTo>
                  <a:pt x="11700" y="19432"/>
                  <a:pt x="11778" y="19467"/>
                  <a:pt x="11857" y="19474"/>
                </a:cubicBezTo>
                <a:cubicBezTo>
                  <a:pt x="12119" y="19882"/>
                  <a:pt x="12364" y="20297"/>
                  <a:pt x="12617" y="20712"/>
                </a:cubicBezTo>
                <a:cubicBezTo>
                  <a:pt x="12685" y="20824"/>
                  <a:pt x="12813" y="20872"/>
                  <a:pt x="12945" y="20872"/>
                </a:cubicBezTo>
                <a:cubicBezTo>
                  <a:pt x="13203" y="20872"/>
                  <a:pt x="13478" y="20692"/>
                  <a:pt x="13368" y="20459"/>
                </a:cubicBezTo>
                <a:lnTo>
                  <a:pt x="12652" y="18988"/>
                </a:lnTo>
                <a:cubicBezTo>
                  <a:pt x="13307" y="19762"/>
                  <a:pt x="13858" y="20607"/>
                  <a:pt x="14409" y="21444"/>
                </a:cubicBezTo>
                <a:cubicBezTo>
                  <a:pt x="14482" y="21553"/>
                  <a:pt x="14607" y="21600"/>
                  <a:pt x="14735" y="21600"/>
                </a:cubicBezTo>
                <a:cubicBezTo>
                  <a:pt x="14984" y="21600"/>
                  <a:pt x="15244" y="21421"/>
                  <a:pt x="15151" y="21184"/>
                </a:cubicBezTo>
                <a:cubicBezTo>
                  <a:pt x="14898" y="20536"/>
                  <a:pt x="14513" y="19938"/>
                  <a:pt x="14103" y="19347"/>
                </a:cubicBezTo>
                <a:cubicBezTo>
                  <a:pt x="14373" y="19579"/>
                  <a:pt x="14653" y="19812"/>
                  <a:pt x="14941" y="20037"/>
                </a:cubicBezTo>
                <a:cubicBezTo>
                  <a:pt x="15025" y="20100"/>
                  <a:pt x="15123" y="20128"/>
                  <a:pt x="15218" y="20128"/>
                </a:cubicBezTo>
                <a:cubicBezTo>
                  <a:pt x="15463" y="20128"/>
                  <a:pt x="15692" y="19946"/>
                  <a:pt x="15623" y="19713"/>
                </a:cubicBezTo>
                <a:cubicBezTo>
                  <a:pt x="15422" y="19094"/>
                  <a:pt x="15072" y="18517"/>
                  <a:pt x="14767" y="17926"/>
                </a:cubicBezTo>
                <a:cubicBezTo>
                  <a:pt x="15064" y="18285"/>
                  <a:pt x="15343" y="18651"/>
                  <a:pt x="15623" y="19017"/>
                </a:cubicBezTo>
                <a:cubicBezTo>
                  <a:pt x="15763" y="19361"/>
                  <a:pt x="15999" y="19678"/>
                  <a:pt x="16304" y="19938"/>
                </a:cubicBezTo>
                <a:cubicBezTo>
                  <a:pt x="16387" y="20008"/>
                  <a:pt x="16484" y="20038"/>
                  <a:pt x="16580" y="20038"/>
                </a:cubicBezTo>
                <a:cubicBezTo>
                  <a:pt x="16858" y="20038"/>
                  <a:pt x="17120" y="19785"/>
                  <a:pt x="16951" y="19544"/>
                </a:cubicBezTo>
                <a:cubicBezTo>
                  <a:pt x="16742" y="19249"/>
                  <a:pt x="16532" y="18960"/>
                  <a:pt x="16313" y="18672"/>
                </a:cubicBezTo>
                <a:cubicBezTo>
                  <a:pt x="16139" y="18257"/>
                  <a:pt x="16034" y="17799"/>
                  <a:pt x="15903" y="17420"/>
                </a:cubicBezTo>
                <a:cubicBezTo>
                  <a:pt x="15868" y="17335"/>
                  <a:pt x="15833" y="17244"/>
                  <a:pt x="15806" y="17159"/>
                </a:cubicBezTo>
                <a:cubicBezTo>
                  <a:pt x="16435" y="17989"/>
                  <a:pt x="17065" y="18827"/>
                  <a:pt x="17703" y="19650"/>
                </a:cubicBezTo>
                <a:cubicBezTo>
                  <a:pt x="17738" y="19706"/>
                  <a:pt x="17781" y="19762"/>
                  <a:pt x="17825" y="19812"/>
                </a:cubicBezTo>
                <a:cubicBezTo>
                  <a:pt x="17913" y="19920"/>
                  <a:pt x="18040" y="19965"/>
                  <a:pt x="18164" y="19965"/>
                </a:cubicBezTo>
                <a:cubicBezTo>
                  <a:pt x="18446" y="19965"/>
                  <a:pt x="18721" y="19734"/>
                  <a:pt x="18533" y="19481"/>
                </a:cubicBezTo>
                <a:cubicBezTo>
                  <a:pt x="18489" y="19432"/>
                  <a:pt x="18454" y="19383"/>
                  <a:pt x="18419" y="19333"/>
                </a:cubicBezTo>
                <a:cubicBezTo>
                  <a:pt x="18279" y="19129"/>
                  <a:pt x="18157" y="18918"/>
                  <a:pt x="18069" y="18700"/>
                </a:cubicBezTo>
                <a:cubicBezTo>
                  <a:pt x="18148" y="18820"/>
                  <a:pt x="18236" y="18946"/>
                  <a:pt x="18314" y="19073"/>
                </a:cubicBezTo>
                <a:cubicBezTo>
                  <a:pt x="18391" y="19192"/>
                  <a:pt x="18513" y="19241"/>
                  <a:pt x="18637" y="19241"/>
                </a:cubicBezTo>
                <a:cubicBezTo>
                  <a:pt x="18909" y="19241"/>
                  <a:pt x="19190" y="19003"/>
                  <a:pt x="19022" y="18742"/>
                </a:cubicBezTo>
                <a:cubicBezTo>
                  <a:pt x="18384" y="17757"/>
                  <a:pt x="17685" y="16793"/>
                  <a:pt x="16925" y="15857"/>
                </a:cubicBezTo>
                <a:cubicBezTo>
                  <a:pt x="16960" y="15879"/>
                  <a:pt x="16995" y="15900"/>
                  <a:pt x="17030" y="15921"/>
                </a:cubicBezTo>
                <a:cubicBezTo>
                  <a:pt x="17095" y="15959"/>
                  <a:pt x="17172" y="15978"/>
                  <a:pt x="17247" y="15978"/>
                </a:cubicBezTo>
                <a:cubicBezTo>
                  <a:pt x="17352" y="15978"/>
                  <a:pt x="17457" y="15941"/>
                  <a:pt x="17528" y="15872"/>
                </a:cubicBezTo>
                <a:cubicBezTo>
                  <a:pt x="17650" y="15745"/>
                  <a:pt x="17659" y="15569"/>
                  <a:pt x="17537" y="15443"/>
                </a:cubicBezTo>
                <a:cubicBezTo>
                  <a:pt x="16523" y="14352"/>
                  <a:pt x="15536" y="13289"/>
                  <a:pt x="14601" y="12234"/>
                </a:cubicBezTo>
                <a:cubicBezTo>
                  <a:pt x="15404" y="13036"/>
                  <a:pt x="16270" y="13803"/>
                  <a:pt x="17187" y="14521"/>
                </a:cubicBezTo>
                <a:cubicBezTo>
                  <a:pt x="17256" y="14576"/>
                  <a:pt x="17348" y="14604"/>
                  <a:pt x="17441" y="14604"/>
                </a:cubicBezTo>
                <a:cubicBezTo>
                  <a:pt x="17536" y="14604"/>
                  <a:pt x="17632" y="14575"/>
                  <a:pt x="17703" y="14514"/>
                </a:cubicBezTo>
                <a:cubicBezTo>
                  <a:pt x="17842" y="14394"/>
                  <a:pt x="17860" y="14204"/>
                  <a:pt x="17738" y="14071"/>
                </a:cubicBezTo>
                <a:cubicBezTo>
                  <a:pt x="15754" y="11868"/>
                  <a:pt x="13718" y="9638"/>
                  <a:pt x="11962" y="7253"/>
                </a:cubicBezTo>
                <a:cubicBezTo>
                  <a:pt x="13264" y="8836"/>
                  <a:pt x="14601" y="10405"/>
                  <a:pt x="15955" y="11953"/>
                </a:cubicBezTo>
                <a:cubicBezTo>
                  <a:pt x="16698" y="12797"/>
                  <a:pt x="17624" y="13860"/>
                  <a:pt x="18873" y="14528"/>
                </a:cubicBezTo>
                <a:cubicBezTo>
                  <a:pt x="18935" y="14561"/>
                  <a:pt x="19004" y="14577"/>
                  <a:pt x="19072" y="14577"/>
                </a:cubicBezTo>
                <a:cubicBezTo>
                  <a:pt x="19179" y="14577"/>
                  <a:pt x="19285" y="14538"/>
                  <a:pt x="19354" y="14465"/>
                </a:cubicBezTo>
                <a:cubicBezTo>
                  <a:pt x="19476" y="14345"/>
                  <a:pt x="19485" y="14169"/>
                  <a:pt x="19371" y="14042"/>
                </a:cubicBezTo>
                <a:cubicBezTo>
                  <a:pt x="17371" y="11882"/>
                  <a:pt x="15221" y="9561"/>
                  <a:pt x="13307" y="7056"/>
                </a:cubicBezTo>
                <a:cubicBezTo>
                  <a:pt x="14216" y="8168"/>
                  <a:pt x="15142" y="9265"/>
                  <a:pt x="16077" y="10349"/>
                </a:cubicBezTo>
                <a:cubicBezTo>
                  <a:pt x="16960" y="11369"/>
                  <a:pt x="17781" y="12269"/>
                  <a:pt x="18847" y="12973"/>
                </a:cubicBezTo>
                <a:cubicBezTo>
                  <a:pt x="18913" y="13017"/>
                  <a:pt x="18995" y="13038"/>
                  <a:pt x="19075" y="13038"/>
                </a:cubicBezTo>
                <a:cubicBezTo>
                  <a:pt x="19177" y="13038"/>
                  <a:pt x="19277" y="13004"/>
                  <a:pt x="19345" y="12938"/>
                </a:cubicBezTo>
                <a:cubicBezTo>
                  <a:pt x="19485" y="12811"/>
                  <a:pt x="19494" y="12628"/>
                  <a:pt x="19371" y="12495"/>
                </a:cubicBezTo>
                <a:cubicBezTo>
                  <a:pt x="16899" y="9758"/>
                  <a:pt x="14347" y="6957"/>
                  <a:pt x="12364" y="3890"/>
                </a:cubicBezTo>
                <a:lnTo>
                  <a:pt x="17449" y="10264"/>
                </a:lnTo>
                <a:cubicBezTo>
                  <a:pt x="17982" y="10940"/>
                  <a:pt x="18594" y="11700"/>
                  <a:pt x="19511" y="12164"/>
                </a:cubicBezTo>
                <a:cubicBezTo>
                  <a:pt x="19570" y="12193"/>
                  <a:pt x="19637" y="12207"/>
                  <a:pt x="19703" y="12207"/>
                </a:cubicBezTo>
                <a:cubicBezTo>
                  <a:pt x="19812" y="12207"/>
                  <a:pt x="19918" y="12168"/>
                  <a:pt x="19983" y="12093"/>
                </a:cubicBezTo>
                <a:cubicBezTo>
                  <a:pt x="20105" y="11967"/>
                  <a:pt x="20105" y="11791"/>
                  <a:pt x="19983" y="11664"/>
                </a:cubicBezTo>
                <a:cubicBezTo>
                  <a:pt x="18672" y="10271"/>
                  <a:pt x="17414" y="8836"/>
                  <a:pt x="16200" y="7366"/>
                </a:cubicBezTo>
                <a:cubicBezTo>
                  <a:pt x="17572" y="8885"/>
                  <a:pt x="18996" y="10363"/>
                  <a:pt x="20473" y="11791"/>
                </a:cubicBezTo>
                <a:cubicBezTo>
                  <a:pt x="20541" y="11866"/>
                  <a:pt x="20648" y="11903"/>
                  <a:pt x="20754" y="11903"/>
                </a:cubicBezTo>
                <a:cubicBezTo>
                  <a:pt x="20838" y="11903"/>
                  <a:pt x="20922" y="11880"/>
                  <a:pt x="20988" y="11833"/>
                </a:cubicBezTo>
                <a:cubicBezTo>
                  <a:pt x="21145" y="11714"/>
                  <a:pt x="21180" y="11524"/>
                  <a:pt x="21058" y="11376"/>
                </a:cubicBezTo>
                <a:lnTo>
                  <a:pt x="16881" y="6395"/>
                </a:lnTo>
                <a:cubicBezTo>
                  <a:pt x="18131" y="7696"/>
                  <a:pt x="19459" y="8934"/>
                  <a:pt x="20883" y="10117"/>
                </a:cubicBezTo>
                <a:cubicBezTo>
                  <a:pt x="20953" y="10176"/>
                  <a:pt x="21047" y="10206"/>
                  <a:pt x="21141" y="10206"/>
                </a:cubicBezTo>
                <a:cubicBezTo>
                  <a:pt x="21235" y="10206"/>
                  <a:pt x="21329" y="10176"/>
                  <a:pt x="21399" y="10117"/>
                </a:cubicBezTo>
                <a:cubicBezTo>
                  <a:pt x="21538" y="9997"/>
                  <a:pt x="21556" y="9807"/>
                  <a:pt x="21434" y="9673"/>
                </a:cubicBezTo>
                <a:cubicBezTo>
                  <a:pt x="20534" y="8695"/>
                  <a:pt x="19642" y="7710"/>
                  <a:pt x="18778" y="6704"/>
                </a:cubicBezTo>
                <a:lnTo>
                  <a:pt x="20560" y="8520"/>
                </a:lnTo>
                <a:cubicBezTo>
                  <a:pt x="20633" y="8594"/>
                  <a:pt x="20740" y="8633"/>
                  <a:pt x="20849" y="8633"/>
                </a:cubicBezTo>
                <a:cubicBezTo>
                  <a:pt x="20936" y="8633"/>
                  <a:pt x="21023" y="8608"/>
                  <a:pt x="21093" y="8555"/>
                </a:cubicBezTo>
                <a:cubicBezTo>
                  <a:pt x="21250" y="8435"/>
                  <a:pt x="21276" y="8238"/>
                  <a:pt x="21145" y="8090"/>
                </a:cubicBezTo>
                <a:cubicBezTo>
                  <a:pt x="20141" y="7007"/>
                  <a:pt x="19118" y="5902"/>
                  <a:pt x="18148" y="4762"/>
                </a:cubicBezTo>
                <a:lnTo>
                  <a:pt x="20219" y="6606"/>
                </a:lnTo>
                <a:cubicBezTo>
                  <a:pt x="20292" y="6672"/>
                  <a:pt x="20394" y="6705"/>
                  <a:pt x="20494" y="6705"/>
                </a:cubicBezTo>
                <a:cubicBezTo>
                  <a:pt x="20586" y="6705"/>
                  <a:pt x="20677" y="6677"/>
                  <a:pt x="20743" y="6620"/>
                </a:cubicBezTo>
                <a:cubicBezTo>
                  <a:pt x="20901" y="6493"/>
                  <a:pt x="20918" y="6303"/>
                  <a:pt x="20787" y="6162"/>
                </a:cubicBezTo>
                <a:lnTo>
                  <a:pt x="18253" y="3468"/>
                </a:lnTo>
                <a:cubicBezTo>
                  <a:pt x="18262" y="3362"/>
                  <a:pt x="18218" y="3264"/>
                  <a:pt x="18131" y="3193"/>
                </a:cubicBezTo>
                <a:lnTo>
                  <a:pt x="17598" y="2771"/>
                </a:lnTo>
                <a:cubicBezTo>
                  <a:pt x="17530" y="2713"/>
                  <a:pt x="17439" y="2685"/>
                  <a:pt x="17348" y="2685"/>
                </a:cubicBezTo>
                <a:cubicBezTo>
                  <a:pt x="17252" y="2685"/>
                  <a:pt x="17154" y="2717"/>
                  <a:pt x="17082" y="2778"/>
                </a:cubicBezTo>
                <a:cubicBezTo>
                  <a:pt x="17065" y="2793"/>
                  <a:pt x="17047" y="2814"/>
                  <a:pt x="17030" y="2835"/>
                </a:cubicBezTo>
                <a:lnTo>
                  <a:pt x="15842" y="1779"/>
                </a:lnTo>
                <a:cubicBezTo>
                  <a:pt x="15768" y="1713"/>
                  <a:pt x="15668" y="1679"/>
                  <a:pt x="15569" y="1679"/>
                </a:cubicBezTo>
                <a:cubicBezTo>
                  <a:pt x="15489" y="1679"/>
                  <a:pt x="15409" y="1700"/>
                  <a:pt x="15343" y="1744"/>
                </a:cubicBezTo>
                <a:cubicBezTo>
                  <a:pt x="15230" y="1822"/>
                  <a:pt x="15177" y="1927"/>
                  <a:pt x="15195" y="2040"/>
                </a:cubicBezTo>
                <a:lnTo>
                  <a:pt x="14146" y="984"/>
                </a:lnTo>
                <a:cubicBezTo>
                  <a:pt x="14076" y="908"/>
                  <a:pt x="13969" y="868"/>
                  <a:pt x="13860" y="868"/>
                </a:cubicBezTo>
                <a:cubicBezTo>
                  <a:pt x="13779" y="868"/>
                  <a:pt x="13698" y="890"/>
                  <a:pt x="13631" y="935"/>
                </a:cubicBezTo>
                <a:cubicBezTo>
                  <a:pt x="13474" y="1048"/>
                  <a:pt x="13430" y="1238"/>
                  <a:pt x="13543" y="1385"/>
                </a:cubicBezTo>
                <a:cubicBezTo>
                  <a:pt x="14094" y="2110"/>
                  <a:pt x="14653" y="2835"/>
                  <a:pt x="15230" y="3559"/>
                </a:cubicBezTo>
                <a:cubicBezTo>
                  <a:pt x="14636" y="2898"/>
                  <a:pt x="14050" y="2237"/>
                  <a:pt x="13465" y="1575"/>
                </a:cubicBezTo>
                <a:cubicBezTo>
                  <a:pt x="13394" y="1495"/>
                  <a:pt x="13281" y="1450"/>
                  <a:pt x="13166" y="1450"/>
                </a:cubicBezTo>
                <a:cubicBezTo>
                  <a:pt x="13110" y="1450"/>
                  <a:pt x="13053" y="1461"/>
                  <a:pt x="13002" y="1484"/>
                </a:cubicBezTo>
                <a:cubicBezTo>
                  <a:pt x="12827" y="1561"/>
                  <a:pt x="12748" y="1716"/>
                  <a:pt x="12801" y="1864"/>
                </a:cubicBezTo>
                <a:cubicBezTo>
                  <a:pt x="12871" y="2096"/>
                  <a:pt x="12958" y="2314"/>
                  <a:pt x="13063" y="2532"/>
                </a:cubicBezTo>
                <a:cubicBezTo>
                  <a:pt x="12827" y="2244"/>
                  <a:pt x="12600" y="1948"/>
                  <a:pt x="12373" y="1653"/>
                </a:cubicBezTo>
                <a:cubicBezTo>
                  <a:pt x="12308" y="1565"/>
                  <a:pt x="12187" y="1511"/>
                  <a:pt x="12062" y="1511"/>
                </a:cubicBezTo>
                <a:cubicBezTo>
                  <a:pt x="12017" y="1511"/>
                  <a:pt x="11971" y="1518"/>
                  <a:pt x="11927" y="1533"/>
                </a:cubicBezTo>
                <a:cubicBezTo>
                  <a:pt x="11761" y="1589"/>
                  <a:pt x="11656" y="1730"/>
                  <a:pt x="11682" y="1878"/>
                </a:cubicBezTo>
                <a:lnTo>
                  <a:pt x="10301" y="147"/>
                </a:lnTo>
                <a:cubicBezTo>
                  <a:pt x="10232" y="53"/>
                  <a:pt x="10111" y="0"/>
                  <a:pt x="999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123" name="Google Shape;1436;p41"/>
          <p:cNvGrpSpPr/>
          <p:nvPr/>
        </p:nvGrpSpPr>
        <p:grpSpPr>
          <a:xfrm>
            <a:off x="5831823" y="2931141"/>
            <a:ext cx="760266" cy="750282"/>
            <a:chOff x="0" y="0"/>
            <a:chExt cx="760265" cy="750281"/>
          </a:xfrm>
        </p:grpSpPr>
        <p:sp>
          <p:nvSpPr>
            <p:cNvPr id="3118" name="Google Shape;1437;p41"/>
            <p:cNvSpPr/>
            <p:nvPr/>
          </p:nvSpPr>
          <p:spPr>
            <a:xfrm>
              <a:off x="-1" y="0"/>
              <a:ext cx="689359" cy="63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0488" y="428"/>
                  </a:moveTo>
                  <a:cubicBezTo>
                    <a:pt x="10949" y="428"/>
                    <a:pt x="11409" y="458"/>
                    <a:pt x="11861" y="518"/>
                  </a:cubicBezTo>
                  <a:cubicBezTo>
                    <a:pt x="14834" y="902"/>
                    <a:pt x="17573" y="2614"/>
                    <a:pt x="19015" y="4969"/>
                  </a:cubicBezTo>
                  <a:cubicBezTo>
                    <a:pt x="20240" y="6975"/>
                    <a:pt x="20601" y="9406"/>
                    <a:pt x="20097" y="12172"/>
                  </a:cubicBezTo>
                  <a:cubicBezTo>
                    <a:pt x="19943" y="12987"/>
                    <a:pt x="19700" y="13918"/>
                    <a:pt x="19006" y="14637"/>
                  </a:cubicBezTo>
                  <a:lnTo>
                    <a:pt x="18916" y="14726"/>
                  </a:lnTo>
                  <a:cubicBezTo>
                    <a:pt x="18727" y="14910"/>
                    <a:pt x="18510" y="15136"/>
                    <a:pt x="18475" y="15410"/>
                  </a:cubicBezTo>
                  <a:cubicBezTo>
                    <a:pt x="18438" y="15650"/>
                    <a:pt x="18556" y="15869"/>
                    <a:pt x="18646" y="16040"/>
                  </a:cubicBezTo>
                  <a:lnTo>
                    <a:pt x="19736" y="18156"/>
                  </a:lnTo>
                  <a:cubicBezTo>
                    <a:pt x="19853" y="18389"/>
                    <a:pt x="19997" y="18663"/>
                    <a:pt x="19926" y="18902"/>
                  </a:cubicBezTo>
                  <a:cubicBezTo>
                    <a:pt x="19835" y="19190"/>
                    <a:pt x="19465" y="19402"/>
                    <a:pt x="19060" y="19607"/>
                  </a:cubicBezTo>
                  <a:cubicBezTo>
                    <a:pt x="17420" y="20449"/>
                    <a:pt x="15915" y="21148"/>
                    <a:pt x="14239" y="21182"/>
                  </a:cubicBezTo>
                  <a:cubicBezTo>
                    <a:pt x="14214" y="21183"/>
                    <a:pt x="14189" y="21183"/>
                    <a:pt x="14164" y="21183"/>
                  </a:cubicBezTo>
                  <a:cubicBezTo>
                    <a:pt x="12907" y="21183"/>
                    <a:pt x="12471" y="20508"/>
                    <a:pt x="11905" y="19662"/>
                  </a:cubicBezTo>
                  <a:cubicBezTo>
                    <a:pt x="11788" y="19464"/>
                    <a:pt x="11653" y="19258"/>
                    <a:pt x="11500" y="19059"/>
                  </a:cubicBezTo>
                  <a:cubicBezTo>
                    <a:pt x="11310" y="18806"/>
                    <a:pt x="11094" y="18512"/>
                    <a:pt x="10734" y="18307"/>
                  </a:cubicBezTo>
                  <a:cubicBezTo>
                    <a:pt x="10464" y="18128"/>
                    <a:pt x="10148" y="18019"/>
                    <a:pt x="9869" y="17930"/>
                  </a:cubicBezTo>
                  <a:cubicBezTo>
                    <a:pt x="9356" y="17772"/>
                    <a:pt x="8824" y="17642"/>
                    <a:pt x="8301" y="17519"/>
                  </a:cubicBezTo>
                  <a:cubicBezTo>
                    <a:pt x="7751" y="17396"/>
                    <a:pt x="7193" y="17259"/>
                    <a:pt x="6661" y="17087"/>
                  </a:cubicBezTo>
                  <a:cubicBezTo>
                    <a:pt x="3679" y="16102"/>
                    <a:pt x="1407" y="13685"/>
                    <a:pt x="750" y="10768"/>
                  </a:cubicBezTo>
                  <a:cubicBezTo>
                    <a:pt x="128" y="8050"/>
                    <a:pt x="903" y="5352"/>
                    <a:pt x="2885" y="3373"/>
                  </a:cubicBezTo>
                  <a:cubicBezTo>
                    <a:pt x="4730" y="1537"/>
                    <a:pt x="7653" y="428"/>
                    <a:pt x="10488" y="428"/>
                  </a:cubicBezTo>
                  <a:close/>
                  <a:moveTo>
                    <a:pt x="10511" y="0"/>
                  </a:moveTo>
                  <a:cubicBezTo>
                    <a:pt x="7499" y="0"/>
                    <a:pt x="4406" y="1163"/>
                    <a:pt x="2453" y="3106"/>
                  </a:cubicBezTo>
                  <a:cubicBezTo>
                    <a:pt x="380" y="5168"/>
                    <a:pt x="-431" y="7988"/>
                    <a:pt x="218" y="10830"/>
                  </a:cubicBezTo>
                  <a:cubicBezTo>
                    <a:pt x="912" y="13883"/>
                    <a:pt x="3300" y="16417"/>
                    <a:pt x="6454" y="17450"/>
                  </a:cubicBezTo>
                  <a:cubicBezTo>
                    <a:pt x="7022" y="17629"/>
                    <a:pt x="7589" y="17765"/>
                    <a:pt x="8157" y="17902"/>
                  </a:cubicBezTo>
                  <a:cubicBezTo>
                    <a:pt x="8662" y="18026"/>
                    <a:pt x="9184" y="18149"/>
                    <a:pt x="9680" y="18300"/>
                  </a:cubicBezTo>
                  <a:cubicBezTo>
                    <a:pt x="9923" y="18375"/>
                    <a:pt x="10184" y="18470"/>
                    <a:pt x="10401" y="18608"/>
                  </a:cubicBezTo>
                  <a:cubicBezTo>
                    <a:pt x="10671" y="18779"/>
                    <a:pt x="10851" y="19025"/>
                    <a:pt x="11031" y="19265"/>
                  </a:cubicBezTo>
                  <a:cubicBezTo>
                    <a:pt x="11167" y="19457"/>
                    <a:pt x="11301" y="19655"/>
                    <a:pt x="11419" y="19840"/>
                  </a:cubicBezTo>
                  <a:cubicBezTo>
                    <a:pt x="11995" y="20703"/>
                    <a:pt x="12581" y="21593"/>
                    <a:pt x="14176" y="21593"/>
                  </a:cubicBezTo>
                  <a:cubicBezTo>
                    <a:pt x="14203" y="21593"/>
                    <a:pt x="14239" y="21593"/>
                    <a:pt x="14249" y="21600"/>
                  </a:cubicBezTo>
                  <a:cubicBezTo>
                    <a:pt x="16231" y="21559"/>
                    <a:pt x="18051" y="20628"/>
                    <a:pt x="19366" y="19950"/>
                  </a:cubicBezTo>
                  <a:cubicBezTo>
                    <a:pt x="19844" y="19703"/>
                    <a:pt x="20330" y="19422"/>
                    <a:pt x="20457" y="18984"/>
                  </a:cubicBezTo>
                  <a:cubicBezTo>
                    <a:pt x="20556" y="18621"/>
                    <a:pt x="20376" y="18265"/>
                    <a:pt x="20240" y="17998"/>
                  </a:cubicBezTo>
                  <a:lnTo>
                    <a:pt x="19151" y="15883"/>
                  </a:lnTo>
                  <a:cubicBezTo>
                    <a:pt x="19078" y="15746"/>
                    <a:pt x="18997" y="15588"/>
                    <a:pt x="19015" y="15451"/>
                  </a:cubicBezTo>
                  <a:cubicBezTo>
                    <a:pt x="19033" y="15287"/>
                    <a:pt x="19195" y="15129"/>
                    <a:pt x="19358" y="14972"/>
                  </a:cubicBezTo>
                  <a:lnTo>
                    <a:pt x="19448" y="14876"/>
                  </a:lnTo>
                  <a:cubicBezTo>
                    <a:pt x="20205" y="14089"/>
                    <a:pt x="20484" y="13089"/>
                    <a:pt x="20637" y="12220"/>
                  </a:cubicBezTo>
                  <a:cubicBezTo>
                    <a:pt x="21169" y="9371"/>
                    <a:pt x="20782" y="6872"/>
                    <a:pt x="19511" y="4784"/>
                  </a:cubicBezTo>
                  <a:cubicBezTo>
                    <a:pt x="18006" y="2312"/>
                    <a:pt x="15105" y="511"/>
                    <a:pt x="11968" y="94"/>
                  </a:cubicBezTo>
                  <a:cubicBezTo>
                    <a:pt x="11488" y="30"/>
                    <a:pt x="11000" y="0"/>
                    <a:pt x="105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19" name="Google Shape;1438;p41"/>
            <p:cNvSpPr/>
            <p:nvPr/>
          </p:nvSpPr>
          <p:spPr>
            <a:xfrm>
              <a:off x="435714" y="551898"/>
              <a:ext cx="324552" cy="19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15554" y="0"/>
                  </a:moveTo>
                  <a:cubicBezTo>
                    <a:pt x="15262" y="0"/>
                    <a:pt x="14971" y="282"/>
                    <a:pt x="14951" y="631"/>
                  </a:cubicBezTo>
                  <a:cubicBezTo>
                    <a:pt x="14933" y="978"/>
                    <a:pt x="15184" y="1284"/>
                    <a:pt x="15515" y="1306"/>
                  </a:cubicBezTo>
                  <a:cubicBezTo>
                    <a:pt x="15903" y="1350"/>
                    <a:pt x="16310" y="1567"/>
                    <a:pt x="16601" y="1937"/>
                  </a:cubicBezTo>
                  <a:cubicBezTo>
                    <a:pt x="16892" y="2286"/>
                    <a:pt x="17028" y="2765"/>
                    <a:pt x="17010" y="3200"/>
                  </a:cubicBezTo>
                  <a:cubicBezTo>
                    <a:pt x="17010" y="3330"/>
                    <a:pt x="16990" y="3484"/>
                    <a:pt x="16971" y="3636"/>
                  </a:cubicBezTo>
                  <a:cubicBezTo>
                    <a:pt x="16892" y="4093"/>
                    <a:pt x="16814" y="4680"/>
                    <a:pt x="17086" y="5269"/>
                  </a:cubicBezTo>
                  <a:cubicBezTo>
                    <a:pt x="17319" y="5748"/>
                    <a:pt x="17766" y="6031"/>
                    <a:pt x="18095" y="6205"/>
                  </a:cubicBezTo>
                  <a:cubicBezTo>
                    <a:pt x="18348" y="6357"/>
                    <a:pt x="18561" y="6467"/>
                    <a:pt x="18640" y="6618"/>
                  </a:cubicBezTo>
                  <a:cubicBezTo>
                    <a:pt x="18736" y="6814"/>
                    <a:pt x="18677" y="7163"/>
                    <a:pt x="18640" y="7511"/>
                  </a:cubicBezTo>
                  <a:cubicBezTo>
                    <a:pt x="18561" y="8100"/>
                    <a:pt x="18464" y="8797"/>
                    <a:pt x="18873" y="9406"/>
                  </a:cubicBezTo>
                  <a:cubicBezTo>
                    <a:pt x="19027" y="9645"/>
                    <a:pt x="19241" y="9777"/>
                    <a:pt x="19415" y="9907"/>
                  </a:cubicBezTo>
                  <a:cubicBezTo>
                    <a:pt x="19494" y="9972"/>
                    <a:pt x="19551" y="10016"/>
                    <a:pt x="19609" y="10080"/>
                  </a:cubicBezTo>
                  <a:cubicBezTo>
                    <a:pt x="19997" y="10430"/>
                    <a:pt x="20036" y="11170"/>
                    <a:pt x="19882" y="11692"/>
                  </a:cubicBezTo>
                  <a:cubicBezTo>
                    <a:pt x="19648" y="12366"/>
                    <a:pt x="19143" y="12955"/>
                    <a:pt x="18677" y="13456"/>
                  </a:cubicBezTo>
                  <a:cubicBezTo>
                    <a:pt x="15922" y="16439"/>
                    <a:pt x="12487" y="18681"/>
                    <a:pt x="8800" y="19901"/>
                  </a:cubicBezTo>
                  <a:cubicBezTo>
                    <a:pt x="8226" y="20088"/>
                    <a:pt x="7628" y="20247"/>
                    <a:pt x="7052" y="20247"/>
                  </a:cubicBezTo>
                  <a:cubicBezTo>
                    <a:pt x="6889" y="20247"/>
                    <a:pt x="6726" y="20234"/>
                    <a:pt x="6568" y="20206"/>
                  </a:cubicBezTo>
                  <a:cubicBezTo>
                    <a:pt x="6043" y="20097"/>
                    <a:pt x="5365" y="19683"/>
                    <a:pt x="5248" y="19009"/>
                  </a:cubicBezTo>
                  <a:cubicBezTo>
                    <a:pt x="5191" y="18835"/>
                    <a:pt x="5191" y="18615"/>
                    <a:pt x="5191" y="18398"/>
                  </a:cubicBezTo>
                  <a:cubicBezTo>
                    <a:pt x="5191" y="17963"/>
                    <a:pt x="5171" y="17483"/>
                    <a:pt x="4919" y="16984"/>
                  </a:cubicBezTo>
                  <a:cubicBezTo>
                    <a:pt x="4607" y="16373"/>
                    <a:pt x="4045" y="16090"/>
                    <a:pt x="3541" y="15850"/>
                  </a:cubicBezTo>
                  <a:cubicBezTo>
                    <a:pt x="3095" y="15611"/>
                    <a:pt x="2823" y="15459"/>
                    <a:pt x="2744" y="15219"/>
                  </a:cubicBezTo>
                  <a:cubicBezTo>
                    <a:pt x="2687" y="15068"/>
                    <a:pt x="2764" y="14806"/>
                    <a:pt x="2823" y="14544"/>
                  </a:cubicBezTo>
                  <a:cubicBezTo>
                    <a:pt x="2920" y="14153"/>
                    <a:pt x="2977" y="13718"/>
                    <a:pt x="2881" y="13239"/>
                  </a:cubicBezTo>
                  <a:cubicBezTo>
                    <a:pt x="2744" y="12628"/>
                    <a:pt x="2376" y="12258"/>
                    <a:pt x="2066" y="11931"/>
                  </a:cubicBezTo>
                  <a:cubicBezTo>
                    <a:pt x="1969" y="11845"/>
                    <a:pt x="1872" y="11757"/>
                    <a:pt x="1794" y="11648"/>
                  </a:cubicBezTo>
                  <a:cubicBezTo>
                    <a:pt x="863" y="10538"/>
                    <a:pt x="1193" y="9144"/>
                    <a:pt x="1659" y="8164"/>
                  </a:cubicBezTo>
                  <a:cubicBezTo>
                    <a:pt x="1794" y="7838"/>
                    <a:pt x="1696" y="7447"/>
                    <a:pt x="1406" y="7271"/>
                  </a:cubicBezTo>
                  <a:cubicBezTo>
                    <a:pt x="1318" y="7226"/>
                    <a:pt x="1225" y="7204"/>
                    <a:pt x="1132" y="7204"/>
                  </a:cubicBezTo>
                  <a:cubicBezTo>
                    <a:pt x="916" y="7204"/>
                    <a:pt x="705" y="7326"/>
                    <a:pt x="611" y="7555"/>
                  </a:cubicBezTo>
                  <a:cubicBezTo>
                    <a:pt x="-302" y="9449"/>
                    <a:pt x="-185" y="11256"/>
                    <a:pt x="920" y="12564"/>
                  </a:cubicBezTo>
                  <a:cubicBezTo>
                    <a:pt x="1018" y="12694"/>
                    <a:pt x="1114" y="12803"/>
                    <a:pt x="1232" y="12911"/>
                  </a:cubicBezTo>
                  <a:cubicBezTo>
                    <a:pt x="1465" y="13151"/>
                    <a:pt x="1659" y="13347"/>
                    <a:pt x="1696" y="13564"/>
                  </a:cubicBezTo>
                  <a:cubicBezTo>
                    <a:pt x="1735" y="13718"/>
                    <a:pt x="1678" y="13978"/>
                    <a:pt x="1639" y="14239"/>
                  </a:cubicBezTo>
                  <a:cubicBezTo>
                    <a:pt x="1522" y="14632"/>
                    <a:pt x="1445" y="15111"/>
                    <a:pt x="1581" y="15633"/>
                  </a:cubicBezTo>
                  <a:cubicBezTo>
                    <a:pt x="1794" y="16483"/>
                    <a:pt x="2474" y="16809"/>
                    <a:pt x="3036" y="17070"/>
                  </a:cubicBezTo>
                  <a:cubicBezTo>
                    <a:pt x="3404" y="17266"/>
                    <a:pt x="3773" y="17419"/>
                    <a:pt x="3890" y="17681"/>
                  </a:cubicBezTo>
                  <a:cubicBezTo>
                    <a:pt x="3986" y="17855"/>
                    <a:pt x="3986" y="18138"/>
                    <a:pt x="3986" y="18464"/>
                  </a:cubicBezTo>
                  <a:cubicBezTo>
                    <a:pt x="3986" y="18703"/>
                    <a:pt x="4006" y="19009"/>
                    <a:pt x="4065" y="19312"/>
                  </a:cubicBezTo>
                  <a:cubicBezTo>
                    <a:pt x="4317" y="20576"/>
                    <a:pt x="5385" y="21338"/>
                    <a:pt x="6355" y="21534"/>
                  </a:cubicBezTo>
                  <a:cubicBezTo>
                    <a:pt x="6607" y="21578"/>
                    <a:pt x="6840" y="21600"/>
                    <a:pt x="7073" y="21600"/>
                  </a:cubicBezTo>
                  <a:cubicBezTo>
                    <a:pt x="7791" y="21600"/>
                    <a:pt x="8470" y="21402"/>
                    <a:pt x="9168" y="21207"/>
                  </a:cubicBezTo>
                  <a:cubicBezTo>
                    <a:pt x="13050" y="19945"/>
                    <a:pt x="16620" y="17593"/>
                    <a:pt x="19531" y="14457"/>
                  </a:cubicBezTo>
                  <a:cubicBezTo>
                    <a:pt x="20095" y="13870"/>
                    <a:pt x="20716" y="13129"/>
                    <a:pt x="21006" y="12171"/>
                  </a:cubicBezTo>
                  <a:cubicBezTo>
                    <a:pt x="21298" y="11234"/>
                    <a:pt x="21220" y="9929"/>
                    <a:pt x="20385" y="9122"/>
                  </a:cubicBezTo>
                  <a:cubicBezTo>
                    <a:pt x="20289" y="9014"/>
                    <a:pt x="20191" y="8970"/>
                    <a:pt x="20095" y="8882"/>
                  </a:cubicBezTo>
                  <a:cubicBezTo>
                    <a:pt x="19958" y="8797"/>
                    <a:pt x="19862" y="8753"/>
                    <a:pt x="19823" y="8665"/>
                  </a:cubicBezTo>
                  <a:cubicBezTo>
                    <a:pt x="19725" y="8535"/>
                    <a:pt x="19764" y="8186"/>
                    <a:pt x="19823" y="7794"/>
                  </a:cubicBezTo>
                  <a:cubicBezTo>
                    <a:pt x="19901" y="7271"/>
                    <a:pt x="19997" y="6618"/>
                    <a:pt x="19668" y="6031"/>
                  </a:cubicBezTo>
                  <a:cubicBezTo>
                    <a:pt x="19415" y="5530"/>
                    <a:pt x="19008" y="5291"/>
                    <a:pt x="18659" y="5095"/>
                  </a:cubicBezTo>
                  <a:cubicBezTo>
                    <a:pt x="18426" y="4941"/>
                    <a:pt x="18193" y="4834"/>
                    <a:pt x="18134" y="4660"/>
                  </a:cubicBezTo>
                  <a:cubicBezTo>
                    <a:pt x="18038" y="4506"/>
                    <a:pt x="18076" y="4203"/>
                    <a:pt x="18134" y="3875"/>
                  </a:cubicBezTo>
                  <a:cubicBezTo>
                    <a:pt x="18154" y="3680"/>
                    <a:pt x="18193" y="3484"/>
                    <a:pt x="18193" y="3308"/>
                  </a:cubicBezTo>
                  <a:cubicBezTo>
                    <a:pt x="18252" y="2504"/>
                    <a:pt x="17979" y="1697"/>
                    <a:pt x="17474" y="1066"/>
                  </a:cubicBezTo>
                  <a:cubicBezTo>
                    <a:pt x="16971" y="413"/>
                    <a:pt x="16252" y="42"/>
                    <a:pt x="155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20" name="Google Shape;1439;p41"/>
            <p:cNvSpPr/>
            <p:nvPr/>
          </p:nvSpPr>
          <p:spPr>
            <a:xfrm>
              <a:off x="461893" y="623165"/>
              <a:ext cx="170855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0189" y="0"/>
                  </a:moveTo>
                  <a:cubicBezTo>
                    <a:pt x="19992" y="0"/>
                    <a:pt x="19796" y="113"/>
                    <a:pt x="19615" y="346"/>
                  </a:cubicBezTo>
                  <a:cubicBezTo>
                    <a:pt x="11077" y="10901"/>
                    <a:pt x="871" y="17187"/>
                    <a:pt x="796" y="17262"/>
                  </a:cubicBezTo>
                  <a:cubicBezTo>
                    <a:pt x="166" y="17633"/>
                    <a:pt x="-130" y="18834"/>
                    <a:pt x="54" y="20028"/>
                  </a:cubicBezTo>
                  <a:cubicBezTo>
                    <a:pt x="166" y="21003"/>
                    <a:pt x="649" y="21600"/>
                    <a:pt x="1095" y="21600"/>
                  </a:cubicBezTo>
                  <a:cubicBezTo>
                    <a:pt x="1242" y="21600"/>
                    <a:pt x="1354" y="21600"/>
                    <a:pt x="1429" y="21525"/>
                  </a:cubicBezTo>
                  <a:cubicBezTo>
                    <a:pt x="1837" y="21229"/>
                    <a:pt x="11968" y="15012"/>
                    <a:pt x="20765" y="4162"/>
                  </a:cubicBezTo>
                  <a:cubicBezTo>
                    <a:pt x="21286" y="3489"/>
                    <a:pt x="21470" y="2068"/>
                    <a:pt x="21136" y="1018"/>
                  </a:cubicBezTo>
                  <a:cubicBezTo>
                    <a:pt x="20918" y="383"/>
                    <a:pt x="20557" y="0"/>
                    <a:pt x="201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21" name="Google Shape;1440;p41"/>
            <p:cNvSpPr/>
            <p:nvPr/>
          </p:nvSpPr>
          <p:spPr>
            <a:xfrm>
              <a:off x="609822" y="632756"/>
              <a:ext cx="133103" cy="6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19818" y="0"/>
                  </a:moveTo>
                  <a:cubicBezTo>
                    <a:pt x="19495" y="0"/>
                    <a:pt x="19156" y="157"/>
                    <a:pt x="18869" y="458"/>
                  </a:cubicBezTo>
                  <a:cubicBezTo>
                    <a:pt x="12794" y="7510"/>
                    <a:pt x="830" y="17596"/>
                    <a:pt x="734" y="17735"/>
                  </a:cubicBezTo>
                  <a:cubicBezTo>
                    <a:pt x="24" y="18286"/>
                    <a:pt x="-215" y="19528"/>
                    <a:pt x="212" y="20567"/>
                  </a:cubicBezTo>
                  <a:cubicBezTo>
                    <a:pt x="451" y="21258"/>
                    <a:pt x="973" y="21600"/>
                    <a:pt x="1447" y="21600"/>
                  </a:cubicBezTo>
                  <a:cubicBezTo>
                    <a:pt x="1687" y="21600"/>
                    <a:pt x="1922" y="21536"/>
                    <a:pt x="2161" y="21327"/>
                  </a:cubicBezTo>
                  <a:cubicBezTo>
                    <a:pt x="2683" y="20909"/>
                    <a:pt x="14452" y="10962"/>
                    <a:pt x="20671" y="3708"/>
                  </a:cubicBezTo>
                  <a:cubicBezTo>
                    <a:pt x="21337" y="3018"/>
                    <a:pt x="21385" y="1637"/>
                    <a:pt x="20911" y="807"/>
                  </a:cubicBezTo>
                  <a:cubicBezTo>
                    <a:pt x="20643" y="261"/>
                    <a:pt x="20241" y="0"/>
                    <a:pt x="1981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22" name="Google Shape;1441;p41"/>
            <p:cNvSpPr/>
            <p:nvPr/>
          </p:nvSpPr>
          <p:spPr>
            <a:xfrm>
              <a:off x="194851" y="232916"/>
              <a:ext cx="453214" cy="39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4837" y="675"/>
                  </a:moveTo>
                  <a:cubicBezTo>
                    <a:pt x="14935" y="675"/>
                    <a:pt x="15035" y="685"/>
                    <a:pt x="15105" y="696"/>
                  </a:cubicBezTo>
                  <a:cubicBezTo>
                    <a:pt x="15372" y="796"/>
                    <a:pt x="15599" y="1018"/>
                    <a:pt x="15797" y="1360"/>
                  </a:cubicBezTo>
                  <a:cubicBezTo>
                    <a:pt x="16375" y="2465"/>
                    <a:pt x="16079" y="3847"/>
                    <a:pt x="15035" y="4731"/>
                  </a:cubicBezTo>
                  <a:lnTo>
                    <a:pt x="14823" y="4897"/>
                  </a:lnTo>
                  <a:lnTo>
                    <a:pt x="14103" y="3361"/>
                  </a:lnTo>
                  <a:cubicBezTo>
                    <a:pt x="13821" y="2797"/>
                    <a:pt x="13497" y="2111"/>
                    <a:pt x="13680" y="1482"/>
                  </a:cubicBezTo>
                  <a:cubicBezTo>
                    <a:pt x="13764" y="1194"/>
                    <a:pt x="14061" y="896"/>
                    <a:pt x="14414" y="752"/>
                  </a:cubicBezTo>
                  <a:cubicBezTo>
                    <a:pt x="14526" y="707"/>
                    <a:pt x="14682" y="675"/>
                    <a:pt x="14837" y="675"/>
                  </a:cubicBezTo>
                  <a:close/>
                  <a:moveTo>
                    <a:pt x="7274" y="1250"/>
                  </a:moveTo>
                  <a:cubicBezTo>
                    <a:pt x="7360" y="1261"/>
                    <a:pt x="7486" y="1338"/>
                    <a:pt x="7613" y="1404"/>
                  </a:cubicBezTo>
                  <a:cubicBezTo>
                    <a:pt x="9180" y="2332"/>
                    <a:pt x="10083" y="3847"/>
                    <a:pt x="9955" y="5328"/>
                  </a:cubicBezTo>
                  <a:cubicBezTo>
                    <a:pt x="8389" y="4632"/>
                    <a:pt x="7472" y="3272"/>
                    <a:pt x="7035" y="2444"/>
                  </a:cubicBezTo>
                  <a:cubicBezTo>
                    <a:pt x="6880" y="2178"/>
                    <a:pt x="6724" y="1868"/>
                    <a:pt x="6794" y="1615"/>
                  </a:cubicBezTo>
                  <a:cubicBezTo>
                    <a:pt x="6851" y="1426"/>
                    <a:pt x="7049" y="1261"/>
                    <a:pt x="7219" y="1261"/>
                  </a:cubicBezTo>
                  <a:cubicBezTo>
                    <a:pt x="7219" y="1261"/>
                    <a:pt x="7246" y="1261"/>
                    <a:pt x="7274" y="1250"/>
                  </a:cubicBezTo>
                  <a:close/>
                  <a:moveTo>
                    <a:pt x="1487" y="7642"/>
                  </a:moveTo>
                  <a:cubicBezTo>
                    <a:pt x="1687" y="7642"/>
                    <a:pt x="1897" y="7679"/>
                    <a:pt x="2069" y="7716"/>
                  </a:cubicBezTo>
                  <a:cubicBezTo>
                    <a:pt x="3310" y="7982"/>
                    <a:pt x="4354" y="8534"/>
                    <a:pt x="5272" y="9242"/>
                  </a:cubicBezTo>
                  <a:cubicBezTo>
                    <a:pt x="5109" y="9254"/>
                    <a:pt x="4947" y="9259"/>
                    <a:pt x="4786" y="9259"/>
                  </a:cubicBezTo>
                  <a:cubicBezTo>
                    <a:pt x="3293" y="9259"/>
                    <a:pt x="1814" y="8761"/>
                    <a:pt x="898" y="7893"/>
                  </a:cubicBezTo>
                  <a:cubicBezTo>
                    <a:pt x="925" y="7804"/>
                    <a:pt x="1066" y="7716"/>
                    <a:pt x="1208" y="7672"/>
                  </a:cubicBezTo>
                  <a:cubicBezTo>
                    <a:pt x="1295" y="7650"/>
                    <a:pt x="1390" y="7642"/>
                    <a:pt x="1487" y="7642"/>
                  </a:cubicBezTo>
                  <a:close/>
                  <a:moveTo>
                    <a:pt x="14835" y="0"/>
                  </a:moveTo>
                  <a:cubicBezTo>
                    <a:pt x="14570" y="0"/>
                    <a:pt x="14301" y="49"/>
                    <a:pt x="14032" y="155"/>
                  </a:cubicBezTo>
                  <a:cubicBezTo>
                    <a:pt x="13454" y="398"/>
                    <a:pt x="12988" y="851"/>
                    <a:pt x="12847" y="1349"/>
                  </a:cubicBezTo>
                  <a:cubicBezTo>
                    <a:pt x="12594" y="2167"/>
                    <a:pt x="12988" y="2963"/>
                    <a:pt x="13285" y="3615"/>
                  </a:cubicBezTo>
                  <a:lnTo>
                    <a:pt x="14103" y="5328"/>
                  </a:lnTo>
                  <a:cubicBezTo>
                    <a:pt x="13452" y="5620"/>
                    <a:pt x="12690" y="5777"/>
                    <a:pt x="11934" y="5777"/>
                  </a:cubicBezTo>
                  <a:cubicBezTo>
                    <a:pt x="11545" y="5777"/>
                    <a:pt x="11157" y="5735"/>
                    <a:pt x="10788" y="5649"/>
                  </a:cubicBezTo>
                  <a:cubicBezTo>
                    <a:pt x="10759" y="5626"/>
                    <a:pt x="10759" y="5626"/>
                    <a:pt x="10745" y="5626"/>
                  </a:cubicBezTo>
                  <a:cubicBezTo>
                    <a:pt x="11013" y="3859"/>
                    <a:pt x="9969" y="2001"/>
                    <a:pt x="8079" y="896"/>
                  </a:cubicBezTo>
                  <a:cubicBezTo>
                    <a:pt x="7895" y="763"/>
                    <a:pt x="7656" y="642"/>
                    <a:pt x="7360" y="619"/>
                  </a:cubicBezTo>
                  <a:cubicBezTo>
                    <a:pt x="7302" y="612"/>
                    <a:pt x="7245" y="608"/>
                    <a:pt x="7189" y="608"/>
                  </a:cubicBezTo>
                  <a:cubicBezTo>
                    <a:pt x="6560" y="608"/>
                    <a:pt x="6051" y="1046"/>
                    <a:pt x="5934" y="1503"/>
                  </a:cubicBezTo>
                  <a:cubicBezTo>
                    <a:pt x="5836" y="1924"/>
                    <a:pt x="6005" y="2343"/>
                    <a:pt x="6202" y="2719"/>
                  </a:cubicBezTo>
                  <a:cubicBezTo>
                    <a:pt x="7049" y="4323"/>
                    <a:pt x="8290" y="5483"/>
                    <a:pt x="9772" y="6047"/>
                  </a:cubicBezTo>
                  <a:cubicBezTo>
                    <a:pt x="9335" y="7428"/>
                    <a:pt x="7952" y="8645"/>
                    <a:pt x="6230" y="9075"/>
                  </a:cubicBezTo>
                  <a:cubicBezTo>
                    <a:pt x="5144" y="8147"/>
                    <a:pt x="3860" y="7385"/>
                    <a:pt x="2265" y="7052"/>
                  </a:cubicBezTo>
                  <a:cubicBezTo>
                    <a:pt x="2026" y="7006"/>
                    <a:pt x="1755" y="6959"/>
                    <a:pt x="1471" y="6959"/>
                  </a:cubicBezTo>
                  <a:cubicBezTo>
                    <a:pt x="1289" y="6959"/>
                    <a:pt x="1100" y="6978"/>
                    <a:pt x="911" y="7031"/>
                  </a:cubicBezTo>
                  <a:cubicBezTo>
                    <a:pt x="318" y="7174"/>
                    <a:pt x="-62" y="7606"/>
                    <a:pt x="8" y="8037"/>
                  </a:cubicBezTo>
                  <a:lnTo>
                    <a:pt x="22" y="8136"/>
                  </a:lnTo>
                  <a:lnTo>
                    <a:pt x="93" y="8203"/>
                  </a:lnTo>
                  <a:cubicBezTo>
                    <a:pt x="1180" y="9289"/>
                    <a:pt x="2986" y="9908"/>
                    <a:pt x="4774" y="9908"/>
                  </a:cubicBezTo>
                  <a:cubicBezTo>
                    <a:pt x="5170" y="9908"/>
                    <a:pt x="5563" y="9879"/>
                    <a:pt x="5948" y="9816"/>
                  </a:cubicBezTo>
                  <a:cubicBezTo>
                    <a:pt x="6653" y="10468"/>
                    <a:pt x="7274" y="11176"/>
                    <a:pt x="7825" y="11862"/>
                  </a:cubicBezTo>
                  <a:cubicBezTo>
                    <a:pt x="10238" y="14857"/>
                    <a:pt x="12226" y="18063"/>
                    <a:pt x="13764" y="21379"/>
                  </a:cubicBezTo>
                  <a:cubicBezTo>
                    <a:pt x="13836" y="21523"/>
                    <a:pt x="13991" y="21600"/>
                    <a:pt x="14173" y="21600"/>
                  </a:cubicBezTo>
                  <a:cubicBezTo>
                    <a:pt x="14230" y="21600"/>
                    <a:pt x="14273" y="21600"/>
                    <a:pt x="14314" y="21578"/>
                  </a:cubicBezTo>
                  <a:cubicBezTo>
                    <a:pt x="14541" y="21523"/>
                    <a:pt x="14667" y="21323"/>
                    <a:pt x="14569" y="21147"/>
                  </a:cubicBezTo>
                  <a:cubicBezTo>
                    <a:pt x="13017" y="17775"/>
                    <a:pt x="10999" y="14548"/>
                    <a:pt x="8559" y="11508"/>
                  </a:cubicBezTo>
                  <a:cubicBezTo>
                    <a:pt x="8050" y="10866"/>
                    <a:pt x="7501" y="10215"/>
                    <a:pt x="6865" y="9606"/>
                  </a:cubicBezTo>
                  <a:cubicBezTo>
                    <a:pt x="8686" y="9043"/>
                    <a:pt x="10096" y="7771"/>
                    <a:pt x="10604" y="6279"/>
                  </a:cubicBezTo>
                  <a:cubicBezTo>
                    <a:pt x="11051" y="6380"/>
                    <a:pt x="11513" y="6429"/>
                    <a:pt x="11975" y="6429"/>
                  </a:cubicBezTo>
                  <a:cubicBezTo>
                    <a:pt x="12826" y="6429"/>
                    <a:pt x="13673" y="6262"/>
                    <a:pt x="14414" y="5948"/>
                  </a:cubicBezTo>
                  <a:lnTo>
                    <a:pt x="20663" y="19113"/>
                  </a:lnTo>
                  <a:cubicBezTo>
                    <a:pt x="20720" y="19245"/>
                    <a:pt x="20884" y="19328"/>
                    <a:pt x="21063" y="19328"/>
                  </a:cubicBezTo>
                  <a:cubicBezTo>
                    <a:pt x="21108" y="19328"/>
                    <a:pt x="21154" y="19323"/>
                    <a:pt x="21200" y="19311"/>
                  </a:cubicBezTo>
                  <a:cubicBezTo>
                    <a:pt x="21425" y="19257"/>
                    <a:pt x="21538" y="19058"/>
                    <a:pt x="21454" y="18881"/>
                  </a:cubicBezTo>
                  <a:lnTo>
                    <a:pt x="15133" y="5572"/>
                  </a:lnTo>
                  <a:cubicBezTo>
                    <a:pt x="15331" y="5450"/>
                    <a:pt x="15514" y="5328"/>
                    <a:pt x="15669" y="5184"/>
                  </a:cubicBezTo>
                  <a:cubicBezTo>
                    <a:pt x="16939" y="4112"/>
                    <a:pt x="17306" y="2465"/>
                    <a:pt x="16586" y="1117"/>
                  </a:cubicBezTo>
                  <a:cubicBezTo>
                    <a:pt x="16318" y="597"/>
                    <a:pt x="15938" y="254"/>
                    <a:pt x="15444" y="88"/>
                  </a:cubicBezTo>
                  <a:cubicBezTo>
                    <a:pt x="15246" y="31"/>
                    <a:pt x="15042" y="0"/>
                    <a:pt x="1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7" name="مجموعة 37"/>
          <p:cNvGrpSpPr/>
          <p:nvPr/>
        </p:nvGrpSpPr>
        <p:grpSpPr>
          <a:xfrm>
            <a:off x="6090553" y="606570"/>
            <a:ext cx="2080297" cy="828791"/>
            <a:chOff x="0" y="0"/>
            <a:chExt cx="2080295" cy="828790"/>
          </a:xfrm>
        </p:grpSpPr>
        <p:sp>
          <p:nvSpPr>
            <p:cNvPr id="3125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حل مثال ٥</a:t>
              </a:r>
            </a:p>
          </p:txBody>
        </p:sp>
        <p:pic>
          <p:nvPicPr>
            <p:cNvPr id="3126" name="صورة 40" descr="صورة 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28" name="Google Shape;1432;p41"/>
          <p:cNvSpPr/>
          <p:nvPr/>
        </p:nvSpPr>
        <p:spPr>
          <a:xfrm>
            <a:off x="7792368" y="626970"/>
            <a:ext cx="773449" cy="64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600" fill="norm" stroke="1" extrusionOk="0">
                <a:moveTo>
                  <a:pt x="9541" y="7506"/>
                </a:moveTo>
                <a:cubicBezTo>
                  <a:pt x="10476" y="8745"/>
                  <a:pt x="11429" y="9983"/>
                  <a:pt x="12407" y="11207"/>
                </a:cubicBezTo>
                <a:cubicBezTo>
                  <a:pt x="11403" y="10025"/>
                  <a:pt x="10441" y="8794"/>
                  <a:pt x="9541" y="7506"/>
                </a:cubicBezTo>
                <a:close/>
                <a:moveTo>
                  <a:pt x="12591" y="12881"/>
                </a:moveTo>
                <a:cubicBezTo>
                  <a:pt x="13220" y="13557"/>
                  <a:pt x="13867" y="14211"/>
                  <a:pt x="14531" y="14859"/>
                </a:cubicBezTo>
                <a:cubicBezTo>
                  <a:pt x="14513" y="14865"/>
                  <a:pt x="14496" y="14873"/>
                  <a:pt x="14487" y="14887"/>
                </a:cubicBezTo>
                <a:cubicBezTo>
                  <a:pt x="13832" y="14232"/>
                  <a:pt x="13203" y="13564"/>
                  <a:pt x="12591" y="12881"/>
                </a:cubicBezTo>
                <a:close/>
                <a:moveTo>
                  <a:pt x="7130" y="9033"/>
                </a:moveTo>
                <a:cubicBezTo>
                  <a:pt x="8440" y="10700"/>
                  <a:pt x="9769" y="12347"/>
                  <a:pt x="11114" y="13972"/>
                </a:cubicBezTo>
                <a:cubicBezTo>
                  <a:pt x="11586" y="14542"/>
                  <a:pt x="12128" y="15189"/>
                  <a:pt x="12757" y="15808"/>
                </a:cubicBezTo>
                <a:cubicBezTo>
                  <a:pt x="12722" y="15844"/>
                  <a:pt x="12696" y="15893"/>
                  <a:pt x="12687" y="15942"/>
                </a:cubicBezTo>
                <a:cubicBezTo>
                  <a:pt x="10765" y="13712"/>
                  <a:pt x="8825" y="11439"/>
                  <a:pt x="7130" y="9033"/>
                </a:cubicBezTo>
                <a:close/>
                <a:moveTo>
                  <a:pt x="14574" y="16273"/>
                </a:moveTo>
                <a:lnTo>
                  <a:pt x="14653" y="16329"/>
                </a:lnTo>
                <a:cubicBezTo>
                  <a:pt x="14662" y="16350"/>
                  <a:pt x="14671" y="16364"/>
                  <a:pt x="14679" y="16385"/>
                </a:cubicBezTo>
                <a:lnTo>
                  <a:pt x="14671" y="16385"/>
                </a:lnTo>
                <a:lnTo>
                  <a:pt x="14574" y="16273"/>
                </a:lnTo>
                <a:close/>
                <a:moveTo>
                  <a:pt x="16187" y="16383"/>
                </a:moveTo>
                <a:lnTo>
                  <a:pt x="16374" y="16547"/>
                </a:lnTo>
                <a:cubicBezTo>
                  <a:pt x="16435" y="16660"/>
                  <a:pt x="16488" y="16765"/>
                  <a:pt x="16549" y="16878"/>
                </a:cubicBezTo>
                <a:cubicBezTo>
                  <a:pt x="16423" y="16715"/>
                  <a:pt x="16305" y="16553"/>
                  <a:pt x="16187" y="16383"/>
                </a:cubicBezTo>
                <a:close/>
                <a:moveTo>
                  <a:pt x="7628" y="13346"/>
                </a:moveTo>
                <a:cubicBezTo>
                  <a:pt x="8056" y="13860"/>
                  <a:pt x="8493" y="14373"/>
                  <a:pt x="8938" y="14880"/>
                </a:cubicBezTo>
                <a:cubicBezTo>
                  <a:pt x="9603" y="15640"/>
                  <a:pt x="10275" y="16357"/>
                  <a:pt x="11228" y="16786"/>
                </a:cubicBezTo>
                <a:cubicBezTo>
                  <a:pt x="11289" y="16807"/>
                  <a:pt x="11350" y="16821"/>
                  <a:pt x="11411" y="16821"/>
                </a:cubicBezTo>
                <a:cubicBezTo>
                  <a:pt x="11411" y="16843"/>
                  <a:pt x="11411" y="16864"/>
                  <a:pt x="11420" y="16885"/>
                </a:cubicBezTo>
                <a:cubicBezTo>
                  <a:pt x="11394" y="16881"/>
                  <a:pt x="11368" y="16879"/>
                  <a:pt x="11343" y="16879"/>
                </a:cubicBezTo>
                <a:cubicBezTo>
                  <a:pt x="11273" y="16879"/>
                  <a:pt x="11204" y="16892"/>
                  <a:pt x="11141" y="16913"/>
                </a:cubicBezTo>
                <a:cubicBezTo>
                  <a:pt x="11062" y="16839"/>
                  <a:pt x="10953" y="16802"/>
                  <a:pt x="10842" y="16802"/>
                </a:cubicBezTo>
                <a:cubicBezTo>
                  <a:pt x="10743" y="16802"/>
                  <a:pt x="10642" y="16832"/>
                  <a:pt x="10564" y="16892"/>
                </a:cubicBezTo>
                <a:cubicBezTo>
                  <a:pt x="9541" y="15738"/>
                  <a:pt x="8563" y="14556"/>
                  <a:pt x="7628" y="13346"/>
                </a:cubicBezTo>
                <a:close/>
                <a:moveTo>
                  <a:pt x="13867" y="17842"/>
                </a:moveTo>
                <a:cubicBezTo>
                  <a:pt x="13971" y="18046"/>
                  <a:pt x="14077" y="18250"/>
                  <a:pt x="14181" y="18454"/>
                </a:cubicBezTo>
                <a:cubicBezTo>
                  <a:pt x="14103" y="18383"/>
                  <a:pt x="14024" y="18313"/>
                  <a:pt x="13937" y="18243"/>
                </a:cubicBezTo>
                <a:cubicBezTo>
                  <a:pt x="13919" y="18109"/>
                  <a:pt x="13893" y="17975"/>
                  <a:pt x="13867" y="17842"/>
                </a:cubicBezTo>
                <a:close/>
                <a:moveTo>
                  <a:pt x="9990" y="0"/>
                </a:moveTo>
                <a:cubicBezTo>
                  <a:pt x="9929" y="0"/>
                  <a:pt x="9867" y="13"/>
                  <a:pt x="9812" y="42"/>
                </a:cubicBezTo>
                <a:cubicBezTo>
                  <a:pt x="9638" y="126"/>
                  <a:pt x="9559" y="295"/>
                  <a:pt x="9629" y="450"/>
                </a:cubicBezTo>
                <a:cubicBezTo>
                  <a:pt x="10005" y="1273"/>
                  <a:pt x="10415" y="2082"/>
                  <a:pt x="10870" y="2863"/>
                </a:cubicBezTo>
                <a:cubicBezTo>
                  <a:pt x="10424" y="2293"/>
                  <a:pt x="9987" y="1716"/>
                  <a:pt x="9550" y="1146"/>
                </a:cubicBezTo>
                <a:cubicBezTo>
                  <a:pt x="9485" y="1050"/>
                  <a:pt x="9359" y="997"/>
                  <a:pt x="9230" y="997"/>
                </a:cubicBezTo>
                <a:cubicBezTo>
                  <a:pt x="9169" y="997"/>
                  <a:pt x="9108" y="1009"/>
                  <a:pt x="9052" y="1034"/>
                </a:cubicBezTo>
                <a:cubicBezTo>
                  <a:pt x="8877" y="1125"/>
                  <a:pt x="8807" y="1301"/>
                  <a:pt x="8886" y="1456"/>
                </a:cubicBezTo>
                <a:cubicBezTo>
                  <a:pt x="9340" y="2391"/>
                  <a:pt x="9856" y="3299"/>
                  <a:pt x="10407" y="4185"/>
                </a:cubicBezTo>
                <a:cubicBezTo>
                  <a:pt x="9891" y="3531"/>
                  <a:pt x="9375" y="2877"/>
                  <a:pt x="8868" y="2222"/>
                </a:cubicBezTo>
                <a:cubicBezTo>
                  <a:pt x="8804" y="2129"/>
                  <a:pt x="8682" y="2076"/>
                  <a:pt x="8559" y="2076"/>
                </a:cubicBezTo>
                <a:cubicBezTo>
                  <a:pt x="8497" y="2076"/>
                  <a:pt x="8434" y="2089"/>
                  <a:pt x="8379" y="2117"/>
                </a:cubicBezTo>
                <a:cubicBezTo>
                  <a:pt x="8205" y="2201"/>
                  <a:pt x="8126" y="2384"/>
                  <a:pt x="8205" y="2539"/>
                </a:cubicBezTo>
                <a:cubicBezTo>
                  <a:pt x="8440" y="3025"/>
                  <a:pt x="8694" y="3510"/>
                  <a:pt x="8956" y="3981"/>
                </a:cubicBezTo>
                <a:cubicBezTo>
                  <a:pt x="8598" y="3461"/>
                  <a:pt x="8248" y="2933"/>
                  <a:pt x="7890" y="2413"/>
                </a:cubicBezTo>
                <a:cubicBezTo>
                  <a:pt x="7828" y="2308"/>
                  <a:pt x="7700" y="2249"/>
                  <a:pt x="7565" y="2249"/>
                </a:cubicBezTo>
                <a:cubicBezTo>
                  <a:pt x="7510" y="2249"/>
                  <a:pt x="7454" y="2259"/>
                  <a:pt x="7401" y="2279"/>
                </a:cubicBezTo>
                <a:cubicBezTo>
                  <a:pt x="7217" y="2363"/>
                  <a:pt x="7138" y="2539"/>
                  <a:pt x="7208" y="2701"/>
                </a:cubicBezTo>
                <a:cubicBezTo>
                  <a:pt x="7392" y="3109"/>
                  <a:pt x="7584" y="3517"/>
                  <a:pt x="7785" y="3918"/>
                </a:cubicBezTo>
                <a:lnTo>
                  <a:pt x="6457" y="2103"/>
                </a:lnTo>
                <a:cubicBezTo>
                  <a:pt x="6390" y="2005"/>
                  <a:pt x="6260" y="1952"/>
                  <a:pt x="6128" y="1952"/>
                </a:cubicBezTo>
                <a:cubicBezTo>
                  <a:pt x="6070" y="1952"/>
                  <a:pt x="6012" y="1962"/>
                  <a:pt x="5959" y="1983"/>
                </a:cubicBezTo>
                <a:cubicBezTo>
                  <a:pt x="5784" y="2068"/>
                  <a:pt x="5705" y="2244"/>
                  <a:pt x="5775" y="2398"/>
                </a:cubicBezTo>
                <a:cubicBezTo>
                  <a:pt x="6160" y="3264"/>
                  <a:pt x="6588" y="4108"/>
                  <a:pt x="7060" y="4938"/>
                </a:cubicBezTo>
                <a:cubicBezTo>
                  <a:pt x="6623" y="4354"/>
                  <a:pt x="6186" y="3770"/>
                  <a:pt x="5758" y="3186"/>
                </a:cubicBezTo>
                <a:cubicBezTo>
                  <a:pt x="5694" y="3093"/>
                  <a:pt x="5572" y="3040"/>
                  <a:pt x="5443" y="3040"/>
                </a:cubicBezTo>
                <a:cubicBezTo>
                  <a:pt x="5378" y="3040"/>
                  <a:pt x="5312" y="3053"/>
                  <a:pt x="5251" y="3081"/>
                </a:cubicBezTo>
                <a:cubicBezTo>
                  <a:pt x="5076" y="3172"/>
                  <a:pt x="5007" y="3355"/>
                  <a:pt x="5094" y="3510"/>
                </a:cubicBezTo>
                <a:cubicBezTo>
                  <a:pt x="5391" y="4045"/>
                  <a:pt x="5688" y="4580"/>
                  <a:pt x="5994" y="5107"/>
                </a:cubicBezTo>
                <a:cubicBezTo>
                  <a:pt x="5417" y="4347"/>
                  <a:pt x="4840" y="3594"/>
                  <a:pt x="4272" y="2842"/>
                </a:cubicBezTo>
                <a:cubicBezTo>
                  <a:pt x="4207" y="2746"/>
                  <a:pt x="4081" y="2693"/>
                  <a:pt x="3952" y="2693"/>
                </a:cubicBezTo>
                <a:cubicBezTo>
                  <a:pt x="3891" y="2693"/>
                  <a:pt x="3830" y="2704"/>
                  <a:pt x="3774" y="2729"/>
                </a:cubicBezTo>
                <a:cubicBezTo>
                  <a:pt x="3600" y="2821"/>
                  <a:pt x="3530" y="2997"/>
                  <a:pt x="3608" y="3151"/>
                </a:cubicBezTo>
                <a:cubicBezTo>
                  <a:pt x="3678" y="3299"/>
                  <a:pt x="3748" y="3440"/>
                  <a:pt x="3827" y="3588"/>
                </a:cubicBezTo>
                <a:cubicBezTo>
                  <a:pt x="3774" y="3563"/>
                  <a:pt x="3716" y="3551"/>
                  <a:pt x="3656" y="3551"/>
                </a:cubicBezTo>
                <a:cubicBezTo>
                  <a:pt x="3597" y="3551"/>
                  <a:pt x="3538" y="3563"/>
                  <a:pt x="3486" y="3588"/>
                </a:cubicBezTo>
                <a:cubicBezTo>
                  <a:pt x="3311" y="3679"/>
                  <a:pt x="3233" y="3855"/>
                  <a:pt x="3311" y="4010"/>
                </a:cubicBezTo>
                <a:cubicBezTo>
                  <a:pt x="3591" y="4601"/>
                  <a:pt x="3888" y="5192"/>
                  <a:pt x="4203" y="5769"/>
                </a:cubicBezTo>
                <a:cubicBezTo>
                  <a:pt x="3967" y="5417"/>
                  <a:pt x="3722" y="5065"/>
                  <a:pt x="3486" y="4713"/>
                </a:cubicBezTo>
                <a:cubicBezTo>
                  <a:pt x="3426" y="4607"/>
                  <a:pt x="3297" y="4547"/>
                  <a:pt x="3162" y="4547"/>
                </a:cubicBezTo>
                <a:cubicBezTo>
                  <a:pt x="3100" y="4547"/>
                  <a:pt x="3037" y="4560"/>
                  <a:pt x="2979" y="4586"/>
                </a:cubicBezTo>
                <a:cubicBezTo>
                  <a:pt x="2796" y="4678"/>
                  <a:pt x="2726" y="4861"/>
                  <a:pt x="2813" y="5016"/>
                </a:cubicBezTo>
                <a:cubicBezTo>
                  <a:pt x="3608" y="6493"/>
                  <a:pt x="4465" y="7936"/>
                  <a:pt x="5391" y="9350"/>
                </a:cubicBezTo>
                <a:cubicBezTo>
                  <a:pt x="4377" y="8020"/>
                  <a:pt x="3399" y="6690"/>
                  <a:pt x="2429" y="5374"/>
                </a:cubicBezTo>
                <a:cubicBezTo>
                  <a:pt x="2364" y="5276"/>
                  <a:pt x="2241" y="5221"/>
                  <a:pt x="2112" y="5221"/>
                </a:cubicBezTo>
                <a:cubicBezTo>
                  <a:pt x="2048" y="5221"/>
                  <a:pt x="1983" y="5234"/>
                  <a:pt x="1922" y="5262"/>
                </a:cubicBezTo>
                <a:cubicBezTo>
                  <a:pt x="1747" y="5353"/>
                  <a:pt x="1677" y="5536"/>
                  <a:pt x="1765" y="5698"/>
                </a:cubicBezTo>
                <a:cubicBezTo>
                  <a:pt x="2394" y="6838"/>
                  <a:pt x="3058" y="7964"/>
                  <a:pt x="3757" y="9075"/>
                </a:cubicBezTo>
                <a:cubicBezTo>
                  <a:pt x="3172" y="8280"/>
                  <a:pt x="2603" y="7485"/>
                  <a:pt x="2044" y="6697"/>
                </a:cubicBezTo>
                <a:cubicBezTo>
                  <a:pt x="1977" y="6600"/>
                  <a:pt x="1852" y="6543"/>
                  <a:pt x="1723" y="6543"/>
                </a:cubicBezTo>
                <a:cubicBezTo>
                  <a:pt x="1666" y="6543"/>
                  <a:pt x="1609" y="6554"/>
                  <a:pt x="1555" y="6578"/>
                </a:cubicBezTo>
                <a:cubicBezTo>
                  <a:pt x="1371" y="6655"/>
                  <a:pt x="1293" y="6831"/>
                  <a:pt x="1363" y="6986"/>
                </a:cubicBezTo>
                <a:cubicBezTo>
                  <a:pt x="1730" y="7872"/>
                  <a:pt x="2167" y="8745"/>
                  <a:pt x="2664" y="9596"/>
                </a:cubicBezTo>
                <a:cubicBezTo>
                  <a:pt x="2254" y="9082"/>
                  <a:pt x="1852" y="8562"/>
                  <a:pt x="1459" y="8034"/>
                </a:cubicBezTo>
                <a:cubicBezTo>
                  <a:pt x="1395" y="7940"/>
                  <a:pt x="1268" y="7887"/>
                  <a:pt x="1140" y="7887"/>
                </a:cubicBezTo>
                <a:cubicBezTo>
                  <a:pt x="1075" y="7887"/>
                  <a:pt x="1010" y="7900"/>
                  <a:pt x="952" y="7928"/>
                </a:cubicBezTo>
                <a:cubicBezTo>
                  <a:pt x="777" y="8027"/>
                  <a:pt x="716" y="8210"/>
                  <a:pt x="803" y="8365"/>
                </a:cubicBezTo>
                <a:cubicBezTo>
                  <a:pt x="1188" y="9047"/>
                  <a:pt x="1599" y="9722"/>
                  <a:pt x="2027" y="10391"/>
                </a:cubicBezTo>
                <a:cubicBezTo>
                  <a:pt x="1572" y="9821"/>
                  <a:pt x="1136" y="9251"/>
                  <a:pt x="699" y="8688"/>
                </a:cubicBezTo>
                <a:cubicBezTo>
                  <a:pt x="627" y="8593"/>
                  <a:pt x="503" y="8539"/>
                  <a:pt x="379" y="8539"/>
                </a:cubicBezTo>
                <a:cubicBezTo>
                  <a:pt x="321" y="8539"/>
                  <a:pt x="262" y="8551"/>
                  <a:pt x="209" y="8576"/>
                </a:cubicBezTo>
                <a:cubicBezTo>
                  <a:pt x="35" y="8660"/>
                  <a:pt x="-44" y="8836"/>
                  <a:pt x="26" y="8991"/>
                </a:cubicBezTo>
                <a:cubicBezTo>
                  <a:pt x="384" y="9814"/>
                  <a:pt x="803" y="10616"/>
                  <a:pt x="1284" y="11404"/>
                </a:cubicBezTo>
                <a:cubicBezTo>
                  <a:pt x="1211" y="11341"/>
                  <a:pt x="1114" y="11308"/>
                  <a:pt x="1015" y="11308"/>
                </a:cubicBezTo>
                <a:cubicBezTo>
                  <a:pt x="948" y="11308"/>
                  <a:pt x="881" y="11323"/>
                  <a:pt x="821" y="11355"/>
                </a:cubicBezTo>
                <a:cubicBezTo>
                  <a:pt x="638" y="11453"/>
                  <a:pt x="585" y="11650"/>
                  <a:pt x="690" y="11805"/>
                </a:cubicBezTo>
                <a:cubicBezTo>
                  <a:pt x="2158" y="13979"/>
                  <a:pt x="4002" y="15977"/>
                  <a:pt x="6169" y="17736"/>
                </a:cubicBezTo>
                <a:cubicBezTo>
                  <a:pt x="6239" y="17792"/>
                  <a:pt x="6330" y="17820"/>
                  <a:pt x="6423" y="17820"/>
                </a:cubicBezTo>
                <a:cubicBezTo>
                  <a:pt x="6516" y="17820"/>
                  <a:pt x="6610" y="17792"/>
                  <a:pt x="6684" y="17736"/>
                </a:cubicBezTo>
                <a:cubicBezTo>
                  <a:pt x="6824" y="17609"/>
                  <a:pt x="6850" y="17427"/>
                  <a:pt x="6728" y="17286"/>
                </a:cubicBezTo>
                <a:cubicBezTo>
                  <a:pt x="5566" y="15935"/>
                  <a:pt x="4386" y="14563"/>
                  <a:pt x="3320" y="13121"/>
                </a:cubicBezTo>
                <a:cubicBezTo>
                  <a:pt x="4639" y="14661"/>
                  <a:pt x="6055" y="16146"/>
                  <a:pt x="7663" y="17476"/>
                </a:cubicBezTo>
                <a:cubicBezTo>
                  <a:pt x="7737" y="17536"/>
                  <a:pt x="7833" y="17566"/>
                  <a:pt x="7928" y="17566"/>
                </a:cubicBezTo>
                <a:cubicBezTo>
                  <a:pt x="8023" y="17566"/>
                  <a:pt x="8117" y="17536"/>
                  <a:pt x="8187" y="17476"/>
                </a:cubicBezTo>
                <a:cubicBezTo>
                  <a:pt x="8336" y="17349"/>
                  <a:pt x="8344" y="17159"/>
                  <a:pt x="8213" y="17025"/>
                </a:cubicBezTo>
                <a:cubicBezTo>
                  <a:pt x="7750" y="16540"/>
                  <a:pt x="7287" y="16048"/>
                  <a:pt x="6841" y="15541"/>
                </a:cubicBezTo>
                <a:cubicBezTo>
                  <a:pt x="7680" y="16441"/>
                  <a:pt x="8545" y="17321"/>
                  <a:pt x="9428" y="18179"/>
                </a:cubicBezTo>
                <a:cubicBezTo>
                  <a:pt x="9500" y="18253"/>
                  <a:pt x="9606" y="18290"/>
                  <a:pt x="9712" y="18290"/>
                </a:cubicBezTo>
                <a:cubicBezTo>
                  <a:pt x="9799" y="18290"/>
                  <a:pt x="9885" y="18265"/>
                  <a:pt x="9952" y="18215"/>
                </a:cubicBezTo>
                <a:cubicBezTo>
                  <a:pt x="10109" y="18095"/>
                  <a:pt x="10136" y="17898"/>
                  <a:pt x="10013" y="17757"/>
                </a:cubicBezTo>
                <a:cubicBezTo>
                  <a:pt x="9096" y="16744"/>
                  <a:pt x="8178" y="15731"/>
                  <a:pt x="7287" y="14690"/>
                </a:cubicBezTo>
                <a:cubicBezTo>
                  <a:pt x="8309" y="15857"/>
                  <a:pt x="9419" y="16969"/>
                  <a:pt x="10608" y="18032"/>
                </a:cubicBezTo>
                <a:cubicBezTo>
                  <a:pt x="10835" y="18517"/>
                  <a:pt x="11237" y="18953"/>
                  <a:pt x="11639" y="19375"/>
                </a:cubicBezTo>
                <a:cubicBezTo>
                  <a:pt x="11700" y="19432"/>
                  <a:pt x="11778" y="19467"/>
                  <a:pt x="11857" y="19474"/>
                </a:cubicBezTo>
                <a:cubicBezTo>
                  <a:pt x="12119" y="19882"/>
                  <a:pt x="12364" y="20297"/>
                  <a:pt x="12617" y="20712"/>
                </a:cubicBezTo>
                <a:cubicBezTo>
                  <a:pt x="12685" y="20824"/>
                  <a:pt x="12813" y="20872"/>
                  <a:pt x="12945" y="20872"/>
                </a:cubicBezTo>
                <a:cubicBezTo>
                  <a:pt x="13203" y="20872"/>
                  <a:pt x="13478" y="20692"/>
                  <a:pt x="13368" y="20459"/>
                </a:cubicBezTo>
                <a:lnTo>
                  <a:pt x="12652" y="18988"/>
                </a:lnTo>
                <a:cubicBezTo>
                  <a:pt x="13307" y="19762"/>
                  <a:pt x="13858" y="20607"/>
                  <a:pt x="14409" y="21444"/>
                </a:cubicBezTo>
                <a:cubicBezTo>
                  <a:pt x="14482" y="21553"/>
                  <a:pt x="14607" y="21600"/>
                  <a:pt x="14735" y="21600"/>
                </a:cubicBezTo>
                <a:cubicBezTo>
                  <a:pt x="14984" y="21600"/>
                  <a:pt x="15244" y="21421"/>
                  <a:pt x="15151" y="21184"/>
                </a:cubicBezTo>
                <a:cubicBezTo>
                  <a:pt x="14898" y="20536"/>
                  <a:pt x="14513" y="19938"/>
                  <a:pt x="14103" y="19347"/>
                </a:cubicBezTo>
                <a:cubicBezTo>
                  <a:pt x="14373" y="19579"/>
                  <a:pt x="14653" y="19812"/>
                  <a:pt x="14941" y="20037"/>
                </a:cubicBezTo>
                <a:cubicBezTo>
                  <a:pt x="15025" y="20100"/>
                  <a:pt x="15123" y="20128"/>
                  <a:pt x="15218" y="20128"/>
                </a:cubicBezTo>
                <a:cubicBezTo>
                  <a:pt x="15463" y="20128"/>
                  <a:pt x="15692" y="19946"/>
                  <a:pt x="15623" y="19713"/>
                </a:cubicBezTo>
                <a:cubicBezTo>
                  <a:pt x="15422" y="19094"/>
                  <a:pt x="15072" y="18517"/>
                  <a:pt x="14767" y="17926"/>
                </a:cubicBezTo>
                <a:cubicBezTo>
                  <a:pt x="15064" y="18285"/>
                  <a:pt x="15343" y="18651"/>
                  <a:pt x="15623" y="19017"/>
                </a:cubicBezTo>
                <a:cubicBezTo>
                  <a:pt x="15763" y="19361"/>
                  <a:pt x="15999" y="19678"/>
                  <a:pt x="16304" y="19938"/>
                </a:cubicBezTo>
                <a:cubicBezTo>
                  <a:pt x="16387" y="20008"/>
                  <a:pt x="16484" y="20038"/>
                  <a:pt x="16580" y="20038"/>
                </a:cubicBezTo>
                <a:cubicBezTo>
                  <a:pt x="16858" y="20038"/>
                  <a:pt x="17120" y="19785"/>
                  <a:pt x="16951" y="19544"/>
                </a:cubicBezTo>
                <a:cubicBezTo>
                  <a:pt x="16742" y="19249"/>
                  <a:pt x="16532" y="18960"/>
                  <a:pt x="16313" y="18672"/>
                </a:cubicBezTo>
                <a:cubicBezTo>
                  <a:pt x="16139" y="18257"/>
                  <a:pt x="16034" y="17799"/>
                  <a:pt x="15903" y="17420"/>
                </a:cubicBezTo>
                <a:cubicBezTo>
                  <a:pt x="15868" y="17335"/>
                  <a:pt x="15833" y="17244"/>
                  <a:pt x="15806" y="17159"/>
                </a:cubicBezTo>
                <a:cubicBezTo>
                  <a:pt x="16435" y="17989"/>
                  <a:pt x="17065" y="18827"/>
                  <a:pt x="17703" y="19650"/>
                </a:cubicBezTo>
                <a:cubicBezTo>
                  <a:pt x="17738" y="19706"/>
                  <a:pt x="17781" y="19762"/>
                  <a:pt x="17825" y="19812"/>
                </a:cubicBezTo>
                <a:cubicBezTo>
                  <a:pt x="17913" y="19920"/>
                  <a:pt x="18040" y="19965"/>
                  <a:pt x="18164" y="19965"/>
                </a:cubicBezTo>
                <a:cubicBezTo>
                  <a:pt x="18446" y="19965"/>
                  <a:pt x="18721" y="19734"/>
                  <a:pt x="18533" y="19481"/>
                </a:cubicBezTo>
                <a:cubicBezTo>
                  <a:pt x="18489" y="19432"/>
                  <a:pt x="18454" y="19383"/>
                  <a:pt x="18419" y="19333"/>
                </a:cubicBezTo>
                <a:cubicBezTo>
                  <a:pt x="18279" y="19129"/>
                  <a:pt x="18157" y="18918"/>
                  <a:pt x="18069" y="18700"/>
                </a:cubicBezTo>
                <a:cubicBezTo>
                  <a:pt x="18148" y="18820"/>
                  <a:pt x="18236" y="18946"/>
                  <a:pt x="18314" y="19073"/>
                </a:cubicBezTo>
                <a:cubicBezTo>
                  <a:pt x="18391" y="19192"/>
                  <a:pt x="18513" y="19241"/>
                  <a:pt x="18637" y="19241"/>
                </a:cubicBezTo>
                <a:cubicBezTo>
                  <a:pt x="18909" y="19241"/>
                  <a:pt x="19190" y="19003"/>
                  <a:pt x="19022" y="18742"/>
                </a:cubicBezTo>
                <a:cubicBezTo>
                  <a:pt x="18384" y="17757"/>
                  <a:pt x="17685" y="16793"/>
                  <a:pt x="16925" y="15857"/>
                </a:cubicBezTo>
                <a:cubicBezTo>
                  <a:pt x="16960" y="15879"/>
                  <a:pt x="16995" y="15900"/>
                  <a:pt x="17030" y="15921"/>
                </a:cubicBezTo>
                <a:cubicBezTo>
                  <a:pt x="17095" y="15959"/>
                  <a:pt x="17172" y="15978"/>
                  <a:pt x="17247" y="15978"/>
                </a:cubicBezTo>
                <a:cubicBezTo>
                  <a:pt x="17352" y="15978"/>
                  <a:pt x="17457" y="15941"/>
                  <a:pt x="17528" y="15872"/>
                </a:cubicBezTo>
                <a:cubicBezTo>
                  <a:pt x="17650" y="15745"/>
                  <a:pt x="17659" y="15569"/>
                  <a:pt x="17537" y="15443"/>
                </a:cubicBezTo>
                <a:cubicBezTo>
                  <a:pt x="16523" y="14352"/>
                  <a:pt x="15536" y="13289"/>
                  <a:pt x="14601" y="12234"/>
                </a:cubicBezTo>
                <a:cubicBezTo>
                  <a:pt x="15404" y="13036"/>
                  <a:pt x="16270" y="13803"/>
                  <a:pt x="17187" y="14521"/>
                </a:cubicBezTo>
                <a:cubicBezTo>
                  <a:pt x="17256" y="14576"/>
                  <a:pt x="17348" y="14604"/>
                  <a:pt x="17441" y="14604"/>
                </a:cubicBezTo>
                <a:cubicBezTo>
                  <a:pt x="17536" y="14604"/>
                  <a:pt x="17632" y="14575"/>
                  <a:pt x="17703" y="14514"/>
                </a:cubicBezTo>
                <a:cubicBezTo>
                  <a:pt x="17842" y="14394"/>
                  <a:pt x="17860" y="14204"/>
                  <a:pt x="17738" y="14071"/>
                </a:cubicBezTo>
                <a:cubicBezTo>
                  <a:pt x="15754" y="11868"/>
                  <a:pt x="13718" y="9638"/>
                  <a:pt x="11962" y="7253"/>
                </a:cubicBezTo>
                <a:cubicBezTo>
                  <a:pt x="13264" y="8836"/>
                  <a:pt x="14601" y="10405"/>
                  <a:pt x="15955" y="11953"/>
                </a:cubicBezTo>
                <a:cubicBezTo>
                  <a:pt x="16698" y="12797"/>
                  <a:pt x="17624" y="13860"/>
                  <a:pt x="18873" y="14528"/>
                </a:cubicBezTo>
                <a:cubicBezTo>
                  <a:pt x="18935" y="14561"/>
                  <a:pt x="19004" y="14577"/>
                  <a:pt x="19072" y="14577"/>
                </a:cubicBezTo>
                <a:cubicBezTo>
                  <a:pt x="19179" y="14577"/>
                  <a:pt x="19285" y="14538"/>
                  <a:pt x="19354" y="14465"/>
                </a:cubicBezTo>
                <a:cubicBezTo>
                  <a:pt x="19476" y="14345"/>
                  <a:pt x="19485" y="14169"/>
                  <a:pt x="19371" y="14042"/>
                </a:cubicBezTo>
                <a:cubicBezTo>
                  <a:pt x="17371" y="11882"/>
                  <a:pt x="15221" y="9561"/>
                  <a:pt x="13307" y="7056"/>
                </a:cubicBezTo>
                <a:cubicBezTo>
                  <a:pt x="14216" y="8168"/>
                  <a:pt x="15142" y="9265"/>
                  <a:pt x="16077" y="10349"/>
                </a:cubicBezTo>
                <a:cubicBezTo>
                  <a:pt x="16960" y="11369"/>
                  <a:pt x="17781" y="12269"/>
                  <a:pt x="18847" y="12973"/>
                </a:cubicBezTo>
                <a:cubicBezTo>
                  <a:pt x="18913" y="13017"/>
                  <a:pt x="18995" y="13038"/>
                  <a:pt x="19075" y="13038"/>
                </a:cubicBezTo>
                <a:cubicBezTo>
                  <a:pt x="19177" y="13038"/>
                  <a:pt x="19277" y="13004"/>
                  <a:pt x="19345" y="12938"/>
                </a:cubicBezTo>
                <a:cubicBezTo>
                  <a:pt x="19485" y="12811"/>
                  <a:pt x="19494" y="12628"/>
                  <a:pt x="19371" y="12495"/>
                </a:cubicBezTo>
                <a:cubicBezTo>
                  <a:pt x="16899" y="9758"/>
                  <a:pt x="14347" y="6957"/>
                  <a:pt x="12364" y="3890"/>
                </a:cubicBezTo>
                <a:lnTo>
                  <a:pt x="17449" y="10264"/>
                </a:lnTo>
                <a:cubicBezTo>
                  <a:pt x="17982" y="10940"/>
                  <a:pt x="18594" y="11700"/>
                  <a:pt x="19511" y="12164"/>
                </a:cubicBezTo>
                <a:cubicBezTo>
                  <a:pt x="19570" y="12193"/>
                  <a:pt x="19637" y="12207"/>
                  <a:pt x="19703" y="12207"/>
                </a:cubicBezTo>
                <a:cubicBezTo>
                  <a:pt x="19812" y="12207"/>
                  <a:pt x="19918" y="12168"/>
                  <a:pt x="19983" y="12093"/>
                </a:cubicBezTo>
                <a:cubicBezTo>
                  <a:pt x="20105" y="11967"/>
                  <a:pt x="20105" y="11791"/>
                  <a:pt x="19983" y="11664"/>
                </a:cubicBezTo>
                <a:cubicBezTo>
                  <a:pt x="18672" y="10271"/>
                  <a:pt x="17414" y="8836"/>
                  <a:pt x="16200" y="7366"/>
                </a:cubicBezTo>
                <a:cubicBezTo>
                  <a:pt x="17572" y="8885"/>
                  <a:pt x="18996" y="10363"/>
                  <a:pt x="20473" y="11791"/>
                </a:cubicBezTo>
                <a:cubicBezTo>
                  <a:pt x="20541" y="11866"/>
                  <a:pt x="20648" y="11903"/>
                  <a:pt x="20754" y="11903"/>
                </a:cubicBezTo>
                <a:cubicBezTo>
                  <a:pt x="20838" y="11903"/>
                  <a:pt x="20922" y="11880"/>
                  <a:pt x="20988" y="11833"/>
                </a:cubicBezTo>
                <a:cubicBezTo>
                  <a:pt x="21145" y="11714"/>
                  <a:pt x="21180" y="11524"/>
                  <a:pt x="21058" y="11376"/>
                </a:cubicBezTo>
                <a:lnTo>
                  <a:pt x="16881" y="6395"/>
                </a:lnTo>
                <a:cubicBezTo>
                  <a:pt x="18131" y="7696"/>
                  <a:pt x="19459" y="8934"/>
                  <a:pt x="20883" y="10117"/>
                </a:cubicBezTo>
                <a:cubicBezTo>
                  <a:pt x="20953" y="10176"/>
                  <a:pt x="21047" y="10206"/>
                  <a:pt x="21141" y="10206"/>
                </a:cubicBezTo>
                <a:cubicBezTo>
                  <a:pt x="21235" y="10206"/>
                  <a:pt x="21329" y="10176"/>
                  <a:pt x="21399" y="10117"/>
                </a:cubicBezTo>
                <a:cubicBezTo>
                  <a:pt x="21538" y="9997"/>
                  <a:pt x="21556" y="9807"/>
                  <a:pt x="21434" y="9673"/>
                </a:cubicBezTo>
                <a:cubicBezTo>
                  <a:pt x="20534" y="8695"/>
                  <a:pt x="19642" y="7710"/>
                  <a:pt x="18778" y="6704"/>
                </a:cubicBezTo>
                <a:lnTo>
                  <a:pt x="20560" y="8520"/>
                </a:lnTo>
                <a:cubicBezTo>
                  <a:pt x="20633" y="8594"/>
                  <a:pt x="20740" y="8633"/>
                  <a:pt x="20849" y="8633"/>
                </a:cubicBezTo>
                <a:cubicBezTo>
                  <a:pt x="20936" y="8633"/>
                  <a:pt x="21023" y="8608"/>
                  <a:pt x="21093" y="8555"/>
                </a:cubicBezTo>
                <a:cubicBezTo>
                  <a:pt x="21250" y="8435"/>
                  <a:pt x="21276" y="8238"/>
                  <a:pt x="21145" y="8090"/>
                </a:cubicBezTo>
                <a:cubicBezTo>
                  <a:pt x="20141" y="7007"/>
                  <a:pt x="19118" y="5902"/>
                  <a:pt x="18148" y="4762"/>
                </a:cubicBezTo>
                <a:lnTo>
                  <a:pt x="20219" y="6606"/>
                </a:lnTo>
                <a:cubicBezTo>
                  <a:pt x="20292" y="6672"/>
                  <a:pt x="20394" y="6705"/>
                  <a:pt x="20494" y="6705"/>
                </a:cubicBezTo>
                <a:cubicBezTo>
                  <a:pt x="20586" y="6705"/>
                  <a:pt x="20677" y="6677"/>
                  <a:pt x="20743" y="6620"/>
                </a:cubicBezTo>
                <a:cubicBezTo>
                  <a:pt x="20901" y="6493"/>
                  <a:pt x="20918" y="6303"/>
                  <a:pt x="20787" y="6162"/>
                </a:cubicBezTo>
                <a:lnTo>
                  <a:pt x="18253" y="3468"/>
                </a:lnTo>
                <a:cubicBezTo>
                  <a:pt x="18262" y="3362"/>
                  <a:pt x="18218" y="3264"/>
                  <a:pt x="18131" y="3193"/>
                </a:cubicBezTo>
                <a:lnTo>
                  <a:pt x="17598" y="2771"/>
                </a:lnTo>
                <a:cubicBezTo>
                  <a:pt x="17530" y="2713"/>
                  <a:pt x="17439" y="2685"/>
                  <a:pt x="17348" y="2685"/>
                </a:cubicBezTo>
                <a:cubicBezTo>
                  <a:pt x="17252" y="2685"/>
                  <a:pt x="17154" y="2717"/>
                  <a:pt x="17082" y="2778"/>
                </a:cubicBezTo>
                <a:cubicBezTo>
                  <a:pt x="17065" y="2793"/>
                  <a:pt x="17047" y="2814"/>
                  <a:pt x="17030" y="2835"/>
                </a:cubicBezTo>
                <a:lnTo>
                  <a:pt x="15842" y="1779"/>
                </a:lnTo>
                <a:cubicBezTo>
                  <a:pt x="15768" y="1713"/>
                  <a:pt x="15668" y="1679"/>
                  <a:pt x="15569" y="1679"/>
                </a:cubicBezTo>
                <a:cubicBezTo>
                  <a:pt x="15489" y="1679"/>
                  <a:pt x="15409" y="1700"/>
                  <a:pt x="15343" y="1744"/>
                </a:cubicBezTo>
                <a:cubicBezTo>
                  <a:pt x="15230" y="1822"/>
                  <a:pt x="15177" y="1927"/>
                  <a:pt x="15195" y="2040"/>
                </a:cubicBezTo>
                <a:lnTo>
                  <a:pt x="14146" y="984"/>
                </a:lnTo>
                <a:cubicBezTo>
                  <a:pt x="14076" y="908"/>
                  <a:pt x="13969" y="868"/>
                  <a:pt x="13860" y="868"/>
                </a:cubicBezTo>
                <a:cubicBezTo>
                  <a:pt x="13779" y="868"/>
                  <a:pt x="13698" y="890"/>
                  <a:pt x="13631" y="935"/>
                </a:cubicBezTo>
                <a:cubicBezTo>
                  <a:pt x="13474" y="1048"/>
                  <a:pt x="13430" y="1238"/>
                  <a:pt x="13543" y="1385"/>
                </a:cubicBezTo>
                <a:cubicBezTo>
                  <a:pt x="14094" y="2110"/>
                  <a:pt x="14653" y="2835"/>
                  <a:pt x="15230" y="3559"/>
                </a:cubicBezTo>
                <a:cubicBezTo>
                  <a:pt x="14636" y="2898"/>
                  <a:pt x="14050" y="2237"/>
                  <a:pt x="13465" y="1575"/>
                </a:cubicBezTo>
                <a:cubicBezTo>
                  <a:pt x="13394" y="1495"/>
                  <a:pt x="13281" y="1450"/>
                  <a:pt x="13166" y="1450"/>
                </a:cubicBezTo>
                <a:cubicBezTo>
                  <a:pt x="13110" y="1450"/>
                  <a:pt x="13053" y="1461"/>
                  <a:pt x="13002" y="1484"/>
                </a:cubicBezTo>
                <a:cubicBezTo>
                  <a:pt x="12827" y="1561"/>
                  <a:pt x="12748" y="1716"/>
                  <a:pt x="12801" y="1864"/>
                </a:cubicBezTo>
                <a:cubicBezTo>
                  <a:pt x="12871" y="2096"/>
                  <a:pt x="12958" y="2314"/>
                  <a:pt x="13063" y="2532"/>
                </a:cubicBezTo>
                <a:cubicBezTo>
                  <a:pt x="12827" y="2244"/>
                  <a:pt x="12600" y="1948"/>
                  <a:pt x="12373" y="1653"/>
                </a:cubicBezTo>
                <a:cubicBezTo>
                  <a:pt x="12308" y="1565"/>
                  <a:pt x="12187" y="1511"/>
                  <a:pt x="12062" y="1511"/>
                </a:cubicBezTo>
                <a:cubicBezTo>
                  <a:pt x="12017" y="1511"/>
                  <a:pt x="11971" y="1518"/>
                  <a:pt x="11927" y="1533"/>
                </a:cubicBezTo>
                <a:cubicBezTo>
                  <a:pt x="11761" y="1589"/>
                  <a:pt x="11656" y="1730"/>
                  <a:pt x="11682" y="1878"/>
                </a:cubicBezTo>
                <a:lnTo>
                  <a:pt x="10301" y="147"/>
                </a:lnTo>
                <a:cubicBezTo>
                  <a:pt x="10232" y="53"/>
                  <a:pt x="10111" y="0"/>
                  <a:pt x="999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134" name="Google Shape;1436;p41"/>
          <p:cNvGrpSpPr/>
          <p:nvPr/>
        </p:nvGrpSpPr>
        <p:grpSpPr>
          <a:xfrm>
            <a:off x="7804947" y="676974"/>
            <a:ext cx="760266" cy="750283"/>
            <a:chOff x="0" y="0"/>
            <a:chExt cx="760265" cy="750281"/>
          </a:xfrm>
        </p:grpSpPr>
        <p:sp>
          <p:nvSpPr>
            <p:cNvPr id="3129" name="Google Shape;1437;p41"/>
            <p:cNvSpPr/>
            <p:nvPr/>
          </p:nvSpPr>
          <p:spPr>
            <a:xfrm>
              <a:off x="-1" y="0"/>
              <a:ext cx="689359" cy="63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0488" y="428"/>
                  </a:moveTo>
                  <a:cubicBezTo>
                    <a:pt x="10949" y="428"/>
                    <a:pt x="11409" y="458"/>
                    <a:pt x="11861" y="518"/>
                  </a:cubicBezTo>
                  <a:cubicBezTo>
                    <a:pt x="14834" y="902"/>
                    <a:pt x="17573" y="2614"/>
                    <a:pt x="19015" y="4969"/>
                  </a:cubicBezTo>
                  <a:cubicBezTo>
                    <a:pt x="20240" y="6975"/>
                    <a:pt x="20601" y="9406"/>
                    <a:pt x="20097" y="12172"/>
                  </a:cubicBezTo>
                  <a:cubicBezTo>
                    <a:pt x="19943" y="12987"/>
                    <a:pt x="19700" y="13918"/>
                    <a:pt x="19006" y="14637"/>
                  </a:cubicBezTo>
                  <a:lnTo>
                    <a:pt x="18916" y="14726"/>
                  </a:lnTo>
                  <a:cubicBezTo>
                    <a:pt x="18727" y="14910"/>
                    <a:pt x="18510" y="15136"/>
                    <a:pt x="18475" y="15410"/>
                  </a:cubicBezTo>
                  <a:cubicBezTo>
                    <a:pt x="18438" y="15650"/>
                    <a:pt x="18556" y="15869"/>
                    <a:pt x="18646" y="16040"/>
                  </a:cubicBezTo>
                  <a:lnTo>
                    <a:pt x="19736" y="18156"/>
                  </a:lnTo>
                  <a:cubicBezTo>
                    <a:pt x="19853" y="18389"/>
                    <a:pt x="19997" y="18663"/>
                    <a:pt x="19926" y="18902"/>
                  </a:cubicBezTo>
                  <a:cubicBezTo>
                    <a:pt x="19835" y="19190"/>
                    <a:pt x="19465" y="19402"/>
                    <a:pt x="19060" y="19607"/>
                  </a:cubicBezTo>
                  <a:cubicBezTo>
                    <a:pt x="17420" y="20449"/>
                    <a:pt x="15915" y="21148"/>
                    <a:pt x="14239" y="21182"/>
                  </a:cubicBezTo>
                  <a:cubicBezTo>
                    <a:pt x="14214" y="21183"/>
                    <a:pt x="14189" y="21183"/>
                    <a:pt x="14164" y="21183"/>
                  </a:cubicBezTo>
                  <a:cubicBezTo>
                    <a:pt x="12907" y="21183"/>
                    <a:pt x="12471" y="20508"/>
                    <a:pt x="11905" y="19662"/>
                  </a:cubicBezTo>
                  <a:cubicBezTo>
                    <a:pt x="11788" y="19464"/>
                    <a:pt x="11653" y="19258"/>
                    <a:pt x="11500" y="19059"/>
                  </a:cubicBezTo>
                  <a:cubicBezTo>
                    <a:pt x="11310" y="18806"/>
                    <a:pt x="11094" y="18512"/>
                    <a:pt x="10734" y="18307"/>
                  </a:cubicBezTo>
                  <a:cubicBezTo>
                    <a:pt x="10464" y="18128"/>
                    <a:pt x="10148" y="18019"/>
                    <a:pt x="9869" y="17930"/>
                  </a:cubicBezTo>
                  <a:cubicBezTo>
                    <a:pt x="9356" y="17772"/>
                    <a:pt x="8824" y="17642"/>
                    <a:pt x="8301" y="17519"/>
                  </a:cubicBezTo>
                  <a:cubicBezTo>
                    <a:pt x="7751" y="17396"/>
                    <a:pt x="7193" y="17259"/>
                    <a:pt x="6661" y="17087"/>
                  </a:cubicBezTo>
                  <a:cubicBezTo>
                    <a:pt x="3679" y="16102"/>
                    <a:pt x="1407" y="13685"/>
                    <a:pt x="750" y="10768"/>
                  </a:cubicBezTo>
                  <a:cubicBezTo>
                    <a:pt x="128" y="8050"/>
                    <a:pt x="903" y="5352"/>
                    <a:pt x="2885" y="3373"/>
                  </a:cubicBezTo>
                  <a:cubicBezTo>
                    <a:pt x="4730" y="1537"/>
                    <a:pt x="7653" y="428"/>
                    <a:pt x="10488" y="428"/>
                  </a:cubicBezTo>
                  <a:close/>
                  <a:moveTo>
                    <a:pt x="10511" y="0"/>
                  </a:moveTo>
                  <a:cubicBezTo>
                    <a:pt x="7499" y="0"/>
                    <a:pt x="4406" y="1163"/>
                    <a:pt x="2453" y="3106"/>
                  </a:cubicBezTo>
                  <a:cubicBezTo>
                    <a:pt x="380" y="5168"/>
                    <a:pt x="-431" y="7988"/>
                    <a:pt x="218" y="10830"/>
                  </a:cubicBezTo>
                  <a:cubicBezTo>
                    <a:pt x="912" y="13883"/>
                    <a:pt x="3300" y="16417"/>
                    <a:pt x="6454" y="17450"/>
                  </a:cubicBezTo>
                  <a:cubicBezTo>
                    <a:pt x="7022" y="17629"/>
                    <a:pt x="7589" y="17765"/>
                    <a:pt x="8157" y="17902"/>
                  </a:cubicBezTo>
                  <a:cubicBezTo>
                    <a:pt x="8662" y="18026"/>
                    <a:pt x="9184" y="18149"/>
                    <a:pt x="9680" y="18300"/>
                  </a:cubicBezTo>
                  <a:cubicBezTo>
                    <a:pt x="9923" y="18375"/>
                    <a:pt x="10184" y="18470"/>
                    <a:pt x="10401" y="18608"/>
                  </a:cubicBezTo>
                  <a:cubicBezTo>
                    <a:pt x="10671" y="18779"/>
                    <a:pt x="10851" y="19025"/>
                    <a:pt x="11031" y="19265"/>
                  </a:cubicBezTo>
                  <a:cubicBezTo>
                    <a:pt x="11167" y="19457"/>
                    <a:pt x="11301" y="19655"/>
                    <a:pt x="11419" y="19840"/>
                  </a:cubicBezTo>
                  <a:cubicBezTo>
                    <a:pt x="11995" y="20703"/>
                    <a:pt x="12581" y="21593"/>
                    <a:pt x="14176" y="21593"/>
                  </a:cubicBezTo>
                  <a:cubicBezTo>
                    <a:pt x="14203" y="21593"/>
                    <a:pt x="14239" y="21593"/>
                    <a:pt x="14249" y="21600"/>
                  </a:cubicBezTo>
                  <a:cubicBezTo>
                    <a:pt x="16231" y="21559"/>
                    <a:pt x="18051" y="20628"/>
                    <a:pt x="19366" y="19950"/>
                  </a:cubicBezTo>
                  <a:cubicBezTo>
                    <a:pt x="19844" y="19703"/>
                    <a:pt x="20330" y="19422"/>
                    <a:pt x="20457" y="18984"/>
                  </a:cubicBezTo>
                  <a:cubicBezTo>
                    <a:pt x="20556" y="18621"/>
                    <a:pt x="20376" y="18265"/>
                    <a:pt x="20240" y="17998"/>
                  </a:cubicBezTo>
                  <a:lnTo>
                    <a:pt x="19151" y="15883"/>
                  </a:lnTo>
                  <a:cubicBezTo>
                    <a:pt x="19078" y="15746"/>
                    <a:pt x="18997" y="15588"/>
                    <a:pt x="19015" y="15451"/>
                  </a:cubicBezTo>
                  <a:cubicBezTo>
                    <a:pt x="19033" y="15287"/>
                    <a:pt x="19195" y="15129"/>
                    <a:pt x="19358" y="14972"/>
                  </a:cubicBezTo>
                  <a:lnTo>
                    <a:pt x="19448" y="14876"/>
                  </a:lnTo>
                  <a:cubicBezTo>
                    <a:pt x="20205" y="14089"/>
                    <a:pt x="20484" y="13089"/>
                    <a:pt x="20637" y="12220"/>
                  </a:cubicBezTo>
                  <a:cubicBezTo>
                    <a:pt x="21169" y="9371"/>
                    <a:pt x="20782" y="6872"/>
                    <a:pt x="19511" y="4784"/>
                  </a:cubicBezTo>
                  <a:cubicBezTo>
                    <a:pt x="18006" y="2312"/>
                    <a:pt x="15105" y="511"/>
                    <a:pt x="11968" y="94"/>
                  </a:cubicBezTo>
                  <a:cubicBezTo>
                    <a:pt x="11488" y="30"/>
                    <a:pt x="11000" y="0"/>
                    <a:pt x="105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0" name="Google Shape;1438;p41"/>
            <p:cNvSpPr/>
            <p:nvPr/>
          </p:nvSpPr>
          <p:spPr>
            <a:xfrm>
              <a:off x="435714" y="551898"/>
              <a:ext cx="324552" cy="19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15554" y="0"/>
                  </a:moveTo>
                  <a:cubicBezTo>
                    <a:pt x="15262" y="0"/>
                    <a:pt x="14971" y="282"/>
                    <a:pt x="14951" y="631"/>
                  </a:cubicBezTo>
                  <a:cubicBezTo>
                    <a:pt x="14933" y="978"/>
                    <a:pt x="15184" y="1284"/>
                    <a:pt x="15515" y="1306"/>
                  </a:cubicBezTo>
                  <a:cubicBezTo>
                    <a:pt x="15903" y="1350"/>
                    <a:pt x="16310" y="1567"/>
                    <a:pt x="16601" y="1937"/>
                  </a:cubicBezTo>
                  <a:cubicBezTo>
                    <a:pt x="16892" y="2286"/>
                    <a:pt x="17028" y="2765"/>
                    <a:pt x="17010" y="3200"/>
                  </a:cubicBezTo>
                  <a:cubicBezTo>
                    <a:pt x="17010" y="3330"/>
                    <a:pt x="16990" y="3484"/>
                    <a:pt x="16971" y="3636"/>
                  </a:cubicBezTo>
                  <a:cubicBezTo>
                    <a:pt x="16892" y="4093"/>
                    <a:pt x="16814" y="4680"/>
                    <a:pt x="17086" y="5269"/>
                  </a:cubicBezTo>
                  <a:cubicBezTo>
                    <a:pt x="17319" y="5748"/>
                    <a:pt x="17766" y="6031"/>
                    <a:pt x="18095" y="6205"/>
                  </a:cubicBezTo>
                  <a:cubicBezTo>
                    <a:pt x="18348" y="6357"/>
                    <a:pt x="18561" y="6467"/>
                    <a:pt x="18640" y="6618"/>
                  </a:cubicBezTo>
                  <a:cubicBezTo>
                    <a:pt x="18736" y="6814"/>
                    <a:pt x="18677" y="7163"/>
                    <a:pt x="18640" y="7511"/>
                  </a:cubicBezTo>
                  <a:cubicBezTo>
                    <a:pt x="18561" y="8100"/>
                    <a:pt x="18464" y="8797"/>
                    <a:pt x="18873" y="9406"/>
                  </a:cubicBezTo>
                  <a:cubicBezTo>
                    <a:pt x="19027" y="9645"/>
                    <a:pt x="19241" y="9777"/>
                    <a:pt x="19415" y="9907"/>
                  </a:cubicBezTo>
                  <a:cubicBezTo>
                    <a:pt x="19494" y="9972"/>
                    <a:pt x="19551" y="10016"/>
                    <a:pt x="19609" y="10080"/>
                  </a:cubicBezTo>
                  <a:cubicBezTo>
                    <a:pt x="19997" y="10430"/>
                    <a:pt x="20036" y="11170"/>
                    <a:pt x="19882" y="11692"/>
                  </a:cubicBezTo>
                  <a:cubicBezTo>
                    <a:pt x="19648" y="12366"/>
                    <a:pt x="19143" y="12955"/>
                    <a:pt x="18677" y="13456"/>
                  </a:cubicBezTo>
                  <a:cubicBezTo>
                    <a:pt x="15922" y="16439"/>
                    <a:pt x="12487" y="18681"/>
                    <a:pt x="8800" y="19901"/>
                  </a:cubicBezTo>
                  <a:cubicBezTo>
                    <a:pt x="8226" y="20088"/>
                    <a:pt x="7628" y="20247"/>
                    <a:pt x="7052" y="20247"/>
                  </a:cubicBezTo>
                  <a:cubicBezTo>
                    <a:pt x="6889" y="20247"/>
                    <a:pt x="6726" y="20234"/>
                    <a:pt x="6568" y="20206"/>
                  </a:cubicBezTo>
                  <a:cubicBezTo>
                    <a:pt x="6043" y="20097"/>
                    <a:pt x="5365" y="19683"/>
                    <a:pt x="5248" y="19009"/>
                  </a:cubicBezTo>
                  <a:cubicBezTo>
                    <a:pt x="5191" y="18835"/>
                    <a:pt x="5191" y="18615"/>
                    <a:pt x="5191" y="18398"/>
                  </a:cubicBezTo>
                  <a:cubicBezTo>
                    <a:pt x="5191" y="17963"/>
                    <a:pt x="5171" y="17483"/>
                    <a:pt x="4919" y="16984"/>
                  </a:cubicBezTo>
                  <a:cubicBezTo>
                    <a:pt x="4607" y="16373"/>
                    <a:pt x="4045" y="16090"/>
                    <a:pt x="3541" y="15850"/>
                  </a:cubicBezTo>
                  <a:cubicBezTo>
                    <a:pt x="3095" y="15611"/>
                    <a:pt x="2823" y="15459"/>
                    <a:pt x="2744" y="15219"/>
                  </a:cubicBezTo>
                  <a:cubicBezTo>
                    <a:pt x="2687" y="15068"/>
                    <a:pt x="2764" y="14806"/>
                    <a:pt x="2823" y="14544"/>
                  </a:cubicBezTo>
                  <a:cubicBezTo>
                    <a:pt x="2920" y="14153"/>
                    <a:pt x="2977" y="13718"/>
                    <a:pt x="2881" y="13239"/>
                  </a:cubicBezTo>
                  <a:cubicBezTo>
                    <a:pt x="2744" y="12628"/>
                    <a:pt x="2376" y="12258"/>
                    <a:pt x="2066" y="11931"/>
                  </a:cubicBezTo>
                  <a:cubicBezTo>
                    <a:pt x="1969" y="11845"/>
                    <a:pt x="1872" y="11757"/>
                    <a:pt x="1794" y="11648"/>
                  </a:cubicBezTo>
                  <a:cubicBezTo>
                    <a:pt x="863" y="10538"/>
                    <a:pt x="1193" y="9144"/>
                    <a:pt x="1659" y="8164"/>
                  </a:cubicBezTo>
                  <a:cubicBezTo>
                    <a:pt x="1794" y="7838"/>
                    <a:pt x="1696" y="7447"/>
                    <a:pt x="1406" y="7271"/>
                  </a:cubicBezTo>
                  <a:cubicBezTo>
                    <a:pt x="1318" y="7226"/>
                    <a:pt x="1225" y="7204"/>
                    <a:pt x="1132" y="7204"/>
                  </a:cubicBezTo>
                  <a:cubicBezTo>
                    <a:pt x="916" y="7204"/>
                    <a:pt x="705" y="7326"/>
                    <a:pt x="611" y="7555"/>
                  </a:cubicBezTo>
                  <a:cubicBezTo>
                    <a:pt x="-302" y="9449"/>
                    <a:pt x="-185" y="11256"/>
                    <a:pt x="920" y="12564"/>
                  </a:cubicBezTo>
                  <a:cubicBezTo>
                    <a:pt x="1018" y="12694"/>
                    <a:pt x="1114" y="12803"/>
                    <a:pt x="1232" y="12911"/>
                  </a:cubicBezTo>
                  <a:cubicBezTo>
                    <a:pt x="1465" y="13151"/>
                    <a:pt x="1659" y="13347"/>
                    <a:pt x="1696" y="13564"/>
                  </a:cubicBezTo>
                  <a:cubicBezTo>
                    <a:pt x="1735" y="13718"/>
                    <a:pt x="1678" y="13978"/>
                    <a:pt x="1639" y="14239"/>
                  </a:cubicBezTo>
                  <a:cubicBezTo>
                    <a:pt x="1522" y="14632"/>
                    <a:pt x="1445" y="15111"/>
                    <a:pt x="1581" y="15633"/>
                  </a:cubicBezTo>
                  <a:cubicBezTo>
                    <a:pt x="1794" y="16483"/>
                    <a:pt x="2474" y="16809"/>
                    <a:pt x="3036" y="17070"/>
                  </a:cubicBezTo>
                  <a:cubicBezTo>
                    <a:pt x="3404" y="17266"/>
                    <a:pt x="3773" y="17419"/>
                    <a:pt x="3890" y="17681"/>
                  </a:cubicBezTo>
                  <a:cubicBezTo>
                    <a:pt x="3986" y="17855"/>
                    <a:pt x="3986" y="18138"/>
                    <a:pt x="3986" y="18464"/>
                  </a:cubicBezTo>
                  <a:cubicBezTo>
                    <a:pt x="3986" y="18703"/>
                    <a:pt x="4006" y="19009"/>
                    <a:pt x="4065" y="19312"/>
                  </a:cubicBezTo>
                  <a:cubicBezTo>
                    <a:pt x="4317" y="20576"/>
                    <a:pt x="5385" y="21338"/>
                    <a:pt x="6355" y="21534"/>
                  </a:cubicBezTo>
                  <a:cubicBezTo>
                    <a:pt x="6607" y="21578"/>
                    <a:pt x="6840" y="21600"/>
                    <a:pt x="7073" y="21600"/>
                  </a:cubicBezTo>
                  <a:cubicBezTo>
                    <a:pt x="7791" y="21600"/>
                    <a:pt x="8470" y="21402"/>
                    <a:pt x="9168" y="21207"/>
                  </a:cubicBezTo>
                  <a:cubicBezTo>
                    <a:pt x="13050" y="19945"/>
                    <a:pt x="16620" y="17593"/>
                    <a:pt x="19531" y="14457"/>
                  </a:cubicBezTo>
                  <a:cubicBezTo>
                    <a:pt x="20095" y="13870"/>
                    <a:pt x="20716" y="13129"/>
                    <a:pt x="21006" y="12171"/>
                  </a:cubicBezTo>
                  <a:cubicBezTo>
                    <a:pt x="21298" y="11234"/>
                    <a:pt x="21220" y="9929"/>
                    <a:pt x="20385" y="9122"/>
                  </a:cubicBezTo>
                  <a:cubicBezTo>
                    <a:pt x="20289" y="9014"/>
                    <a:pt x="20191" y="8970"/>
                    <a:pt x="20095" y="8882"/>
                  </a:cubicBezTo>
                  <a:cubicBezTo>
                    <a:pt x="19958" y="8797"/>
                    <a:pt x="19862" y="8753"/>
                    <a:pt x="19823" y="8665"/>
                  </a:cubicBezTo>
                  <a:cubicBezTo>
                    <a:pt x="19725" y="8535"/>
                    <a:pt x="19764" y="8186"/>
                    <a:pt x="19823" y="7794"/>
                  </a:cubicBezTo>
                  <a:cubicBezTo>
                    <a:pt x="19901" y="7271"/>
                    <a:pt x="19997" y="6618"/>
                    <a:pt x="19668" y="6031"/>
                  </a:cubicBezTo>
                  <a:cubicBezTo>
                    <a:pt x="19415" y="5530"/>
                    <a:pt x="19008" y="5291"/>
                    <a:pt x="18659" y="5095"/>
                  </a:cubicBezTo>
                  <a:cubicBezTo>
                    <a:pt x="18426" y="4941"/>
                    <a:pt x="18193" y="4834"/>
                    <a:pt x="18134" y="4660"/>
                  </a:cubicBezTo>
                  <a:cubicBezTo>
                    <a:pt x="18038" y="4506"/>
                    <a:pt x="18076" y="4203"/>
                    <a:pt x="18134" y="3875"/>
                  </a:cubicBezTo>
                  <a:cubicBezTo>
                    <a:pt x="18154" y="3680"/>
                    <a:pt x="18193" y="3484"/>
                    <a:pt x="18193" y="3308"/>
                  </a:cubicBezTo>
                  <a:cubicBezTo>
                    <a:pt x="18252" y="2504"/>
                    <a:pt x="17979" y="1697"/>
                    <a:pt x="17474" y="1066"/>
                  </a:cubicBezTo>
                  <a:cubicBezTo>
                    <a:pt x="16971" y="413"/>
                    <a:pt x="16252" y="42"/>
                    <a:pt x="155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1" name="Google Shape;1439;p41"/>
            <p:cNvSpPr/>
            <p:nvPr/>
          </p:nvSpPr>
          <p:spPr>
            <a:xfrm>
              <a:off x="461893" y="623165"/>
              <a:ext cx="170855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0189" y="0"/>
                  </a:moveTo>
                  <a:cubicBezTo>
                    <a:pt x="19992" y="0"/>
                    <a:pt x="19796" y="113"/>
                    <a:pt x="19615" y="346"/>
                  </a:cubicBezTo>
                  <a:cubicBezTo>
                    <a:pt x="11077" y="10901"/>
                    <a:pt x="871" y="17187"/>
                    <a:pt x="796" y="17262"/>
                  </a:cubicBezTo>
                  <a:cubicBezTo>
                    <a:pt x="166" y="17633"/>
                    <a:pt x="-130" y="18834"/>
                    <a:pt x="54" y="20028"/>
                  </a:cubicBezTo>
                  <a:cubicBezTo>
                    <a:pt x="166" y="21003"/>
                    <a:pt x="649" y="21600"/>
                    <a:pt x="1095" y="21600"/>
                  </a:cubicBezTo>
                  <a:cubicBezTo>
                    <a:pt x="1242" y="21600"/>
                    <a:pt x="1354" y="21600"/>
                    <a:pt x="1429" y="21525"/>
                  </a:cubicBezTo>
                  <a:cubicBezTo>
                    <a:pt x="1837" y="21229"/>
                    <a:pt x="11968" y="15012"/>
                    <a:pt x="20765" y="4162"/>
                  </a:cubicBezTo>
                  <a:cubicBezTo>
                    <a:pt x="21286" y="3489"/>
                    <a:pt x="21470" y="2068"/>
                    <a:pt x="21136" y="1018"/>
                  </a:cubicBezTo>
                  <a:cubicBezTo>
                    <a:pt x="20918" y="383"/>
                    <a:pt x="20557" y="0"/>
                    <a:pt x="201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2" name="Google Shape;1440;p41"/>
            <p:cNvSpPr/>
            <p:nvPr/>
          </p:nvSpPr>
          <p:spPr>
            <a:xfrm>
              <a:off x="609822" y="632756"/>
              <a:ext cx="133103" cy="6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19818" y="0"/>
                  </a:moveTo>
                  <a:cubicBezTo>
                    <a:pt x="19495" y="0"/>
                    <a:pt x="19156" y="157"/>
                    <a:pt x="18869" y="458"/>
                  </a:cubicBezTo>
                  <a:cubicBezTo>
                    <a:pt x="12794" y="7510"/>
                    <a:pt x="830" y="17596"/>
                    <a:pt x="734" y="17735"/>
                  </a:cubicBezTo>
                  <a:cubicBezTo>
                    <a:pt x="24" y="18286"/>
                    <a:pt x="-215" y="19528"/>
                    <a:pt x="212" y="20567"/>
                  </a:cubicBezTo>
                  <a:cubicBezTo>
                    <a:pt x="451" y="21258"/>
                    <a:pt x="973" y="21600"/>
                    <a:pt x="1447" y="21600"/>
                  </a:cubicBezTo>
                  <a:cubicBezTo>
                    <a:pt x="1687" y="21600"/>
                    <a:pt x="1922" y="21536"/>
                    <a:pt x="2161" y="21327"/>
                  </a:cubicBezTo>
                  <a:cubicBezTo>
                    <a:pt x="2683" y="20909"/>
                    <a:pt x="14452" y="10962"/>
                    <a:pt x="20671" y="3708"/>
                  </a:cubicBezTo>
                  <a:cubicBezTo>
                    <a:pt x="21337" y="3018"/>
                    <a:pt x="21385" y="1637"/>
                    <a:pt x="20911" y="807"/>
                  </a:cubicBezTo>
                  <a:cubicBezTo>
                    <a:pt x="20643" y="261"/>
                    <a:pt x="20241" y="0"/>
                    <a:pt x="1981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3" name="Google Shape;1441;p41"/>
            <p:cNvSpPr/>
            <p:nvPr/>
          </p:nvSpPr>
          <p:spPr>
            <a:xfrm>
              <a:off x="194851" y="232916"/>
              <a:ext cx="453214" cy="39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4837" y="675"/>
                  </a:moveTo>
                  <a:cubicBezTo>
                    <a:pt x="14935" y="675"/>
                    <a:pt x="15035" y="685"/>
                    <a:pt x="15105" y="696"/>
                  </a:cubicBezTo>
                  <a:cubicBezTo>
                    <a:pt x="15372" y="796"/>
                    <a:pt x="15599" y="1018"/>
                    <a:pt x="15797" y="1360"/>
                  </a:cubicBezTo>
                  <a:cubicBezTo>
                    <a:pt x="16375" y="2465"/>
                    <a:pt x="16079" y="3847"/>
                    <a:pt x="15035" y="4731"/>
                  </a:cubicBezTo>
                  <a:lnTo>
                    <a:pt x="14823" y="4897"/>
                  </a:lnTo>
                  <a:lnTo>
                    <a:pt x="14103" y="3361"/>
                  </a:lnTo>
                  <a:cubicBezTo>
                    <a:pt x="13821" y="2797"/>
                    <a:pt x="13497" y="2111"/>
                    <a:pt x="13680" y="1482"/>
                  </a:cubicBezTo>
                  <a:cubicBezTo>
                    <a:pt x="13764" y="1194"/>
                    <a:pt x="14061" y="896"/>
                    <a:pt x="14414" y="752"/>
                  </a:cubicBezTo>
                  <a:cubicBezTo>
                    <a:pt x="14526" y="707"/>
                    <a:pt x="14682" y="675"/>
                    <a:pt x="14837" y="675"/>
                  </a:cubicBezTo>
                  <a:close/>
                  <a:moveTo>
                    <a:pt x="7274" y="1250"/>
                  </a:moveTo>
                  <a:cubicBezTo>
                    <a:pt x="7360" y="1261"/>
                    <a:pt x="7486" y="1338"/>
                    <a:pt x="7613" y="1404"/>
                  </a:cubicBezTo>
                  <a:cubicBezTo>
                    <a:pt x="9180" y="2332"/>
                    <a:pt x="10083" y="3847"/>
                    <a:pt x="9955" y="5328"/>
                  </a:cubicBezTo>
                  <a:cubicBezTo>
                    <a:pt x="8389" y="4632"/>
                    <a:pt x="7472" y="3272"/>
                    <a:pt x="7035" y="2444"/>
                  </a:cubicBezTo>
                  <a:cubicBezTo>
                    <a:pt x="6880" y="2178"/>
                    <a:pt x="6724" y="1868"/>
                    <a:pt x="6794" y="1615"/>
                  </a:cubicBezTo>
                  <a:cubicBezTo>
                    <a:pt x="6851" y="1426"/>
                    <a:pt x="7049" y="1261"/>
                    <a:pt x="7219" y="1261"/>
                  </a:cubicBezTo>
                  <a:cubicBezTo>
                    <a:pt x="7219" y="1261"/>
                    <a:pt x="7246" y="1261"/>
                    <a:pt x="7274" y="1250"/>
                  </a:cubicBezTo>
                  <a:close/>
                  <a:moveTo>
                    <a:pt x="1487" y="7642"/>
                  </a:moveTo>
                  <a:cubicBezTo>
                    <a:pt x="1687" y="7642"/>
                    <a:pt x="1897" y="7679"/>
                    <a:pt x="2069" y="7716"/>
                  </a:cubicBezTo>
                  <a:cubicBezTo>
                    <a:pt x="3310" y="7982"/>
                    <a:pt x="4354" y="8534"/>
                    <a:pt x="5272" y="9242"/>
                  </a:cubicBezTo>
                  <a:cubicBezTo>
                    <a:pt x="5109" y="9254"/>
                    <a:pt x="4947" y="9259"/>
                    <a:pt x="4786" y="9259"/>
                  </a:cubicBezTo>
                  <a:cubicBezTo>
                    <a:pt x="3293" y="9259"/>
                    <a:pt x="1814" y="8761"/>
                    <a:pt x="898" y="7893"/>
                  </a:cubicBezTo>
                  <a:cubicBezTo>
                    <a:pt x="925" y="7804"/>
                    <a:pt x="1066" y="7716"/>
                    <a:pt x="1208" y="7672"/>
                  </a:cubicBezTo>
                  <a:cubicBezTo>
                    <a:pt x="1295" y="7650"/>
                    <a:pt x="1390" y="7642"/>
                    <a:pt x="1487" y="7642"/>
                  </a:cubicBezTo>
                  <a:close/>
                  <a:moveTo>
                    <a:pt x="14835" y="0"/>
                  </a:moveTo>
                  <a:cubicBezTo>
                    <a:pt x="14570" y="0"/>
                    <a:pt x="14301" y="49"/>
                    <a:pt x="14032" y="155"/>
                  </a:cubicBezTo>
                  <a:cubicBezTo>
                    <a:pt x="13454" y="398"/>
                    <a:pt x="12988" y="851"/>
                    <a:pt x="12847" y="1349"/>
                  </a:cubicBezTo>
                  <a:cubicBezTo>
                    <a:pt x="12594" y="2167"/>
                    <a:pt x="12988" y="2963"/>
                    <a:pt x="13285" y="3615"/>
                  </a:cubicBezTo>
                  <a:lnTo>
                    <a:pt x="14103" y="5328"/>
                  </a:lnTo>
                  <a:cubicBezTo>
                    <a:pt x="13452" y="5620"/>
                    <a:pt x="12690" y="5777"/>
                    <a:pt x="11934" y="5777"/>
                  </a:cubicBezTo>
                  <a:cubicBezTo>
                    <a:pt x="11545" y="5777"/>
                    <a:pt x="11157" y="5735"/>
                    <a:pt x="10788" y="5649"/>
                  </a:cubicBezTo>
                  <a:cubicBezTo>
                    <a:pt x="10759" y="5626"/>
                    <a:pt x="10759" y="5626"/>
                    <a:pt x="10745" y="5626"/>
                  </a:cubicBezTo>
                  <a:cubicBezTo>
                    <a:pt x="11013" y="3859"/>
                    <a:pt x="9969" y="2001"/>
                    <a:pt x="8079" y="896"/>
                  </a:cubicBezTo>
                  <a:cubicBezTo>
                    <a:pt x="7895" y="763"/>
                    <a:pt x="7656" y="642"/>
                    <a:pt x="7360" y="619"/>
                  </a:cubicBezTo>
                  <a:cubicBezTo>
                    <a:pt x="7302" y="612"/>
                    <a:pt x="7245" y="608"/>
                    <a:pt x="7189" y="608"/>
                  </a:cubicBezTo>
                  <a:cubicBezTo>
                    <a:pt x="6560" y="608"/>
                    <a:pt x="6051" y="1046"/>
                    <a:pt x="5934" y="1503"/>
                  </a:cubicBezTo>
                  <a:cubicBezTo>
                    <a:pt x="5836" y="1924"/>
                    <a:pt x="6005" y="2343"/>
                    <a:pt x="6202" y="2719"/>
                  </a:cubicBezTo>
                  <a:cubicBezTo>
                    <a:pt x="7049" y="4323"/>
                    <a:pt x="8290" y="5483"/>
                    <a:pt x="9772" y="6047"/>
                  </a:cubicBezTo>
                  <a:cubicBezTo>
                    <a:pt x="9335" y="7428"/>
                    <a:pt x="7952" y="8645"/>
                    <a:pt x="6230" y="9075"/>
                  </a:cubicBezTo>
                  <a:cubicBezTo>
                    <a:pt x="5144" y="8147"/>
                    <a:pt x="3860" y="7385"/>
                    <a:pt x="2265" y="7052"/>
                  </a:cubicBezTo>
                  <a:cubicBezTo>
                    <a:pt x="2026" y="7006"/>
                    <a:pt x="1755" y="6959"/>
                    <a:pt x="1471" y="6959"/>
                  </a:cubicBezTo>
                  <a:cubicBezTo>
                    <a:pt x="1289" y="6959"/>
                    <a:pt x="1100" y="6978"/>
                    <a:pt x="911" y="7031"/>
                  </a:cubicBezTo>
                  <a:cubicBezTo>
                    <a:pt x="318" y="7174"/>
                    <a:pt x="-62" y="7606"/>
                    <a:pt x="8" y="8037"/>
                  </a:cubicBezTo>
                  <a:lnTo>
                    <a:pt x="22" y="8136"/>
                  </a:lnTo>
                  <a:lnTo>
                    <a:pt x="93" y="8203"/>
                  </a:lnTo>
                  <a:cubicBezTo>
                    <a:pt x="1180" y="9289"/>
                    <a:pt x="2986" y="9908"/>
                    <a:pt x="4774" y="9908"/>
                  </a:cubicBezTo>
                  <a:cubicBezTo>
                    <a:pt x="5170" y="9908"/>
                    <a:pt x="5563" y="9879"/>
                    <a:pt x="5948" y="9816"/>
                  </a:cubicBezTo>
                  <a:cubicBezTo>
                    <a:pt x="6653" y="10468"/>
                    <a:pt x="7274" y="11176"/>
                    <a:pt x="7825" y="11862"/>
                  </a:cubicBezTo>
                  <a:cubicBezTo>
                    <a:pt x="10238" y="14857"/>
                    <a:pt x="12226" y="18063"/>
                    <a:pt x="13764" y="21379"/>
                  </a:cubicBezTo>
                  <a:cubicBezTo>
                    <a:pt x="13836" y="21523"/>
                    <a:pt x="13991" y="21600"/>
                    <a:pt x="14173" y="21600"/>
                  </a:cubicBezTo>
                  <a:cubicBezTo>
                    <a:pt x="14230" y="21600"/>
                    <a:pt x="14273" y="21600"/>
                    <a:pt x="14314" y="21578"/>
                  </a:cubicBezTo>
                  <a:cubicBezTo>
                    <a:pt x="14541" y="21523"/>
                    <a:pt x="14667" y="21323"/>
                    <a:pt x="14569" y="21147"/>
                  </a:cubicBezTo>
                  <a:cubicBezTo>
                    <a:pt x="13017" y="17775"/>
                    <a:pt x="10999" y="14548"/>
                    <a:pt x="8559" y="11508"/>
                  </a:cubicBezTo>
                  <a:cubicBezTo>
                    <a:pt x="8050" y="10866"/>
                    <a:pt x="7501" y="10215"/>
                    <a:pt x="6865" y="9606"/>
                  </a:cubicBezTo>
                  <a:cubicBezTo>
                    <a:pt x="8686" y="9043"/>
                    <a:pt x="10096" y="7771"/>
                    <a:pt x="10604" y="6279"/>
                  </a:cubicBezTo>
                  <a:cubicBezTo>
                    <a:pt x="11051" y="6380"/>
                    <a:pt x="11513" y="6429"/>
                    <a:pt x="11975" y="6429"/>
                  </a:cubicBezTo>
                  <a:cubicBezTo>
                    <a:pt x="12826" y="6429"/>
                    <a:pt x="13673" y="6262"/>
                    <a:pt x="14414" y="5948"/>
                  </a:cubicBezTo>
                  <a:lnTo>
                    <a:pt x="20663" y="19113"/>
                  </a:lnTo>
                  <a:cubicBezTo>
                    <a:pt x="20720" y="19245"/>
                    <a:pt x="20884" y="19328"/>
                    <a:pt x="21063" y="19328"/>
                  </a:cubicBezTo>
                  <a:cubicBezTo>
                    <a:pt x="21108" y="19328"/>
                    <a:pt x="21154" y="19323"/>
                    <a:pt x="21200" y="19311"/>
                  </a:cubicBezTo>
                  <a:cubicBezTo>
                    <a:pt x="21425" y="19257"/>
                    <a:pt x="21538" y="19058"/>
                    <a:pt x="21454" y="18881"/>
                  </a:cubicBezTo>
                  <a:lnTo>
                    <a:pt x="15133" y="5572"/>
                  </a:lnTo>
                  <a:cubicBezTo>
                    <a:pt x="15331" y="5450"/>
                    <a:pt x="15514" y="5328"/>
                    <a:pt x="15669" y="5184"/>
                  </a:cubicBezTo>
                  <a:cubicBezTo>
                    <a:pt x="16939" y="4112"/>
                    <a:pt x="17306" y="2465"/>
                    <a:pt x="16586" y="1117"/>
                  </a:cubicBezTo>
                  <a:cubicBezTo>
                    <a:pt x="16318" y="597"/>
                    <a:pt x="15938" y="254"/>
                    <a:pt x="15444" y="88"/>
                  </a:cubicBezTo>
                  <a:cubicBezTo>
                    <a:pt x="15246" y="31"/>
                    <a:pt x="15042" y="0"/>
                    <a:pt x="1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137" name="مجموعة 2"/>
          <p:cNvGrpSpPr/>
          <p:nvPr/>
        </p:nvGrpSpPr>
        <p:grpSpPr>
          <a:xfrm>
            <a:off x="373364" y="656743"/>
            <a:ext cx="733922" cy="1255195"/>
            <a:chOff x="0" y="0"/>
            <a:chExt cx="733920" cy="1255194"/>
          </a:xfrm>
        </p:grpSpPr>
        <p:pic>
          <p:nvPicPr>
            <p:cNvPr id="3135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842447"/>
              <a:ext cx="733922" cy="412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6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139" y="0"/>
              <a:ext cx="601756" cy="587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70" name="Google Shape;7322;p46"/>
          <p:cNvGrpSpPr/>
          <p:nvPr/>
        </p:nvGrpSpPr>
        <p:grpSpPr>
          <a:xfrm>
            <a:off x="5974830" y="400433"/>
            <a:ext cx="2320556" cy="173326"/>
            <a:chOff x="0" y="0"/>
            <a:chExt cx="2320554" cy="173325"/>
          </a:xfrm>
        </p:grpSpPr>
        <p:sp>
          <p:nvSpPr>
            <p:cNvPr id="3138" name="Google Shape;7323;p46"/>
            <p:cNvSpPr/>
            <p:nvPr/>
          </p:nvSpPr>
          <p:spPr>
            <a:xfrm>
              <a:off x="-1" y="0"/>
              <a:ext cx="1112625" cy="1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9" name="Google Shape;7324;p46"/>
            <p:cNvSpPr/>
            <p:nvPr/>
          </p:nvSpPr>
          <p:spPr>
            <a:xfrm>
              <a:off x="737666" y="17102"/>
              <a:ext cx="1171552" cy="1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0" name="Google Shape;7325;p46"/>
            <p:cNvSpPr/>
            <p:nvPr/>
          </p:nvSpPr>
          <p:spPr>
            <a:xfrm>
              <a:off x="1748791" y="48211"/>
              <a:ext cx="571764" cy="1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1" name="Google Shape;7326;p46"/>
            <p:cNvSpPr/>
            <p:nvPr/>
          </p:nvSpPr>
          <p:spPr>
            <a:xfrm>
              <a:off x="516391" y="121038"/>
              <a:ext cx="142276" cy="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2" name="Google Shape;7327;p46"/>
            <p:cNvSpPr/>
            <p:nvPr/>
          </p:nvSpPr>
          <p:spPr>
            <a:xfrm>
              <a:off x="374641" y="132088"/>
              <a:ext cx="84201" cy="2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3" name="Google Shape;7328;p46"/>
            <p:cNvSpPr/>
            <p:nvPr/>
          </p:nvSpPr>
          <p:spPr>
            <a:xfrm>
              <a:off x="1434416" y="21915"/>
              <a:ext cx="70626" cy="1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4" name="Google Shape;7329;p46"/>
            <p:cNvSpPr/>
            <p:nvPr/>
          </p:nvSpPr>
          <p:spPr>
            <a:xfrm>
              <a:off x="1695966" y="32113"/>
              <a:ext cx="70601" cy="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5" name="Google Shape;7330;p46"/>
            <p:cNvSpPr/>
            <p:nvPr/>
          </p:nvSpPr>
          <p:spPr>
            <a:xfrm>
              <a:off x="870815" y="13817"/>
              <a:ext cx="26902" cy="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6" name="Google Shape;7331;p46"/>
            <p:cNvSpPr/>
            <p:nvPr/>
          </p:nvSpPr>
          <p:spPr>
            <a:xfrm>
              <a:off x="955266" y="16413"/>
              <a:ext cx="30851" cy="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7" name="Google Shape;7332;p46"/>
            <p:cNvSpPr/>
            <p:nvPr/>
          </p:nvSpPr>
          <p:spPr>
            <a:xfrm>
              <a:off x="103666" y="138988"/>
              <a:ext cx="402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8" name="Google Shape;7333;p46"/>
            <p:cNvSpPr/>
            <p:nvPr/>
          </p:nvSpPr>
          <p:spPr>
            <a:xfrm>
              <a:off x="339066" y="139857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9" name="Google Shape;7334;p46"/>
            <p:cNvSpPr/>
            <p:nvPr/>
          </p:nvSpPr>
          <p:spPr>
            <a:xfrm>
              <a:off x="232866" y="134351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0" name="Google Shape;7335;p46"/>
            <p:cNvSpPr/>
            <p:nvPr/>
          </p:nvSpPr>
          <p:spPr>
            <a:xfrm>
              <a:off x="161741" y="138421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1" name="Google Shape;7336;p46"/>
            <p:cNvSpPr/>
            <p:nvPr/>
          </p:nvSpPr>
          <p:spPr>
            <a:xfrm>
              <a:off x="312391" y="138507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2" name="Google Shape;7337;p46"/>
            <p:cNvSpPr/>
            <p:nvPr/>
          </p:nvSpPr>
          <p:spPr>
            <a:xfrm>
              <a:off x="494416" y="152089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3" name="Google Shape;7338;p46"/>
            <p:cNvSpPr/>
            <p:nvPr/>
          </p:nvSpPr>
          <p:spPr>
            <a:xfrm>
              <a:off x="1795541" y="375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4" name="Google Shape;7339;p46"/>
            <p:cNvSpPr/>
            <p:nvPr/>
          </p:nvSpPr>
          <p:spPr>
            <a:xfrm>
              <a:off x="1835816" y="41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5" name="Google Shape;7340;p46"/>
            <p:cNvSpPr/>
            <p:nvPr/>
          </p:nvSpPr>
          <p:spPr>
            <a:xfrm>
              <a:off x="669841" y="1568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6" name="Google Shape;7341;p46"/>
            <p:cNvSpPr/>
            <p:nvPr/>
          </p:nvSpPr>
          <p:spPr>
            <a:xfrm>
              <a:off x="272641" y="136844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7" name="Google Shape;7342;p46"/>
            <p:cNvSpPr/>
            <p:nvPr/>
          </p:nvSpPr>
          <p:spPr>
            <a:xfrm>
              <a:off x="995016" y="19273"/>
              <a:ext cx="66951" cy="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8" name="Google Shape;7343;p46"/>
            <p:cNvSpPr/>
            <p:nvPr/>
          </p:nvSpPr>
          <p:spPr>
            <a:xfrm>
              <a:off x="906091" y="25838"/>
              <a:ext cx="20401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9" name="Google Shape;7344;p46"/>
            <p:cNvSpPr/>
            <p:nvPr/>
          </p:nvSpPr>
          <p:spPr>
            <a:xfrm>
              <a:off x="987225" y="70387"/>
              <a:ext cx="1518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60" name="Google Shape;7345;p46"/>
            <p:cNvSpPr/>
            <p:nvPr/>
          </p:nvSpPr>
          <p:spPr>
            <a:xfrm>
              <a:off x="1073403" y="76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61" name="Google Shape;7346;p46"/>
            <p:cNvSpPr/>
            <p:nvPr/>
          </p:nvSpPr>
          <p:spPr>
            <a:xfrm>
              <a:off x="891379" y="121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62" name="Google Shape;7347;p46"/>
            <p:cNvSpPr/>
            <p:nvPr/>
          </p:nvSpPr>
          <p:spPr>
            <a:xfrm>
              <a:off x="899216" y="38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63" name="Google Shape;7348;p46"/>
            <p:cNvSpPr/>
            <p:nvPr/>
          </p:nvSpPr>
          <p:spPr>
            <a:xfrm>
              <a:off x="1120731" y="35648"/>
              <a:ext cx="29636" cy="3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64" name="Google Shape;7349;p46"/>
            <p:cNvSpPr/>
            <p:nvPr/>
          </p:nvSpPr>
          <p:spPr>
            <a:xfrm>
              <a:off x="1830841" y="70813"/>
              <a:ext cx="31683" cy="2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65" name="Google Shape;7350;p46"/>
            <p:cNvSpPr/>
            <p:nvPr/>
          </p:nvSpPr>
          <p:spPr>
            <a:xfrm>
              <a:off x="1083416" y="5295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66" name="Google Shape;7351;p46"/>
            <p:cNvSpPr/>
            <p:nvPr/>
          </p:nvSpPr>
          <p:spPr>
            <a:xfrm>
              <a:off x="1778248" y="77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67" name="Google Shape;7352;p46"/>
            <p:cNvSpPr/>
            <p:nvPr/>
          </p:nvSpPr>
          <p:spPr>
            <a:xfrm>
              <a:off x="966703" y="130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68" name="Google Shape;7353;p46"/>
            <p:cNvSpPr/>
            <p:nvPr/>
          </p:nvSpPr>
          <p:spPr>
            <a:xfrm>
              <a:off x="1130901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69" name="Google Shape;7354;p46"/>
            <p:cNvSpPr/>
            <p:nvPr/>
          </p:nvSpPr>
          <p:spPr>
            <a:xfrm>
              <a:off x="1796066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71" name="مربع نص 76"/>
          <p:cNvSpPr txBox="1"/>
          <p:nvPr/>
        </p:nvSpPr>
        <p:spPr>
          <a:xfrm>
            <a:off x="6491698" y="53333"/>
            <a:ext cx="1106994" cy="58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000">
                <a:solidFill>
                  <a:srgbClr val="0D0D0D"/>
                </a:solidFill>
              </a:defRPr>
            </a:lvl1pPr>
          </a:lstStyle>
          <a:p>
            <a:pPr rtl="0">
              <a:defRPr/>
            </a:pPr>
            <a:r>
              <a:t>تعلم تعاوني</a:t>
            </a:r>
          </a:p>
        </p:txBody>
      </p:sp>
      <p:grpSp>
        <p:nvGrpSpPr>
          <p:cNvPr id="3174" name="IMG_1725.jpeg"/>
          <p:cNvGrpSpPr/>
          <p:nvPr/>
        </p:nvGrpSpPr>
        <p:grpSpPr>
          <a:xfrm>
            <a:off x="2373286" y="560982"/>
            <a:ext cx="3065464" cy="982267"/>
            <a:chOff x="0" y="0"/>
            <a:chExt cx="3065462" cy="982265"/>
          </a:xfrm>
        </p:grpSpPr>
        <p:pic>
          <p:nvPicPr>
            <p:cNvPr id="3173" name="IMG_1725.jpeg" descr="IMG_172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7010" t="0" r="14021" b="10450"/>
            <a:stretch>
              <a:fillRect/>
            </a:stretch>
          </p:blipFill>
          <p:spPr>
            <a:xfrm>
              <a:off x="12700" y="12700"/>
              <a:ext cx="3040188" cy="9570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72" name="IMG_1725.jpeg" descr="IMG_1725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065463" cy="982266"/>
            </a:xfrm>
            <a:prstGeom prst="rect">
              <a:avLst/>
            </a:prstGeom>
            <a:effectLst/>
          </p:spPr>
        </p:pic>
      </p:grpSp>
      <p:grpSp>
        <p:nvGrpSpPr>
          <p:cNvPr id="3177" name="Google Shape;249;p17"/>
          <p:cNvGrpSpPr/>
          <p:nvPr/>
        </p:nvGrpSpPr>
        <p:grpSpPr>
          <a:xfrm>
            <a:off x="7666089" y="1187037"/>
            <a:ext cx="1026007" cy="3655557"/>
            <a:chOff x="0" y="0"/>
            <a:chExt cx="1026005" cy="3655555"/>
          </a:xfrm>
        </p:grpSpPr>
        <p:sp>
          <p:nvSpPr>
            <p:cNvPr id="3175" name="مستطيل"/>
            <p:cNvSpPr/>
            <p:nvPr/>
          </p:nvSpPr>
          <p:spPr>
            <a:xfrm>
              <a:off x="0" y="413850"/>
              <a:ext cx="1026006" cy="2827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176" name="خطوات حل المسألة…"/>
            <p:cNvSpPr txBox="1"/>
            <p:nvPr/>
          </p:nvSpPr>
          <p:spPr>
            <a:xfrm>
              <a:off x="23001" y="0"/>
              <a:ext cx="980004" cy="3655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178" name="أخطط / نبحث عن نمط في محيط الأشكال المعطاة"/>
          <p:cNvSpPr/>
          <p:nvPr/>
        </p:nvSpPr>
        <p:spPr>
          <a:xfrm>
            <a:off x="3045817" y="2783190"/>
            <a:ext cx="4571219" cy="49205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>
              <a:defRPr b="1">
                <a:solidFill>
                  <a:schemeClr val="accent6">
                    <a:satOff val="-13519"/>
                    <a:lumOff val="-14666"/>
                  </a:schemeClr>
                </a:solidFill>
              </a:defRPr>
            </a:lvl1pPr>
          </a:lstStyle>
          <a:p>
            <a:pPr rtl="0">
              <a:defRPr/>
            </a:pPr>
            <a:r>
              <a:t>أخطط / نبحث عن نمط في محيط الأشكال المعطاة</a:t>
            </a:r>
          </a:p>
        </p:txBody>
      </p:sp>
      <p:sp>
        <p:nvSpPr>
          <p:cNvPr id="3179" name="أفهم :…"/>
          <p:cNvSpPr/>
          <p:nvPr/>
        </p:nvSpPr>
        <p:spPr>
          <a:xfrm>
            <a:off x="2391033" y="1628034"/>
            <a:ext cx="5257056" cy="7843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أفهم : 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المعطيات/ مثلث له ثلاث اضلاع متطابقة يعني متساوية قياس كل ضلع = ٤ م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المطلوب/ محيط الشكلين التاليين الرابع والخامس  </a:t>
            </a:r>
          </a:p>
        </p:txBody>
      </p:sp>
      <p:graphicFrame>
        <p:nvGraphicFramePr>
          <p:cNvPr id="3180" name="الجدول"/>
          <p:cNvGraphicFramePr/>
          <p:nvPr/>
        </p:nvGraphicFramePr>
        <p:xfrm>
          <a:off x="7624874" y="3412544"/>
          <a:ext cx="3803172" cy="90276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1">
                <a:tableStyleId>{4C3C2611-4C71-4FC5-86AE-919BDF0F9419}</a:tableStyleId>
              </a:tblPr>
              <a:tblGrid>
                <a:gridCol w="629628"/>
                <a:gridCol w="629628"/>
                <a:gridCol w="629628"/>
                <a:gridCol w="629628"/>
                <a:gridCol w="629628"/>
                <a:gridCol w="629628"/>
              </a:tblGrid>
              <a:tr h="438683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عدد المثلثات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١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٣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٤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٥</a:t>
                      </a:r>
                    </a:p>
                  </a:txBody>
                  <a:tcPr marL="0" marR="0" marT="0" marB="0" anchor="t" anchorCtr="0" horzOverflow="overflow"/>
                </a:tc>
              </a:tr>
              <a:tr h="438683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محيط الشكل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١٢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١٦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٢٠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50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0" grpId="3"/>
      <p:bldP build="whole" bldLvl="1" animBg="1" rev="0" advAuto="0" spid="3179" grpId="1"/>
      <p:bldP build="whole" bldLvl="1" animBg="1" rev="0" advAuto="0" spid="317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4" name="مجموعة 37"/>
          <p:cNvGrpSpPr/>
          <p:nvPr/>
        </p:nvGrpSpPr>
        <p:grpSpPr>
          <a:xfrm>
            <a:off x="6090553" y="606570"/>
            <a:ext cx="2080297" cy="828791"/>
            <a:chOff x="0" y="0"/>
            <a:chExt cx="2080295" cy="828790"/>
          </a:xfrm>
        </p:grpSpPr>
        <p:sp>
          <p:nvSpPr>
            <p:cNvPr id="3182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حل مثال ٥</a:t>
              </a:r>
            </a:p>
          </p:txBody>
        </p:sp>
        <p:pic>
          <p:nvPicPr>
            <p:cNvPr id="3183" name="صورة 40" descr="صورة 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85" name="Google Shape;1432;p41"/>
          <p:cNvSpPr/>
          <p:nvPr/>
        </p:nvSpPr>
        <p:spPr>
          <a:xfrm>
            <a:off x="7792368" y="626970"/>
            <a:ext cx="773449" cy="64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600" fill="norm" stroke="1" extrusionOk="0">
                <a:moveTo>
                  <a:pt x="9541" y="7506"/>
                </a:moveTo>
                <a:cubicBezTo>
                  <a:pt x="10476" y="8745"/>
                  <a:pt x="11429" y="9983"/>
                  <a:pt x="12407" y="11207"/>
                </a:cubicBezTo>
                <a:cubicBezTo>
                  <a:pt x="11403" y="10025"/>
                  <a:pt x="10441" y="8794"/>
                  <a:pt x="9541" y="7506"/>
                </a:cubicBezTo>
                <a:close/>
                <a:moveTo>
                  <a:pt x="12591" y="12881"/>
                </a:moveTo>
                <a:cubicBezTo>
                  <a:pt x="13220" y="13557"/>
                  <a:pt x="13867" y="14211"/>
                  <a:pt x="14531" y="14859"/>
                </a:cubicBezTo>
                <a:cubicBezTo>
                  <a:pt x="14513" y="14865"/>
                  <a:pt x="14496" y="14873"/>
                  <a:pt x="14487" y="14887"/>
                </a:cubicBezTo>
                <a:cubicBezTo>
                  <a:pt x="13832" y="14232"/>
                  <a:pt x="13203" y="13564"/>
                  <a:pt x="12591" y="12881"/>
                </a:cubicBezTo>
                <a:close/>
                <a:moveTo>
                  <a:pt x="7130" y="9033"/>
                </a:moveTo>
                <a:cubicBezTo>
                  <a:pt x="8440" y="10700"/>
                  <a:pt x="9769" y="12347"/>
                  <a:pt x="11114" y="13972"/>
                </a:cubicBezTo>
                <a:cubicBezTo>
                  <a:pt x="11586" y="14542"/>
                  <a:pt x="12128" y="15189"/>
                  <a:pt x="12757" y="15808"/>
                </a:cubicBezTo>
                <a:cubicBezTo>
                  <a:pt x="12722" y="15844"/>
                  <a:pt x="12696" y="15893"/>
                  <a:pt x="12687" y="15942"/>
                </a:cubicBezTo>
                <a:cubicBezTo>
                  <a:pt x="10765" y="13712"/>
                  <a:pt x="8825" y="11439"/>
                  <a:pt x="7130" y="9033"/>
                </a:cubicBezTo>
                <a:close/>
                <a:moveTo>
                  <a:pt x="14574" y="16273"/>
                </a:moveTo>
                <a:lnTo>
                  <a:pt x="14653" y="16329"/>
                </a:lnTo>
                <a:cubicBezTo>
                  <a:pt x="14662" y="16350"/>
                  <a:pt x="14671" y="16364"/>
                  <a:pt x="14679" y="16385"/>
                </a:cubicBezTo>
                <a:lnTo>
                  <a:pt x="14671" y="16385"/>
                </a:lnTo>
                <a:lnTo>
                  <a:pt x="14574" y="16273"/>
                </a:lnTo>
                <a:close/>
                <a:moveTo>
                  <a:pt x="16187" y="16383"/>
                </a:moveTo>
                <a:lnTo>
                  <a:pt x="16374" y="16547"/>
                </a:lnTo>
                <a:cubicBezTo>
                  <a:pt x="16435" y="16660"/>
                  <a:pt x="16488" y="16765"/>
                  <a:pt x="16549" y="16878"/>
                </a:cubicBezTo>
                <a:cubicBezTo>
                  <a:pt x="16423" y="16715"/>
                  <a:pt x="16305" y="16553"/>
                  <a:pt x="16187" y="16383"/>
                </a:cubicBezTo>
                <a:close/>
                <a:moveTo>
                  <a:pt x="7628" y="13346"/>
                </a:moveTo>
                <a:cubicBezTo>
                  <a:pt x="8056" y="13860"/>
                  <a:pt x="8493" y="14373"/>
                  <a:pt x="8938" y="14880"/>
                </a:cubicBezTo>
                <a:cubicBezTo>
                  <a:pt x="9603" y="15640"/>
                  <a:pt x="10275" y="16357"/>
                  <a:pt x="11228" y="16786"/>
                </a:cubicBezTo>
                <a:cubicBezTo>
                  <a:pt x="11289" y="16807"/>
                  <a:pt x="11350" y="16821"/>
                  <a:pt x="11411" y="16821"/>
                </a:cubicBezTo>
                <a:cubicBezTo>
                  <a:pt x="11411" y="16843"/>
                  <a:pt x="11411" y="16864"/>
                  <a:pt x="11420" y="16885"/>
                </a:cubicBezTo>
                <a:cubicBezTo>
                  <a:pt x="11394" y="16881"/>
                  <a:pt x="11368" y="16879"/>
                  <a:pt x="11343" y="16879"/>
                </a:cubicBezTo>
                <a:cubicBezTo>
                  <a:pt x="11273" y="16879"/>
                  <a:pt x="11204" y="16892"/>
                  <a:pt x="11141" y="16913"/>
                </a:cubicBezTo>
                <a:cubicBezTo>
                  <a:pt x="11062" y="16839"/>
                  <a:pt x="10953" y="16802"/>
                  <a:pt x="10842" y="16802"/>
                </a:cubicBezTo>
                <a:cubicBezTo>
                  <a:pt x="10743" y="16802"/>
                  <a:pt x="10642" y="16832"/>
                  <a:pt x="10564" y="16892"/>
                </a:cubicBezTo>
                <a:cubicBezTo>
                  <a:pt x="9541" y="15738"/>
                  <a:pt x="8563" y="14556"/>
                  <a:pt x="7628" y="13346"/>
                </a:cubicBezTo>
                <a:close/>
                <a:moveTo>
                  <a:pt x="13867" y="17842"/>
                </a:moveTo>
                <a:cubicBezTo>
                  <a:pt x="13971" y="18046"/>
                  <a:pt x="14077" y="18250"/>
                  <a:pt x="14181" y="18454"/>
                </a:cubicBezTo>
                <a:cubicBezTo>
                  <a:pt x="14103" y="18383"/>
                  <a:pt x="14024" y="18313"/>
                  <a:pt x="13937" y="18243"/>
                </a:cubicBezTo>
                <a:cubicBezTo>
                  <a:pt x="13919" y="18109"/>
                  <a:pt x="13893" y="17975"/>
                  <a:pt x="13867" y="17842"/>
                </a:cubicBezTo>
                <a:close/>
                <a:moveTo>
                  <a:pt x="9990" y="0"/>
                </a:moveTo>
                <a:cubicBezTo>
                  <a:pt x="9929" y="0"/>
                  <a:pt x="9867" y="13"/>
                  <a:pt x="9812" y="42"/>
                </a:cubicBezTo>
                <a:cubicBezTo>
                  <a:pt x="9638" y="126"/>
                  <a:pt x="9559" y="295"/>
                  <a:pt x="9629" y="450"/>
                </a:cubicBezTo>
                <a:cubicBezTo>
                  <a:pt x="10005" y="1273"/>
                  <a:pt x="10415" y="2082"/>
                  <a:pt x="10870" y="2863"/>
                </a:cubicBezTo>
                <a:cubicBezTo>
                  <a:pt x="10424" y="2293"/>
                  <a:pt x="9987" y="1716"/>
                  <a:pt x="9550" y="1146"/>
                </a:cubicBezTo>
                <a:cubicBezTo>
                  <a:pt x="9485" y="1050"/>
                  <a:pt x="9359" y="997"/>
                  <a:pt x="9230" y="997"/>
                </a:cubicBezTo>
                <a:cubicBezTo>
                  <a:pt x="9169" y="997"/>
                  <a:pt x="9108" y="1009"/>
                  <a:pt x="9052" y="1034"/>
                </a:cubicBezTo>
                <a:cubicBezTo>
                  <a:pt x="8877" y="1125"/>
                  <a:pt x="8807" y="1301"/>
                  <a:pt x="8886" y="1456"/>
                </a:cubicBezTo>
                <a:cubicBezTo>
                  <a:pt x="9340" y="2391"/>
                  <a:pt x="9856" y="3299"/>
                  <a:pt x="10407" y="4185"/>
                </a:cubicBezTo>
                <a:cubicBezTo>
                  <a:pt x="9891" y="3531"/>
                  <a:pt x="9375" y="2877"/>
                  <a:pt x="8868" y="2222"/>
                </a:cubicBezTo>
                <a:cubicBezTo>
                  <a:pt x="8804" y="2129"/>
                  <a:pt x="8682" y="2076"/>
                  <a:pt x="8559" y="2076"/>
                </a:cubicBezTo>
                <a:cubicBezTo>
                  <a:pt x="8497" y="2076"/>
                  <a:pt x="8434" y="2089"/>
                  <a:pt x="8379" y="2117"/>
                </a:cubicBezTo>
                <a:cubicBezTo>
                  <a:pt x="8205" y="2201"/>
                  <a:pt x="8126" y="2384"/>
                  <a:pt x="8205" y="2539"/>
                </a:cubicBezTo>
                <a:cubicBezTo>
                  <a:pt x="8440" y="3025"/>
                  <a:pt x="8694" y="3510"/>
                  <a:pt x="8956" y="3981"/>
                </a:cubicBezTo>
                <a:cubicBezTo>
                  <a:pt x="8598" y="3461"/>
                  <a:pt x="8248" y="2933"/>
                  <a:pt x="7890" y="2413"/>
                </a:cubicBezTo>
                <a:cubicBezTo>
                  <a:pt x="7828" y="2308"/>
                  <a:pt x="7700" y="2249"/>
                  <a:pt x="7565" y="2249"/>
                </a:cubicBezTo>
                <a:cubicBezTo>
                  <a:pt x="7510" y="2249"/>
                  <a:pt x="7454" y="2259"/>
                  <a:pt x="7401" y="2279"/>
                </a:cubicBezTo>
                <a:cubicBezTo>
                  <a:pt x="7217" y="2363"/>
                  <a:pt x="7138" y="2539"/>
                  <a:pt x="7208" y="2701"/>
                </a:cubicBezTo>
                <a:cubicBezTo>
                  <a:pt x="7392" y="3109"/>
                  <a:pt x="7584" y="3517"/>
                  <a:pt x="7785" y="3918"/>
                </a:cubicBezTo>
                <a:lnTo>
                  <a:pt x="6457" y="2103"/>
                </a:lnTo>
                <a:cubicBezTo>
                  <a:pt x="6390" y="2005"/>
                  <a:pt x="6260" y="1952"/>
                  <a:pt x="6128" y="1952"/>
                </a:cubicBezTo>
                <a:cubicBezTo>
                  <a:pt x="6070" y="1952"/>
                  <a:pt x="6012" y="1962"/>
                  <a:pt x="5959" y="1983"/>
                </a:cubicBezTo>
                <a:cubicBezTo>
                  <a:pt x="5784" y="2068"/>
                  <a:pt x="5705" y="2244"/>
                  <a:pt x="5775" y="2398"/>
                </a:cubicBezTo>
                <a:cubicBezTo>
                  <a:pt x="6160" y="3264"/>
                  <a:pt x="6588" y="4108"/>
                  <a:pt x="7060" y="4938"/>
                </a:cubicBezTo>
                <a:cubicBezTo>
                  <a:pt x="6623" y="4354"/>
                  <a:pt x="6186" y="3770"/>
                  <a:pt x="5758" y="3186"/>
                </a:cubicBezTo>
                <a:cubicBezTo>
                  <a:pt x="5694" y="3093"/>
                  <a:pt x="5572" y="3040"/>
                  <a:pt x="5443" y="3040"/>
                </a:cubicBezTo>
                <a:cubicBezTo>
                  <a:pt x="5378" y="3040"/>
                  <a:pt x="5312" y="3053"/>
                  <a:pt x="5251" y="3081"/>
                </a:cubicBezTo>
                <a:cubicBezTo>
                  <a:pt x="5076" y="3172"/>
                  <a:pt x="5007" y="3355"/>
                  <a:pt x="5094" y="3510"/>
                </a:cubicBezTo>
                <a:cubicBezTo>
                  <a:pt x="5391" y="4045"/>
                  <a:pt x="5688" y="4580"/>
                  <a:pt x="5994" y="5107"/>
                </a:cubicBezTo>
                <a:cubicBezTo>
                  <a:pt x="5417" y="4347"/>
                  <a:pt x="4840" y="3594"/>
                  <a:pt x="4272" y="2842"/>
                </a:cubicBezTo>
                <a:cubicBezTo>
                  <a:pt x="4207" y="2746"/>
                  <a:pt x="4081" y="2693"/>
                  <a:pt x="3952" y="2693"/>
                </a:cubicBezTo>
                <a:cubicBezTo>
                  <a:pt x="3891" y="2693"/>
                  <a:pt x="3830" y="2704"/>
                  <a:pt x="3774" y="2729"/>
                </a:cubicBezTo>
                <a:cubicBezTo>
                  <a:pt x="3600" y="2821"/>
                  <a:pt x="3530" y="2997"/>
                  <a:pt x="3608" y="3151"/>
                </a:cubicBezTo>
                <a:cubicBezTo>
                  <a:pt x="3678" y="3299"/>
                  <a:pt x="3748" y="3440"/>
                  <a:pt x="3827" y="3588"/>
                </a:cubicBezTo>
                <a:cubicBezTo>
                  <a:pt x="3774" y="3563"/>
                  <a:pt x="3716" y="3551"/>
                  <a:pt x="3656" y="3551"/>
                </a:cubicBezTo>
                <a:cubicBezTo>
                  <a:pt x="3597" y="3551"/>
                  <a:pt x="3538" y="3563"/>
                  <a:pt x="3486" y="3588"/>
                </a:cubicBezTo>
                <a:cubicBezTo>
                  <a:pt x="3311" y="3679"/>
                  <a:pt x="3233" y="3855"/>
                  <a:pt x="3311" y="4010"/>
                </a:cubicBezTo>
                <a:cubicBezTo>
                  <a:pt x="3591" y="4601"/>
                  <a:pt x="3888" y="5192"/>
                  <a:pt x="4203" y="5769"/>
                </a:cubicBezTo>
                <a:cubicBezTo>
                  <a:pt x="3967" y="5417"/>
                  <a:pt x="3722" y="5065"/>
                  <a:pt x="3486" y="4713"/>
                </a:cubicBezTo>
                <a:cubicBezTo>
                  <a:pt x="3426" y="4607"/>
                  <a:pt x="3297" y="4547"/>
                  <a:pt x="3162" y="4547"/>
                </a:cubicBezTo>
                <a:cubicBezTo>
                  <a:pt x="3100" y="4547"/>
                  <a:pt x="3037" y="4560"/>
                  <a:pt x="2979" y="4586"/>
                </a:cubicBezTo>
                <a:cubicBezTo>
                  <a:pt x="2796" y="4678"/>
                  <a:pt x="2726" y="4861"/>
                  <a:pt x="2813" y="5016"/>
                </a:cubicBezTo>
                <a:cubicBezTo>
                  <a:pt x="3608" y="6493"/>
                  <a:pt x="4465" y="7936"/>
                  <a:pt x="5391" y="9350"/>
                </a:cubicBezTo>
                <a:cubicBezTo>
                  <a:pt x="4377" y="8020"/>
                  <a:pt x="3399" y="6690"/>
                  <a:pt x="2429" y="5374"/>
                </a:cubicBezTo>
                <a:cubicBezTo>
                  <a:pt x="2364" y="5276"/>
                  <a:pt x="2241" y="5221"/>
                  <a:pt x="2112" y="5221"/>
                </a:cubicBezTo>
                <a:cubicBezTo>
                  <a:pt x="2048" y="5221"/>
                  <a:pt x="1983" y="5234"/>
                  <a:pt x="1922" y="5262"/>
                </a:cubicBezTo>
                <a:cubicBezTo>
                  <a:pt x="1747" y="5353"/>
                  <a:pt x="1677" y="5536"/>
                  <a:pt x="1765" y="5698"/>
                </a:cubicBezTo>
                <a:cubicBezTo>
                  <a:pt x="2394" y="6838"/>
                  <a:pt x="3058" y="7964"/>
                  <a:pt x="3757" y="9075"/>
                </a:cubicBezTo>
                <a:cubicBezTo>
                  <a:pt x="3172" y="8280"/>
                  <a:pt x="2603" y="7485"/>
                  <a:pt x="2044" y="6697"/>
                </a:cubicBezTo>
                <a:cubicBezTo>
                  <a:pt x="1977" y="6600"/>
                  <a:pt x="1852" y="6543"/>
                  <a:pt x="1723" y="6543"/>
                </a:cubicBezTo>
                <a:cubicBezTo>
                  <a:pt x="1666" y="6543"/>
                  <a:pt x="1609" y="6554"/>
                  <a:pt x="1555" y="6578"/>
                </a:cubicBezTo>
                <a:cubicBezTo>
                  <a:pt x="1371" y="6655"/>
                  <a:pt x="1293" y="6831"/>
                  <a:pt x="1363" y="6986"/>
                </a:cubicBezTo>
                <a:cubicBezTo>
                  <a:pt x="1730" y="7872"/>
                  <a:pt x="2167" y="8745"/>
                  <a:pt x="2664" y="9596"/>
                </a:cubicBezTo>
                <a:cubicBezTo>
                  <a:pt x="2254" y="9082"/>
                  <a:pt x="1852" y="8562"/>
                  <a:pt x="1459" y="8034"/>
                </a:cubicBezTo>
                <a:cubicBezTo>
                  <a:pt x="1395" y="7940"/>
                  <a:pt x="1268" y="7887"/>
                  <a:pt x="1140" y="7887"/>
                </a:cubicBezTo>
                <a:cubicBezTo>
                  <a:pt x="1075" y="7887"/>
                  <a:pt x="1010" y="7900"/>
                  <a:pt x="952" y="7928"/>
                </a:cubicBezTo>
                <a:cubicBezTo>
                  <a:pt x="777" y="8027"/>
                  <a:pt x="716" y="8210"/>
                  <a:pt x="803" y="8365"/>
                </a:cubicBezTo>
                <a:cubicBezTo>
                  <a:pt x="1188" y="9047"/>
                  <a:pt x="1599" y="9722"/>
                  <a:pt x="2027" y="10391"/>
                </a:cubicBezTo>
                <a:cubicBezTo>
                  <a:pt x="1572" y="9821"/>
                  <a:pt x="1136" y="9251"/>
                  <a:pt x="699" y="8688"/>
                </a:cubicBezTo>
                <a:cubicBezTo>
                  <a:pt x="627" y="8593"/>
                  <a:pt x="503" y="8539"/>
                  <a:pt x="379" y="8539"/>
                </a:cubicBezTo>
                <a:cubicBezTo>
                  <a:pt x="321" y="8539"/>
                  <a:pt x="262" y="8551"/>
                  <a:pt x="209" y="8576"/>
                </a:cubicBezTo>
                <a:cubicBezTo>
                  <a:pt x="35" y="8660"/>
                  <a:pt x="-44" y="8836"/>
                  <a:pt x="26" y="8991"/>
                </a:cubicBezTo>
                <a:cubicBezTo>
                  <a:pt x="384" y="9814"/>
                  <a:pt x="803" y="10616"/>
                  <a:pt x="1284" y="11404"/>
                </a:cubicBezTo>
                <a:cubicBezTo>
                  <a:pt x="1211" y="11341"/>
                  <a:pt x="1114" y="11308"/>
                  <a:pt x="1015" y="11308"/>
                </a:cubicBezTo>
                <a:cubicBezTo>
                  <a:pt x="948" y="11308"/>
                  <a:pt x="881" y="11323"/>
                  <a:pt x="821" y="11355"/>
                </a:cubicBezTo>
                <a:cubicBezTo>
                  <a:pt x="638" y="11453"/>
                  <a:pt x="585" y="11650"/>
                  <a:pt x="690" y="11805"/>
                </a:cubicBezTo>
                <a:cubicBezTo>
                  <a:pt x="2158" y="13979"/>
                  <a:pt x="4002" y="15977"/>
                  <a:pt x="6169" y="17736"/>
                </a:cubicBezTo>
                <a:cubicBezTo>
                  <a:pt x="6239" y="17792"/>
                  <a:pt x="6330" y="17820"/>
                  <a:pt x="6423" y="17820"/>
                </a:cubicBezTo>
                <a:cubicBezTo>
                  <a:pt x="6516" y="17820"/>
                  <a:pt x="6610" y="17792"/>
                  <a:pt x="6684" y="17736"/>
                </a:cubicBezTo>
                <a:cubicBezTo>
                  <a:pt x="6824" y="17609"/>
                  <a:pt x="6850" y="17427"/>
                  <a:pt x="6728" y="17286"/>
                </a:cubicBezTo>
                <a:cubicBezTo>
                  <a:pt x="5566" y="15935"/>
                  <a:pt x="4386" y="14563"/>
                  <a:pt x="3320" y="13121"/>
                </a:cubicBezTo>
                <a:cubicBezTo>
                  <a:pt x="4639" y="14661"/>
                  <a:pt x="6055" y="16146"/>
                  <a:pt x="7663" y="17476"/>
                </a:cubicBezTo>
                <a:cubicBezTo>
                  <a:pt x="7737" y="17536"/>
                  <a:pt x="7833" y="17566"/>
                  <a:pt x="7928" y="17566"/>
                </a:cubicBezTo>
                <a:cubicBezTo>
                  <a:pt x="8023" y="17566"/>
                  <a:pt x="8117" y="17536"/>
                  <a:pt x="8187" y="17476"/>
                </a:cubicBezTo>
                <a:cubicBezTo>
                  <a:pt x="8336" y="17349"/>
                  <a:pt x="8344" y="17159"/>
                  <a:pt x="8213" y="17025"/>
                </a:cubicBezTo>
                <a:cubicBezTo>
                  <a:pt x="7750" y="16540"/>
                  <a:pt x="7287" y="16048"/>
                  <a:pt x="6841" y="15541"/>
                </a:cubicBezTo>
                <a:cubicBezTo>
                  <a:pt x="7680" y="16441"/>
                  <a:pt x="8545" y="17321"/>
                  <a:pt x="9428" y="18179"/>
                </a:cubicBezTo>
                <a:cubicBezTo>
                  <a:pt x="9500" y="18253"/>
                  <a:pt x="9606" y="18290"/>
                  <a:pt x="9712" y="18290"/>
                </a:cubicBezTo>
                <a:cubicBezTo>
                  <a:pt x="9799" y="18290"/>
                  <a:pt x="9885" y="18265"/>
                  <a:pt x="9952" y="18215"/>
                </a:cubicBezTo>
                <a:cubicBezTo>
                  <a:pt x="10109" y="18095"/>
                  <a:pt x="10136" y="17898"/>
                  <a:pt x="10013" y="17757"/>
                </a:cubicBezTo>
                <a:cubicBezTo>
                  <a:pt x="9096" y="16744"/>
                  <a:pt x="8178" y="15731"/>
                  <a:pt x="7287" y="14690"/>
                </a:cubicBezTo>
                <a:cubicBezTo>
                  <a:pt x="8309" y="15857"/>
                  <a:pt x="9419" y="16969"/>
                  <a:pt x="10608" y="18032"/>
                </a:cubicBezTo>
                <a:cubicBezTo>
                  <a:pt x="10835" y="18517"/>
                  <a:pt x="11237" y="18953"/>
                  <a:pt x="11639" y="19375"/>
                </a:cubicBezTo>
                <a:cubicBezTo>
                  <a:pt x="11700" y="19432"/>
                  <a:pt x="11778" y="19467"/>
                  <a:pt x="11857" y="19474"/>
                </a:cubicBezTo>
                <a:cubicBezTo>
                  <a:pt x="12119" y="19882"/>
                  <a:pt x="12364" y="20297"/>
                  <a:pt x="12617" y="20712"/>
                </a:cubicBezTo>
                <a:cubicBezTo>
                  <a:pt x="12685" y="20824"/>
                  <a:pt x="12813" y="20872"/>
                  <a:pt x="12945" y="20872"/>
                </a:cubicBezTo>
                <a:cubicBezTo>
                  <a:pt x="13203" y="20872"/>
                  <a:pt x="13478" y="20692"/>
                  <a:pt x="13368" y="20459"/>
                </a:cubicBezTo>
                <a:lnTo>
                  <a:pt x="12652" y="18988"/>
                </a:lnTo>
                <a:cubicBezTo>
                  <a:pt x="13307" y="19762"/>
                  <a:pt x="13858" y="20607"/>
                  <a:pt x="14409" y="21444"/>
                </a:cubicBezTo>
                <a:cubicBezTo>
                  <a:pt x="14482" y="21553"/>
                  <a:pt x="14607" y="21600"/>
                  <a:pt x="14735" y="21600"/>
                </a:cubicBezTo>
                <a:cubicBezTo>
                  <a:pt x="14984" y="21600"/>
                  <a:pt x="15244" y="21421"/>
                  <a:pt x="15151" y="21184"/>
                </a:cubicBezTo>
                <a:cubicBezTo>
                  <a:pt x="14898" y="20536"/>
                  <a:pt x="14513" y="19938"/>
                  <a:pt x="14103" y="19347"/>
                </a:cubicBezTo>
                <a:cubicBezTo>
                  <a:pt x="14373" y="19579"/>
                  <a:pt x="14653" y="19812"/>
                  <a:pt x="14941" y="20037"/>
                </a:cubicBezTo>
                <a:cubicBezTo>
                  <a:pt x="15025" y="20100"/>
                  <a:pt x="15123" y="20128"/>
                  <a:pt x="15218" y="20128"/>
                </a:cubicBezTo>
                <a:cubicBezTo>
                  <a:pt x="15463" y="20128"/>
                  <a:pt x="15692" y="19946"/>
                  <a:pt x="15623" y="19713"/>
                </a:cubicBezTo>
                <a:cubicBezTo>
                  <a:pt x="15422" y="19094"/>
                  <a:pt x="15072" y="18517"/>
                  <a:pt x="14767" y="17926"/>
                </a:cubicBezTo>
                <a:cubicBezTo>
                  <a:pt x="15064" y="18285"/>
                  <a:pt x="15343" y="18651"/>
                  <a:pt x="15623" y="19017"/>
                </a:cubicBezTo>
                <a:cubicBezTo>
                  <a:pt x="15763" y="19361"/>
                  <a:pt x="15999" y="19678"/>
                  <a:pt x="16304" y="19938"/>
                </a:cubicBezTo>
                <a:cubicBezTo>
                  <a:pt x="16387" y="20008"/>
                  <a:pt x="16484" y="20038"/>
                  <a:pt x="16580" y="20038"/>
                </a:cubicBezTo>
                <a:cubicBezTo>
                  <a:pt x="16858" y="20038"/>
                  <a:pt x="17120" y="19785"/>
                  <a:pt x="16951" y="19544"/>
                </a:cubicBezTo>
                <a:cubicBezTo>
                  <a:pt x="16742" y="19249"/>
                  <a:pt x="16532" y="18960"/>
                  <a:pt x="16313" y="18672"/>
                </a:cubicBezTo>
                <a:cubicBezTo>
                  <a:pt x="16139" y="18257"/>
                  <a:pt x="16034" y="17799"/>
                  <a:pt x="15903" y="17420"/>
                </a:cubicBezTo>
                <a:cubicBezTo>
                  <a:pt x="15868" y="17335"/>
                  <a:pt x="15833" y="17244"/>
                  <a:pt x="15806" y="17159"/>
                </a:cubicBezTo>
                <a:cubicBezTo>
                  <a:pt x="16435" y="17989"/>
                  <a:pt x="17065" y="18827"/>
                  <a:pt x="17703" y="19650"/>
                </a:cubicBezTo>
                <a:cubicBezTo>
                  <a:pt x="17738" y="19706"/>
                  <a:pt x="17781" y="19762"/>
                  <a:pt x="17825" y="19812"/>
                </a:cubicBezTo>
                <a:cubicBezTo>
                  <a:pt x="17913" y="19920"/>
                  <a:pt x="18040" y="19965"/>
                  <a:pt x="18164" y="19965"/>
                </a:cubicBezTo>
                <a:cubicBezTo>
                  <a:pt x="18446" y="19965"/>
                  <a:pt x="18721" y="19734"/>
                  <a:pt x="18533" y="19481"/>
                </a:cubicBezTo>
                <a:cubicBezTo>
                  <a:pt x="18489" y="19432"/>
                  <a:pt x="18454" y="19383"/>
                  <a:pt x="18419" y="19333"/>
                </a:cubicBezTo>
                <a:cubicBezTo>
                  <a:pt x="18279" y="19129"/>
                  <a:pt x="18157" y="18918"/>
                  <a:pt x="18069" y="18700"/>
                </a:cubicBezTo>
                <a:cubicBezTo>
                  <a:pt x="18148" y="18820"/>
                  <a:pt x="18236" y="18946"/>
                  <a:pt x="18314" y="19073"/>
                </a:cubicBezTo>
                <a:cubicBezTo>
                  <a:pt x="18391" y="19192"/>
                  <a:pt x="18513" y="19241"/>
                  <a:pt x="18637" y="19241"/>
                </a:cubicBezTo>
                <a:cubicBezTo>
                  <a:pt x="18909" y="19241"/>
                  <a:pt x="19190" y="19003"/>
                  <a:pt x="19022" y="18742"/>
                </a:cubicBezTo>
                <a:cubicBezTo>
                  <a:pt x="18384" y="17757"/>
                  <a:pt x="17685" y="16793"/>
                  <a:pt x="16925" y="15857"/>
                </a:cubicBezTo>
                <a:cubicBezTo>
                  <a:pt x="16960" y="15879"/>
                  <a:pt x="16995" y="15900"/>
                  <a:pt x="17030" y="15921"/>
                </a:cubicBezTo>
                <a:cubicBezTo>
                  <a:pt x="17095" y="15959"/>
                  <a:pt x="17172" y="15978"/>
                  <a:pt x="17247" y="15978"/>
                </a:cubicBezTo>
                <a:cubicBezTo>
                  <a:pt x="17352" y="15978"/>
                  <a:pt x="17457" y="15941"/>
                  <a:pt x="17528" y="15872"/>
                </a:cubicBezTo>
                <a:cubicBezTo>
                  <a:pt x="17650" y="15745"/>
                  <a:pt x="17659" y="15569"/>
                  <a:pt x="17537" y="15443"/>
                </a:cubicBezTo>
                <a:cubicBezTo>
                  <a:pt x="16523" y="14352"/>
                  <a:pt x="15536" y="13289"/>
                  <a:pt x="14601" y="12234"/>
                </a:cubicBezTo>
                <a:cubicBezTo>
                  <a:pt x="15404" y="13036"/>
                  <a:pt x="16270" y="13803"/>
                  <a:pt x="17187" y="14521"/>
                </a:cubicBezTo>
                <a:cubicBezTo>
                  <a:pt x="17256" y="14576"/>
                  <a:pt x="17348" y="14604"/>
                  <a:pt x="17441" y="14604"/>
                </a:cubicBezTo>
                <a:cubicBezTo>
                  <a:pt x="17536" y="14604"/>
                  <a:pt x="17632" y="14575"/>
                  <a:pt x="17703" y="14514"/>
                </a:cubicBezTo>
                <a:cubicBezTo>
                  <a:pt x="17842" y="14394"/>
                  <a:pt x="17860" y="14204"/>
                  <a:pt x="17738" y="14071"/>
                </a:cubicBezTo>
                <a:cubicBezTo>
                  <a:pt x="15754" y="11868"/>
                  <a:pt x="13718" y="9638"/>
                  <a:pt x="11962" y="7253"/>
                </a:cubicBezTo>
                <a:cubicBezTo>
                  <a:pt x="13264" y="8836"/>
                  <a:pt x="14601" y="10405"/>
                  <a:pt x="15955" y="11953"/>
                </a:cubicBezTo>
                <a:cubicBezTo>
                  <a:pt x="16698" y="12797"/>
                  <a:pt x="17624" y="13860"/>
                  <a:pt x="18873" y="14528"/>
                </a:cubicBezTo>
                <a:cubicBezTo>
                  <a:pt x="18935" y="14561"/>
                  <a:pt x="19004" y="14577"/>
                  <a:pt x="19072" y="14577"/>
                </a:cubicBezTo>
                <a:cubicBezTo>
                  <a:pt x="19179" y="14577"/>
                  <a:pt x="19285" y="14538"/>
                  <a:pt x="19354" y="14465"/>
                </a:cubicBezTo>
                <a:cubicBezTo>
                  <a:pt x="19476" y="14345"/>
                  <a:pt x="19485" y="14169"/>
                  <a:pt x="19371" y="14042"/>
                </a:cubicBezTo>
                <a:cubicBezTo>
                  <a:pt x="17371" y="11882"/>
                  <a:pt x="15221" y="9561"/>
                  <a:pt x="13307" y="7056"/>
                </a:cubicBezTo>
                <a:cubicBezTo>
                  <a:pt x="14216" y="8168"/>
                  <a:pt x="15142" y="9265"/>
                  <a:pt x="16077" y="10349"/>
                </a:cubicBezTo>
                <a:cubicBezTo>
                  <a:pt x="16960" y="11369"/>
                  <a:pt x="17781" y="12269"/>
                  <a:pt x="18847" y="12973"/>
                </a:cubicBezTo>
                <a:cubicBezTo>
                  <a:pt x="18913" y="13017"/>
                  <a:pt x="18995" y="13038"/>
                  <a:pt x="19075" y="13038"/>
                </a:cubicBezTo>
                <a:cubicBezTo>
                  <a:pt x="19177" y="13038"/>
                  <a:pt x="19277" y="13004"/>
                  <a:pt x="19345" y="12938"/>
                </a:cubicBezTo>
                <a:cubicBezTo>
                  <a:pt x="19485" y="12811"/>
                  <a:pt x="19494" y="12628"/>
                  <a:pt x="19371" y="12495"/>
                </a:cubicBezTo>
                <a:cubicBezTo>
                  <a:pt x="16899" y="9758"/>
                  <a:pt x="14347" y="6957"/>
                  <a:pt x="12364" y="3890"/>
                </a:cubicBezTo>
                <a:lnTo>
                  <a:pt x="17449" y="10264"/>
                </a:lnTo>
                <a:cubicBezTo>
                  <a:pt x="17982" y="10940"/>
                  <a:pt x="18594" y="11700"/>
                  <a:pt x="19511" y="12164"/>
                </a:cubicBezTo>
                <a:cubicBezTo>
                  <a:pt x="19570" y="12193"/>
                  <a:pt x="19637" y="12207"/>
                  <a:pt x="19703" y="12207"/>
                </a:cubicBezTo>
                <a:cubicBezTo>
                  <a:pt x="19812" y="12207"/>
                  <a:pt x="19918" y="12168"/>
                  <a:pt x="19983" y="12093"/>
                </a:cubicBezTo>
                <a:cubicBezTo>
                  <a:pt x="20105" y="11967"/>
                  <a:pt x="20105" y="11791"/>
                  <a:pt x="19983" y="11664"/>
                </a:cubicBezTo>
                <a:cubicBezTo>
                  <a:pt x="18672" y="10271"/>
                  <a:pt x="17414" y="8836"/>
                  <a:pt x="16200" y="7366"/>
                </a:cubicBezTo>
                <a:cubicBezTo>
                  <a:pt x="17572" y="8885"/>
                  <a:pt x="18996" y="10363"/>
                  <a:pt x="20473" y="11791"/>
                </a:cubicBezTo>
                <a:cubicBezTo>
                  <a:pt x="20541" y="11866"/>
                  <a:pt x="20648" y="11903"/>
                  <a:pt x="20754" y="11903"/>
                </a:cubicBezTo>
                <a:cubicBezTo>
                  <a:pt x="20838" y="11903"/>
                  <a:pt x="20922" y="11880"/>
                  <a:pt x="20988" y="11833"/>
                </a:cubicBezTo>
                <a:cubicBezTo>
                  <a:pt x="21145" y="11714"/>
                  <a:pt x="21180" y="11524"/>
                  <a:pt x="21058" y="11376"/>
                </a:cubicBezTo>
                <a:lnTo>
                  <a:pt x="16881" y="6395"/>
                </a:lnTo>
                <a:cubicBezTo>
                  <a:pt x="18131" y="7696"/>
                  <a:pt x="19459" y="8934"/>
                  <a:pt x="20883" y="10117"/>
                </a:cubicBezTo>
                <a:cubicBezTo>
                  <a:pt x="20953" y="10176"/>
                  <a:pt x="21047" y="10206"/>
                  <a:pt x="21141" y="10206"/>
                </a:cubicBezTo>
                <a:cubicBezTo>
                  <a:pt x="21235" y="10206"/>
                  <a:pt x="21329" y="10176"/>
                  <a:pt x="21399" y="10117"/>
                </a:cubicBezTo>
                <a:cubicBezTo>
                  <a:pt x="21538" y="9997"/>
                  <a:pt x="21556" y="9807"/>
                  <a:pt x="21434" y="9673"/>
                </a:cubicBezTo>
                <a:cubicBezTo>
                  <a:pt x="20534" y="8695"/>
                  <a:pt x="19642" y="7710"/>
                  <a:pt x="18778" y="6704"/>
                </a:cubicBezTo>
                <a:lnTo>
                  <a:pt x="20560" y="8520"/>
                </a:lnTo>
                <a:cubicBezTo>
                  <a:pt x="20633" y="8594"/>
                  <a:pt x="20740" y="8633"/>
                  <a:pt x="20849" y="8633"/>
                </a:cubicBezTo>
                <a:cubicBezTo>
                  <a:pt x="20936" y="8633"/>
                  <a:pt x="21023" y="8608"/>
                  <a:pt x="21093" y="8555"/>
                </a:cubicBezTo>
                <a:cubicBezTo>
                  <a:pt x="21250" y="8435"/>
                  <a:pt x="21276" y="8238"/>
                  <a:pt x="21145" y="8090"/>
                </a:cubicBezTo>
                <a:cubicBezTo>
                  <a:pt x="20141" y="7007"/>
                  <a:pt x="19118" y="5902"/>
                  <a:pt x="18148" y="4762"/>
                </a:cubicBezTo>
                <a:lnTo>
                  <a:pt x="20219" y="6606"/>
                </a:lnTo>
                <a:cubicBezTo>
                  <a:pt x="20292" y="6672"/>
                  <a:pt x="20394" y="6705"/>
                  <a:pt x="20494" y="6705"/>
                </a:cubicBezTo>
                <a:cubicBezTo>
                  <a:pt x="20586" y="6705"/>
                  <a:pt x="20677" y="6677"/>
                  <a:pt x="20743" y="6620"/>
                </a:cubicBezTo>
                <a:cubicBezTo>
                  <a:pt x="20901" y="6493"/>
                  <a:pt x="20918" y="6303"/>
                  <a:pt x="20787" y="6162"/>
                </a:cubicBezTo>
                <a:lnTo>
                  <a:pt x="18253" y="3468"/>
                </a:lnTo>
                <a:cubicBezTo>
                  <a:pt x="18262" y="3362"/>
                  <a:pt x="18218" y="3264"/>
                  <a:pt x="18131" y="3193"/>
                </a:cubicBezTo>
                <a:lnTo>
                  <a:pt x="17598" y="2771"/>
                </a:lnTo>
                <a:cubicBezTo>
                  <a:pt x="17530" y="2713"/>
                  <a:pt x="17439" y="2685"/>
                  <a:pt x="17348" y="2685"/>
                </a:cubicBezTo>
                <a:cubicBezTo>
                  <a:pt x="17252" y="2685"/>
                  <a:pt x="17154" y="2717"/>
                  <a:pt x="17082" y="2778"/>
                </a:cubicBezTo>
                <a:cubicBezTo>
                  <a:pt x="17065" y="2793"/>
                  <a:pt x="17047" y="2814"/>
                  <a:pt x="17030" y="2835"/>
                </a:cubicBezTo>
                <a:lnTo>
                  <a:pt x="15842" y="1779"/>
                </a:lnTo>
                <a:cubicBezTo>
                  <a:pt x="15768" y="1713"/>
                  <a:pt x="15668" y="1679"/>
                  <a:pt x="15569" y="1679"/>
                </a:cubicBezTo>
                <a:cubicBezTo>
                  <a:pt x="15489" y="1679"/>
                  <a:pt x="15409" y="1700"/>
                  <a:pt x="15343" y="1744"/>
                </a:cubicBezTo>
                <a:cubicBezTo>
                  <a:pt x="15230" y="1822"/>
                  <a:pt x="15177" y="1927"/>
                  <a:pt x="15195" y="2040"/>
                </a:cubicBezTo>
                <a:lnTo>
                  <a:pt x="14146" y="984"/>
                </a:lnTo>
                <a:cubicBezTo>
                  <a:pt x="14076" y="908"/>
                  <a:pt x="13969" y="868"/>
                  <a:pt x="13860" y="868"/>
                </a:cubicBezTo>
                <a:cubicBezTo>
                  <a:pt x="13779" y="868"/>
                  <a:pt x="13698" y="890"/>
                  <a:pt x="13631" y="935"/>
                </a:cubicBezTo>
                <a:cubicBezTo>
                  <a:pt x="13474" y="1048"/>
                  <a:pt x="13430" y="1238"/>
                  <a:pt x="13543" y="1385"/>
                </a:cubicBezTo>
                <a:cubicBezTo>
                  <a:pt x="14094" y="2110"/>
                  <a:pt x="14653" y="2835"/>
                  <a:pt x="15230" y="3559"/>
                </a:cubicBezTo>
                <a:cubicBezTo>
                  <a:pt x="14636" y="2898"/>
                  <a:pt x="14050" y="2237"/>
                  <a:pt x="13465" y="1575"/>
                </a:cubicBezTo>
                <a:cubicBezTo>
                  <a:pt x="13394" y="1495"/>
                  <a:pt x="13281" y="1450"/>
                  <a:pt x="13166" y="1450"/>
                </a:cubicBezTo>
                <a:cubicBezTo>
                  <a:pt x="13110" y="1450"/>
                  <a:pt x="13053" y="1461"/>
                  <a:pt x="13002" y="1484"/>
                </a:cubicBezTo>
                <a:cubicBezTo>
                  <a:pt x="12827" y="1561"/>
                  <a:pt x="12748" y="1716"/>
                  <a:pt x="12801" y="1864"/>
                </a:cubicBezTo>
                <a:cubicBezTo>
                  <a:pt x="12871" y="2096"/>
                  <a:pt x="12958" y="2314"/>
                  <a:pt x="13063" y="2532"/>
                </a:cubicBezTo>
                <a:cubicBezTo>
                  <a:pt x="12827" y="2244"/>
                  <a:pt x="12600" y="1948"/>
                  <a:pt x="12373" y="1653"/>
                </a:cubicBezTo>
                <a:cubicBezTo>
                  <a:pt x="12308" y="1565"/>
                  <a:pt x="12187" y="1511"/>
                  <a:pt x="12062" y="1511"/>
                </a:cubicBezTo>
                <a:cubicBezTo>
                  <a:pt x="12017" y="1511"/>
                  <a:pt x="11971" y="1518"/>
                  <a:pt x="11927" y="1533"/>
                </a:cubicBezTo>
                <a:cubicBezTo>
                  <a:pt x="11761" y="1589"/>
                  <a:pt x="11656" y="1730"/>
                  <a:pt x="11682" y="1878"/>
                </a:cubicBezTo>
                <a:lnTo>
                  <a:pt x="10301" y="147"/>
                </a:lnTo>
                <a:cubicBezTo>
                  <a:pt x="10232" y="53"/>
                  <a:pt x="10111" y="0"/>
                  <a:pt x="999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191" name="Google Shape;1436;p41"/>
          <p:cNvGrpSpPr/>
          <p:nvPr/>
        </p:nvGrpSpPr>
        <p:grpSpPr>
          <a:xfrm>
            <a:off x="7804947" y="676974"/>
            <a:ext cx="760266" cy="750283"/>
            <a:chOff x="0" y="0"/>
            <a:chExt cx="760265" cy="750281"/>
          </a:xfrm>
        </p:grpSpPr>
        <p:sp>
          <p:nvSpPr>
            <p:cNvPr id="3186" name="Google Shape;1437;p41"/>
            <p:cNvSpPr/>
            <p:nvPr/>
          </p:nvSpPr>
          <p:spPr>
            <a:xfrm>
              <a:off x="-1" y="0"/>
              <a:ext cx="689359" cy="63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0488" y="428"/>
                  </a:moveTo>
                  <a:cubicBezTo>
                    <a:pt x="10949" y="428"/>
                    <a:pt x="11409" y="458"/>
                    <a:pt x="11861" y="518"/>
                  </a:cubicBezTo>
                  <a:cubicBezTo>
                    <a:pt x="14834" y="902"/>
                    <a:pt x="17573" y="2614"/>
                    <a:pt x="19015" y="4969"/>
                  </a:cubicBezTo>
                  <a:cubicBezTo>
                    <a:pt x="20240" y="6975"/>
                    <a:pt x="20601" y="9406"/>
                    <a:pt x="20097" y="12172"/>
                  </a:cubicBezTo>
                  <a:cubicBezTo>
                    <a:pt x="19943" y="12987"/>
                    <a:pt x="19700" y="13918"/>
                    <a:pt x="19006" y="14637"/>
                  </a:cubicBezTo>
                  <a:lnTo>
                    <a:pt x="18916" y="14726"/>
                  </a:lnTo>
                  <a:cubicBezTo>
                    <a:pt x="18727" y="14910"/>
                    <a:pt x="18510" y="15136"/>
                    <a:pt x="18475" y="15410"/>
                  </a:cubicBezTo>
                  <a:cubicBezTo>
                    <a:pt x="18438" y="15650"/>
                    <a:pt x="18556" y="15869"/>
                    <a:pt x="18646" y="16040"/>
                  </a:cubicBezTo>
                  <a:lnTo>
                    <a:pt x="19736" y="18156"/>
                  </a:lnTo>
                  <a:cubicBezTo>
                    <a:pt x="19853" y="18389"/>
                    <a:pt x="19997" y="18663"/>
                    <a:pt x="19926" y="18902"/>
                  </a:cubicBezTo>
                  <a:cubicBezTo>
                    <a:pt x="19835" y="19190"/>
                    <a:pt x="19465" y="19402"/>
                    <a:pt x="19060" y="19607"/>
                  </a:cubicBezTo>
                  <a:cubicBezTo>
                    <a:pt x="17420" y="20449"/>
                    <a:pt x="15915" y="21148"/>
                    <a:pt x="14239" y="21182"/>
                  </a:cubicBezTo>
                  <a:cubicBezTo>
                    <a:pt x="14214" y="21183"/>
                    <a:pt x="14189" y="21183"/>
                    <a:pt x="14164" y="21183"/>
                  </a:cubicBezTo>
                  <a:cubicBezTo>
                    <a:pt x="12907" y="21183"/>
                    <a:pt x="12471" y="20508"/>
                    <a:pt x="11905" y="19662"/>
                  </a:cubicBezTo>
                  <a:cubicBezTo>
                    <a:pt x="11788" y="19464"/>
                    <a:pt x="11653" y="19258"/>
                    <a:pt x="11500" y="19059"/>
                  </a:cubicBezTo>
                  <a:cubicBezTo>
                    <a:pt x="11310" y="18806"/>
                    <a:pt x="11094" y="18512"/>
                    <a:pt x="10734" y="18307"/>
                  </a:cubicBezTo>
                  <a:cubicBezTo>
                    <a:pt x="10464" y="18128"/>
                    <a:pt x="10148" y="18019"/>
                    <a:pt x="9869" y="17930"/>
                  </a:cubicBezTo>
                  <a:cubicBezTo>
                    <a:pt x="9356" y="17772"/>
                    <a:pt x="8824" y="17642"/>
                    <a:pt x="8301" y="17519"/>
                  </a:cubicBezTo>
                  <a:cubicBezTo>
                    <a:pt x="7751" y="17396"/>
                    <a:pt x="7193" y="17259"/>
                    <a:pt x="6661" y="17087"/>
                  </a:cubicBezTo>
                  <a:cubicBezTo>
                    <a:pt x="3679" y="16102"/>
                    <a:pt x="1407" y="13685"/>
                    <a:pt x="750" y="10768"/>
                  </a:cubicBezTo>
                  <a:cubicBezTo>
                    <a:pt x="128" y="8050"/>
                    <a:pt x="903" y="5352"/>
                    <a:pt x="2885" y="3373"/>
                  </a:cubicBezTo>
                  <a:cubicBezTo>
                    <a:pt x="4730" y="1537"/>
                    <a:pt x="7653" y="428"/>
                    <a:pt x="10488" y="428"/>
                  </a:cubicBezTo>
                  <a:close/>
                  <a:moveTo>
                    <a:pt x="10511" y="0"/>
                  </a:moveTo>
                  <a:cubicBezTo>
                    <a:pt x="7499" y="0"/>
                    <a:pt x="4406" y="1163"/>
                    <a:pt x="2453" y="3106"/>
                  </a:cubicBezTo>
                  <a:cubicBezTo>
                    <a:pt x="380" y="5168"/>
                    <a:pt x="-431" y="7988"/>
                    <a:pt x="218" y="10830"/>
                  </a:cubicBezTo>
                  <a:cubicBezTo>
                    <a:pt x="912" y="13883"/>
                    <a:pt x="3300" y="16417"/>
                    <a:pt x="6454" y="17450"/>
                  </a:cubicBezTo>
                  <a:cubicBezTo>
                    <a:pt x="7022" y="17629"/>
                    <a:pt x="7589" y="17765"/>
                    <a:pt x="8157" y="17902"/>
                  </a:cubicBezTo>
                  <a:cubicBezTo>
                    <a:pt x="8662" y="18026"/>
                    <a:pt x="9184" y="18149"/>
                    <a:pt x="9680" y="18300"/>
                  </a:cubicBezTo>
                  <a:cubicBezTo>
                    <a:pt x="9923" y="18375"/>
                    <a:pt x="10184" y="18470"/>
                    <a:pt x="10401" y="18608"/>
                  </a:cubicBezTo>
                  <a:cubicBezTo>
                    <a:pt x="10671" y="18779"/>
                    <a:pt x="10851" y="19025"/>
                    <a:pt x="11031" y="19265"/>
                  </a:cubicBezTo>
                  <a:cubicBezTo>
                    <a:pt x="11167" y="19457"/>
                    <a:pt x="11301" y="19655"/>
                    <a:pt x="11419" y="19840"/>
                  </a:cubicBezTo>
                  <a:cubicBezTo>
                    <a:pt x="11995" y="20703"/>
                    <a:pt x="12581" y="21593"/>
                    <a:pt x="14176" y="21593"/>
                  </a:cubicBezTo>
                  <a:cubicBezTo>
                    <a:pt x="14203" y="21593"/>
                    <a:pt x="14239" y="21593"/>
                    <a:pt x="14249" y="21600"/>
                  </a:cubicBezTo>
                  <a:cubicBezTo>
                    <a:pt x="16231" y="21559"/>
                    <a:pt x="18051" y="20628"/>
                    <a:pt x="19366" y="19950"/>
                  </a:cubicBezTo>
                  <a:cubicBezTo>
                    <a:pt x="19844" y="19703"/>
                    <a:pt x="20330" y="19422"/>
                    <a:pt x="20457" y="18984"/>
                  </a:cubicBezTo>
                  <a:cubicBezTo>
                    <a:pt x="20556" y="18621"/>
                    <a:pt x="20376" y="18265"/>
                    <a:pt x="20240" y="17998"/>
                  </a:cubicBezTo>
                  <a:lnTo>
                    <a:pt x="19151" y="15883"/>
                  </a:lnTo>
                  <a:cubicBezTo>
                    <a:pt x="19078" y="15746"/>
                    <a:pt x="18997" y="15588"/>
                    <a:pt x="19015" y="15451"/>
                  </a:cubicBezTo>
                  <a:cubicBezTo>
                    <a:pt x="19033" y="15287"/>
                    <a:pt x="19195" y="15129"/>
                    <a:pt x="19358" y="14972"/>
                  </a:cubicBezTo>
                  <a:lnTo>
                    <a:pt x="19448" y="14876"/>
                  </a:lnTo>
                  <a:cubicBezTo>
                    <a:pt x="20205" y="14089"/>
                    <a:pt x="20484" y="13089"/>
                    <a:pt x="20637" y="12220"/>
                  </a:cubicBezTo>
                  <a:cubicBezTo>
                    <a:pt x="21169" y="9371"/>
                    <a:pt x="20782" y="6872"/>
                    <a:pt x="19511" y="4784"/>
                  </a:cubicBezTo>
                  <a:cubicBezTo>
                    <a:pt x="18006" y="2312"/>
                    <a:pt x="15105" y="511"/>
                    <a:pt x="11968" y="94"/>
                  </a:cubicBezTo>
                  <a:cubicBezTo>
                    <a:pt x="11488" y="30"/>
                    <a:pt x="11000" y="0"/>
                    <a:pt x="105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7" name="Google Shape;1438;p41"/>
            <p:cNvSpPr/>
            <p:nvPr/>
          </p:nvSpPr>
          <p:spPr>
            <a:xfrm>
              <a:off x="435714" y="551898"/>
              <a:ext cx="324552" cy="19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15554" y="0"/>
                  </a:moveTo>
                  <a:cubicBezTo>
                    <a:pt x="15262" y="0"/>
                    <a:pt x="14971" y="282"/>
                    <a:pt x="14951" y="631"/>
                  </a:cubicBezTo>
                  <a:cubicBezTo>
                    <a:pt x="14933" y="978"/>
                    <a:pt x="15184" y="1284"/>
                    <a:pt x="15515" y="1306"/>
                  </a:cubicBezTo>
                  <a:cubicBezTo>
                    <a:pt x="15903" y="1350"/>
                    <a:pt x="16310" y="1567"/>
                    <a:pt x="16601" y="1937"/>
                  </a:cubicBezTo>
                  <a:cubicBezTo>
                    <a:pt x="16892" y="2286"/>
                    <a:pt x="17028" y="2765"/>
                    <a:pt x="17010" y="3200"/>
                  </a:cubicBezTo>
                  <a:cubicBezTo>
                    <a:pt x="17010" y="3330"/>
                    <a:pt x="16990" y="3484"/>
                    <a:pt x="16971" y="3636"/>
                  </a:cubicBezTo>
                  <a:cubicBezTo>
                    <a:pt x="16892" y="4093"/>
                    <a:pt x="16814" y="4680"/>
                    <a:pt x="17086" y="5269"/>
                  </a:cubicBezTo>
                  <a:cubicBezTo>
                    <a:pt x="17319" y="5748"/>
                    <a:pt x="17766" y="6031"/>
                    <a:pt x="18095" y="6205"/>
                  </a:cubicBezTo>
                  <a:cubicBezTo>
                    <a:pt x="18348" y="6357"/>
                    <a:pt x="18561" y="6467"/>
                    <a:pt x="18640" y="6618"/>
                  </a:cubicBezTo>
                  <a:cubicBezTo>
                    <a:pt x="18736" y="6814"/>
                    <a:pt x="18677" y="7163"/>
                    <a:pt x="18640" y="7511"/>
                  </a:cubicBezTo>
                  <a:cubicBezTo>
                    <a:pt x="18561" y="8100"/>
                    <a:pt x="18464" y="8797"/>
                    <a:pt x="18873" y="9406"/>
                  </a:cubicBezTo>
                  <a:cubicBezTo>
                    <a:pt x="19027" y="9645"/>
                    <a:pt x="19241" y="9777"/>
                    <a:pt x="19415" y="9907"/>
                  </a:cubicBezTo>
                  <a:cubicBezTo>
                    <a:pt x="19494" y="9972"/>
                    <a:pt x="19551" y="10016"/>
                    <a:pt x="19609" y="10080"/>
                  </a:cubicBezTo>
                  <a:cubicBezTo>
                    <a:pt x="19997" y="10430"/>
                    <a:pt x="20036" y="11170"/>
                    <a:pt x="19882" y="11692"/>
                  </a:cubicBezTo>
                  <a:cubicBezTo>
                    <a:pt x="19648" y="12366"/>
                    <a:pt x="19143" y="12955"/>
                    <a:pt x="18677" y="13456"/>
                  </a:cubicBezTo>
                  <a:cubicBezTo>
                    <a:pt x="15922" y="16439"/>
                    <a:pt x="12487" y="18681"/>
                    <a:pt x="8800" y="19901"/>
                  </a:cubicBezTo>
                  <a:cubicBezTo>
                    <a:pt x="8226" y="20088"/>
                    <a:pt x="7628" y="20247"/>
                    <a:pt x="7052" y="20247"/>
                  </a:cubicBezTo>
                  <a:cubicBezTo>
                    <a:pt x="6889" y="20247"/>
                    <a:pt x="6726" y="20234"/>
                    <a:pt x="6568" y="20206"/>
                  </a:cubicBezTo>
                  <a:cubicBezTo>
                    <a:pt x="6043" y="20097"/>
                    <a:pt x="5365" y="19683"/>
                    <a:pt x="5248" y="19009"/>
                  </a:cubicBezTo>
                  <a:cubicBezTo>
                    <a:pt x="5191" y="18835"/>
                    <a:pt x="5191" y="18615"/>
                    <a:pt x="5191" y="18398"/>
                  </a:cubicBezTo>
                  <a:cubicBezTo>
                    <a:pt x="5191" y="17963"/>
                    <a:pt x="5171" y="17483"/>
                    <a:pt x="4919" y="16984"/>
                  </a:cubicBezTo>
                  <a:cubicBezTo>
                    <a:pt x="4607" y="16373"/>
                    <a:pt x="4045" y="16090"/>
                    <a:pt x="3541" y="15850"/>
                  </a:cubicBezTo>
                  <a:cubicBezTo>
                    <a:pt x="3095" y="15611"/>
                    <a:pt x="2823" y="15459"/>
                    <a:pt x="2744" y="15219"/>
                  </a:cubicBezTo>
                  <a:cubicBezTo>
                    <a:pt x="2687" y="15068"/>
                    <a:pt x="2764" y="14806"/>
                    <a:pt x="2823" y="14544"/>
                  </a:cubicBezTo>
                  <a:cubicBezTo>
                    <a:pt x="2920" y="14153"/>
                    <a:pt x="2977" y="13718"/>
                    <a:pt x="2881" y="13239"/>
                  </a:cubicBezTo>
                  <a:cubicBezTo>
                    <a:pt x="2744" y="12628"/>
                    <a:pt x="2376" y="12258"/>
                    <a:pt x="2066" y="11931"/>
                  </a:cubicBezTo>
                  <a:cubicBezTo>
                    <a:pt x="1969" y="11845"/>
                    <a:pt x="1872" y="11757"/>
                    <a:pt x="1794" y="11648"/>
                  </a:cubicBezTo>
                  <a:cubicBezTo>
                    <a:pt x="863" y="10538"/>
                    <a:pt x="1193" y="9144"/>
                    <a:pt x="1659" y="8164"/>
                  </a:cubicBezTo>
                  <a:cubicBezTo>
                    <a:pt x="1794" y="7838"/>
                    <a:pt x="1696" y="7447"/>
                    <a:pt x="1406" y="7271"/>
                  </a:cubicBezTo>
                  <a:cubicBezTo>
                    <a:pt x="1318" y="7226"/>
                    <a:pt x="1225" y="7204"/>
                    <a:pt x="1132" y="7204"/>
                  </a:cubicBezTo>
                  <a:cubicBezTo>
                    <a:pt x="916" y="7204"/>
                    <a:pt x="705" y="7326"/>
                    <a:pt x="611" y="7555"/>
                  </a:cubicBezTo>
                  <a:cubicBezTo>
                    <a:pt x="-302" y="9449"/>
                    <a:pt x="-185" y="11256"/>
                    <a:pt x="920" y="12564"/>
                  </a:cubicBezTo>
                  <a:cubicBezTo>
                    <a:pt x="1018" y="12694"/>
                    <a:pt x="1114" y="12803"/>
                    <a:pt x="1232" y="12911"/>
                  </a:cubicBezTo>
                  <a:cubicBezTo>
                    <a:pt x="1465" y="13151"/>
                    <a:pt x="1659" y="13347"/>
                    <a:pt x="1696" y="13564"/>
                  </a:cubicBezTo>
                  <a:cubicBezTo>
                    <a:pt x="1735" y="13718"/>
                    <a:pt x="1678" y="13978"/>
                    <a:pt x="1639" y="14239"/>
                  </a:cubicBezTo>
                  <a:cubicBezTo>
                    <a:pt x="1522" y="14632"/>
                    <a:pt x="1445" y="15111"/>
                    <a:pt x="1581" y="15633"/>
                  </a:cubicBezTo>
                  <a:cubicBezTo>
                    <a:pt x="1794" y="16483"/>
                    <a:pt x="2474" y="16809"/>
                    <a:pt x="3036" y="17070"/>
                  </a:cubicBezTo>
                  <a:cubicBezTo>
                    <a:pt x="3404" y="17266"/>
                    <a:pt x="3773" y="17419"/>
                    <a:pt x="3890" y="17681"/>
                  </a:cubicBezTo>
                  <a:cubicBezTo>
                    <a:pt x="3986" y="17855"/>
                    <a:pt x="3986" y="18138"/>
                    <a:pt x="3986" y="18464"/>
                  </a:cubicBezTo>
                  <a:cubicBezTo>
                    <a:pt x="3986" y="18703"/>
                    <a:pt x="4006" y="19009"/>
                    <a:pt x="4065" y="19312"/>
                  </a:cubicBezTo>
                  <a:cubicBezTo>
                    <a:pt x="4317" y="20576"/>
                    <a:pt x="5385" y="21338"/>
                    <a:pt x="6355" y="21534"/>
                  </a:cubicBezTo>
                  <a:cubicBezTo>
                    <a:pt x="6607" y="21578"/>
                    <a:pt x="6840" y="21600"/>
                    <a:pt x="7073" y="21600"/>
                  </a:cubicBezTo>
                  <a:cubicBezTo>
                    <a:pt x="7791" y="21600"/>
                    <a:pt x="8470" y="21402"/>
                    <a:pt x="9168" y="21207"/>
                  </a:cubicBezTo>
                  <a:cubicBezTo>
                    <a:pt x="13050" y="19945"/>
                    <a:pt x="16620" y="17593"/>
                    <a:pt x="19531" y="14457"/>
                  </a:cubicBezTo>
                  <a:cubicBezTo>
                    <a:pt x="20095" y="13870"/>
                    <a:pt x="20716" y="13129"/>
                    <a:pt x="21006" y="12171"/>
                  </a:cubicBezTo>
                  <a:cubicBezTo>
                    <a:pt x="21298" y="11234"/>
                    <a:pt x="21220" y="9929"/>
                    <a:pt x="20385" y="9122"/>
                  </a:cubicBezTo>
                  <a:cubicBezTo>
                    <a:pt x="20289" y="9014"/>
                    <a:pt x="20191" y="8970"/>
                    <a:pt x="20095" y="8882"/>
                  </a:cubicBezTo>
                  <a:cubicBezTo>
                    <a:pt x="19958" y="8797"/>
                    <a:pt x="19862" y="8753"/>
                    <a:pt x="19823" y="8665"/>
                  </a:cubicBezTo>
                  <a:cubicBezTo>
                    <a:pt x="19725" y="8535"/>
                    <a:pt x="19764" y="8186"/>
                    <a:pt x="19823" y="7794"/>
                  </a:cubicBezTo>
                  <a:cubicBezTo>
                    <a:pt x="19901" y="7271"/>
                    <a:pt x="19997" y="6618"/>
                    <a:pt x="19668" y="6031"/>
                  </a:cubicBezTo>
                  <a:cubicBezTo>
                    <a:pt x="19415" y="5530"/>
                    <a:pt x="19008" y="5291"/>
                    <a:pt x="18659" y="5095"/>
                  </a:cubicBezTo>
                  <a:cubicBezTo>
                    <a:pt x="18426" y="4941"/>
                    <a:pt x="18193" y="4834"/>
                    <a:pt x="18134" y="4660"/>
                  </a:cubicBezTo>
                  <a:cubicBezTo>
                    <a:pt x="18038" y="4506"/>
                    <a:pt x="18076" y="4203"/>
                    <a:pt x="18134" y="3875"/>
                  </a:cubicBezTo>
                  <a:cubicBezTo>
                    <a:pt x="18154" y="3680"/>
                    <a:pt x="18193" y="3484"/>
                    <a:pt x="18193" y="3308"/>
                  </a:cubicBezTo>
                  <a:cubicBezTo>
                    <a:pt x="18252" y="2504"/>
                    <a:pt x="17979" y="1697"/>
                    <a:pt x="17474" y="1066"/>
                  </a:cubicBezTo>
                  <a:cubicBezTo>
                    <a:pt x="16971" y="413"/>
                    <a:pt x="16252" y="42"/>
                    <a:pt x="155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8" name="Google Shape;1439;p41"/>
            <p:cNvSpPr/>
            <p:nvPr/>
          </p:nvSpPr>
          <p:spPr>
            <a:xfrm>
              <a:off x="461893" y="623165"/>
              <a:ext cx="170855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0189" y="0"/>
                  </a:moveTo>
                  <a:cubicBezTo>
                    <a:pt x="19992" y="0"/>
                    <a:pt x="19796" y="113"/>
                    <a:pt x="19615" y="346"/>
                  </a:cubicBezTo>
                  <a:cubicBezTo>
                    <a:pt x="11077" y="10901"/>
                    <a:pt x="871" y="17187"/>
                    <a:pt x="796" y="17262"/>
                  </a:cubicBezTo>
                  <a:cubicBezTo>
                    <a:pt x="166" y="17633"/>
                    <a:pt x="-130" y="18834"/>
                    <a:pt x="54" y="20028"/>
                  </a:cubicBezTo>
                  <a:cubicBezTo>
                    <a:pt x="166" y="21003"/>
                    <a:pt x="649" y="21600"/>
                    <a:pt x="1095" y="21600"/>
                  </a:cubicBezTo>
                  <a:cubicBezTo>
                    <a:pt x="1242" y="21600"/>
                    <a:pt x="1354" y="21600"/>
                    <a:pt x="1429" y="21525"/>
                  </a:cubicBezTo>
                  <a:cubicBezTo>
                    <a:pt x="1837" y="21229"/>
                    <a:pt x="11968" y="15012"/>
                    <a:pt x="20765" y="4162"/>
                  </a:cubicBezTo>
                  <a:cubicBezTo>
                    <a:pt x="21286" y="3489"/>
                    <a:pt x="21470" y="2068"/>
                    <a:pt x="21136" y="1018"/>
                  </a:cubicBezTo>
                  <a:cubicBezTo>
                    <a:pt x="20918" y="383"/>
                    <a:pt x="20557" y="0"/>
                    <a:pt x="201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9" name="Google Shape;1440;p41"/>
            <p:cNvSpPr/>
            <p:nvPr/>
          </p:nvSpPr>
          <p:spPr>
            <a:xfrm>
              <a:off x="609822" y="632756"/>
              <a:ext cx="133103" cy="6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19818" y="0"/>
                  </a:moveTo>
                  <a:cubicBezTo>
                    <a:pt x="19495" y="0"/>
                    <a:pt x="19156" y="157"/>
                    <a:pt x="18869" y="458"/>
                  </a:cubicBezTo>
                  <a:cubicBezTo>
                    <a:pt x="12794" y="7510"/>
                    <a:pt x="830" y="17596"/>
                    <a:pt x="734" y="17735"/>
                  </a:cubicBezTo>
                  <a:cubicBezTo>
                    <a:pt x="24" y="18286"/>
                    <a:pt x="-215" y="19528"/>
                    <a:pt x="212" y="20567"/>
                  </a:cubicBezTo>
                  <a:cubicBezTo>
                    <a:pt x="451" y="21258"/>
                    <a:pt x="973" y="21600"/>
                    <a:pt x="1447" y="21600"/>
                  </a:cubicBezTo>
                  <a:cubicBezTo>
                    <a:pt x="1687" y="21600"/>
                    <a:pt x="1922" y="21536"/>
                    <a:pt x="2161" y="21327"/>
                  </a:cubicBezTo>
                  <a:cubicBezTo>
                    <a:pt x="2683" y="20909"/>
                    <a:pt x="14452" y="10962"/>
                    <a:pt x="20671" y="3708"/>
                  </a:cubicBezTo>
                  <a:cubicBezTo>
                    <a:pt x="21337" y="3018"/>
                    <a:pt x="21385" y="1637"/>
                    <a:pt x="20911" y="807"/>
                  </a:cubicBezTo>
                  <a:cubicBezTo>
                    <a:pt x="20643" y="261"/>
                    <a:pt x="20241" y="0"/>
                    <a:pt x="1981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0" name="Google Shape;1441;p41"/>
            <p:cNvSpPr/>
            <p:nvPr/>
          </p:nvSpPr>
          <p:spPr>
            <a:xfrm>
              <a:off x="194851" y="232916"/>
              <a:ext cx="453214" cy="39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4837" y="675"/>
                  </a:moveTo>
                  <a:cubicBezTo>
                    <a:pt x="14935" y="675"/>
                    <a:pt x="15035" y="685"/>
                    <a:pt x="15105" y="696"/>
                  </a:cubicBezTo>
                  <a:cubicBezTo>
                    <a:pt x="15372" y="796"/>
                    <a:pt x="15599" y="1018"/>
                    <a:pt x="15797" y="1360"/>
                  </a:cubicBezTo>
                  <a:cubicBezTo>
                    <a:pt x="16375" y="2465"/>
                    <a:pt x="16079" y="3847"/>
                    <a:pt x="15035" y="4731"/>
                  </a:cubicBezTo>
                  <a:lnTo>
                    <a:pt x="14823" y="4897"/>
                  </a:lnTo>
                  <a:lnTo>
                    <a:pt x="14103" y="3361"/>
                  </a:lnTo>
                  <a:cubicBezTo>
                    <a:pt x="13821" y="2797"/>
                    <a:pt x="13497" y="2111"/>
                    <a:pt x="13680" y="1482"/>
                  </a:cubicBezTo>
                  <a:cubicBezTo>
                    <a:pt x="13764" y="1194"/>
                    <a:pt x="14061" y="896"/>
                    <a:pt x="14414" y="752"/>
                  </a:cubicBezTo>
                  <a:cubicBezTo>
                    <a:pt x="14526" y="707"/>
                    <a:pt x="14682" y="675"/>
                    <a:pt x="14837" y="675"/>
                  </a:cubicBezTo>
                  <a:close/>
                  <a:moveTo>
                    <a:pt x="7274" y="1250"/>
                  </a:moveTo>
                  <a:cubicBezTo>
                    <a:pt x="7360" y="1261"/>
                    <a:pt x="7486" y="1338"/>
                    <a:pt x="7613" y="1404"/>
                  </a:cubicBezTo>
                  <a:cubicBezTo>
                    <a:pt x="9180" y="2332"/>
                    <a:pt x="10083" y="3847"/>
                    <a:pt x="9955" y="5328"/>
                  </a:cubicBezTo>
                  <a:cubicBezTo>
                    <a:pt x="8389" y="4632"/>
                    <a:pt x="7472" y="3272"/>
                    <a:pt x="7035" y="2444"/>
                  </a:cubicBezTo>
                  <a:cubicBezTo>
                    <a:pt x="6880" y="2178"/>
                    <a:pt x="6724" y="1868"/>
                    <a:pt x="6794" y="1615"/>
                  </a:cubicBezTo>
                  <a:cubicBezTo>
                    <a:pt x="6851" y="1426"/>
                    <a:pt x="7049" y="1261"/>
                    <a:pt x="7219" y="1261"/>
                  </a:cubicBezTo>
                  <a:cubicBezTo>
                    <a:pt x="7219" y="1261"/>
                    <a:pt x="7246" y="1261"/>
                    <a:pt x="7274" y="1250"/>
                  </a:cubicBezTo>
                  <a:close/>
                  <a:moveTo>
                    <a:pt x="1487" y="7642"/>
                  </a:moveTo>
                  <a:cubicBezTo>
                    <a:pt x="1687" y="7642"/>
                    <a:pt x="1897" y="7679"/>
                    <a:pt x="2069" y="7716"/>
                  </a:cubicBezTo>
                  <a:cubicBezTo>
                    <a:pt x="3310" y="7982"/>
                    <a:pt x="4354" y="8534"/>
                    <a:pt x="5272" y="9242"/>
                  </a:cubicBezTo>
                  <a:cubicBezTo>
                    <a:pt x="5109" y="9254"/>
                    <a:pt x="4947" y="9259"/>
                    <a:pt x="4786" y="9259"/>
                  </a:cubicBezTo>
                  <a:cubicBezTo>
                    <a:pt x="3293" y="9259"/>
                    <a:pt x="1814" y="8761"/>
                    <a:pt x="898" y="7893"/>
                  </a:cubicBezTo>
                  <a:cubicBezTo>
                    <a:pt x="925" y="7804"/>
                    <a:pt x="1066" y="7716"/>
                    <a:pt x="1208" y="7672"/>
                  </a:cubicBezTo>
                  <a:cubicBezTo>
                    <a:pt x="1295" y="7650"/>
                    <a:pt x="1390" y="7642"/>
                    <a:pt x="1487" y="7642"/>
                  </a:cubicBezTo>
                  <a:close/>
                  <a:moveTo>
                    <a:pt x="14835" y="0"/>
                  </a:moveTo>
                  <a:cubicBezTo>
                    <a:pt x="14570" y="0"/>
                    <a:pt x="14301" y="49"/>
                    <a:pt x="14032" y="155"/>
                  </a:cubicBezTo>
                  <a:cubicBezTo>
                    <a:pt x="13454" y="398"/>
                    <a:pt x="12988" y="851"/>
                    <a:pt x="12847" y="1349"/>
                  </a:cubicBezTo>
                  <a:cubicBezTo>
                    <a:pt x="12594" y="2167"/>
                    <a:pt x="12988" y="2963"/>
                    <a:pt x="13285" y="3615"/>
                  </a:cubicBezTo>
                  <a:lnTo>
                    <a:pt x="14103" y="5328"/>
                  </a:lnTo>
                  <a:cubicBezTo>
                    <a:pt x="13452" y="5620"/>
                    <a:pt x="12690" y="5777"/>
                    <a:pt x="11934" y="5777"/>
                  </a:cubicBezTo>
                  <a:cubicBezTo>
                    <a:pt x="11545" y="5777"/>
                    <a:pt x="11157" y="5735"/>
                    <a:pt x="10788" y="5649"/>
                  </a:cubicBezTo>
                  <a:cubicBezTo>
                    <a:pt x="10759" y="5626"/>
                    <a:pt x="10759" y="5626"/>
                    <a:pt x="10745" y="5626"/>
                  </a:cubicBezTo>
                  <a:cubicBezTo>
                    <a:pt x="11013" y="3859"/>
                    <a:pt x="9969" y="2001"/>
                    <a:pt x="8079" y="896"/>
                  </a:cubicBezTo>
                  <a:cubicBezTo>
                    <a:pt x="7895" y="763"/>
                    <a:pt x="7656" y="642"/>
                    <a:pt x="7360" y="619"/>
                  </a:cubicBezTo>
                  <a:cubicBezTo>
                    <a:pt x="7302" y="612"/>
                    <a:pt x="7245" y="608"/>
                    <a:pt x="7189" y="608"/>
                  </a:cubicBezTo>
                  <a:cubicBezTo>
                    <a:pt x="6560" y="608"/>
                    <a:pt x="6051" y="1046"/>
                    <a:pt x="5934" y="1503"/>
                  </a:cubicBezTo>
                  <a:cubicBezTo>
                    <a:pt x="5836" y="1924"/>
                    <a:pt x="6005" y="2343"/>
                    <a:pt x="6202" y="2719"/>
                  </a:cubicBezTo>
                  <a:cubicBezTo>
                    <a:pt x="7049" y="4323"/>
                    <a:pt x="8290" y="5483"/>
                    <a:pt x="9772" y="6047"/>
                  </a:cubicBezTo>
                  <a:cubicBezTo>
                    <a:pt x="9335" y="7428"/>
                    <a:pt x="7952" y="8645"/>
                    <a:pt x="6230" y="9075"/>
                  </a:cubicBezTo>
                  <a:cubicBezTo>
                    <a:pt x="5144" y="8147"/>
                    <a:pt x="3860" y="7385"/>
                    <a:pt x="2265" y="7052"/>
                  </a:cubicBezTo>
                  <a:cubicBezTo>
                    <a:pt x="2026" y="7006"/>
                    <a:pt x="1755" y="6959"/>
                    <a:pt x="1471" y="6959"/>
                  </a:cubicBezTo>
                  <a:cubicBezTo>
                    <a:pt x="1289" y="6959"/>
                    <a:pt x="1100" y="6978"/>
                    <a:pt x="911" y="7031"/>
                  </a:cubicBezTo>
                  <a:cubicBezTo>
                    <a:pt x="318" y="7174"/>
                    <a:pt x="-62" y="7606"/>
                    <a:pt x="8" y="8037"/>
                  </a:cubicBezTo>
                  <a:lnTo>
                    <a:pt x="22" y="8136"/>
                  </a:lnTo>
                  <a:lnTo>
                    <a:pt x="93" y="8203"/>
                  </a:lnTo>
                  <a:cubicBezTo>
                    <a:pt x="1180" y="9289"/>
                    <a:pt x="2986" y="9908"/>
                    <a:pt x="4774" y="9908"/>
                  </a:cubicBezTo>
                  <a:cubicBezTo>
                    <a:pt x="5170" y="9908"/>
                    <a:pt x="5563" y="9879"/>
                    <a:pt x="5948" y="9816"/>
                  </a:cubicBezTo>
                  <a:cubicBezTo>
                    <a:pt x="6653" y="10468"/>
                    <a:pt x="7274" y="11176"/>
                    <a:pt x="7825" y="11862"/>
                  </a:cubicBezTo>
                  <a:cubicBezTo>
                    <a:pt x="10238" y="14857"/>
                    <a:pt x="12226" y="18063"/>
                    <a:pt x="13764" y="21379"/>
                  </a:cubicBezTo>
                  <a:cubicBezTo>
                    <a:pt x="13836" y="21523"/>
                    <a:pt x="13991" y="21600"/>
                    <a:pt x="14173" y="21600"/>
                  </a:cubicBezTo>
                  <a:cubicBezTo>
                    <a:pt x="14230" y="21600"/>
                    <a:pt x="14273" y="21600"/>
                    <a:pt x="14314" y="21578"/>
                  </a:cubicBezTo>
                  <a:cubicBezTo>
                    <a:pt x="14541" y="21523"/>
                    <a:pt x="14667" y="21323"/>
                    <a:pt x="14569" y="21147"/>
                  </a:cubicBezTo>
                  <a:cubicBezTo>
                    <a:pt x="13017" y="17775"/>
                    <a:pt x="10999" y="14548"/>
                    <a:pt x="8559" y="11508"/>
                  </a:cubicBezTo>
                  <a:cubicBezTo>
                    <a:pt x="8050" y="10866"/>
                    <a:pt x="7501" y="10215"/>
                    <a:pt x="6865" y="9606"/>
                  </a:cubicBezTo>
                  <a:cubicBezTo>
                    <a:pt x="8686" y="9043"/>
                    <a:pt x="10096" y="7771"/>
                    <a:pt x="10604" y="6279"/>
                  </a:cubicBezTo>
                  <a:cubicBezTo>
                    <a:pt x="11051" y="6380"/>
                    <a:pt x="11513" y="6429"/>
                    <a:pt x="11975" y="6429"/>
                  </a:cubicBezTo>
                  <a:cubicBezTo>
                    <a:pt x="12826" y="6429"/>
                    <a:pt x="13673" y="6262"/>
                    <a:pt x="14414" y="5948"/>
                  </a:cubicBezTo>
                  <a:lnTo>
                    <a:pt x="20663" y="19113"/>
                  </a:lnTo>
                  <a:cubicBezTo>
                    <a:pt x="20720" y="19245"/>
                    <a:pt x="20884" y="19328"/>
                    <a:pt x="21063" y="19328"/>
                  </a:cubicBezTo>
                  <a:cubicBezTo>
                    <a:pt x="21108" y="19328"/>
                    <a:pt x="21154" y="19323"/>
                    <a:pt x="21200" y="19311"/>
                  </a:cubicBezTo>
                  <a:cubicBezTo>
                    <a:pt x="21425" y="19257"/>
                    <a:pt x="21538" y="19058"/>
                    <a:pt x="21454" y="18881"/>
                  </a:cubicBezTo>
                  <a:lnTo>
                    <a:pt x="15133" y="5572"/>
                  </a:lnTo>
                  <a:cubicBezTo>
                    <a:pt x="15331" y="5450"/>
                    <a:pt x="15514" y="5328"/>
                    <a:pt x="15669" y="5184"/>
                  </a:cubicBezTo>
                  <a:cubicBezTo>
                    <a:pt x="16939" y="4112"/>
                    <a:pt x="17306" y="2465"/>
                    <a:pt x="16586" y="1117"/>
                  </a:cubicBezTo>
                  <a:cubicBezTo>
                    <a:pt x="16318" y="597"/>
                    <a:pt x="15938" y="254"/>
                    <a:pt x="15444" y="88"/>
                  </a:cubicBezTo>
                  <a:cubicBezTo>
                    <a:pt x="15246" y="31"/>
                    <a:pt x="15042" y="0"/>
                    <a:pt x="1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194" name="مجموعة 2"/>
          <p:cNvGrpSpPr/>
          <p:nvPr/>
        </p:nvGrpSpPr>
        <p:grpSpPr>
          <a:xfrm>
            <a:off x="373364" y="656743"/>
            <a:ext cx="733922" cy="1255195"/>
            <a:chOff x="0" y="0"/>
            <a:chExt cx="733920" cy="1255194"/>
          </a:xfrm>
        </p:grpSpPr>
        <p:pic>
          <p:nvPicPr>
            <p:cNvPr id="3192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842447"/>
              <a:ext cx="733922" cy="412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93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139" y="0"/>
              <a:ext cx="601756" cy="587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27" name="Google Shape;7322;p46"/>
          <p:cNvGrpSpPr/>
          <p:nvPr/>
        </p:nvGrpSpPr>
        <p:grpSpPr>
          <a:xfrm>
            <a:off x="5974830" y="400433"/>
            <a:ext cx="2320556" cy="173326"/>
            <a:chOff x="0" y="0"/>
            <a:chExt cx="2320554" cy="173325"/>
          </a:xfrm>
        </p:grpSpPr>
        <p:sp>
          <p:nvSpPr>
            <p:cNvPr id="3195" name="Google Shape;7323;p46"/>
            <p:cNvSpPr/>
            <p:nvPr/>
          </p:nvSpPr>
          <p:spPr>
            <a:xfrm>
              <a:off x="-1" y="0"/>
              <a:ext cx="1112625" cy="1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6" name="Google Shape;7324;p46"/>
            <p:cNvSpPr/>
            <p:nvPr/>
          </p:nvSpPr>
          <p:spPr>
            <a:xfrm>
              <a:off x="737666" y="17102"/>
              <a:ext cx="1171552" cy="1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7" name="Google Shape;7325;p46"/>
            <p:cNvSpPr/>
            <p:nvPr/>
          </p:nvSpPr>
          <p:spPr>
            <a:xfrm>
              <a:off x="1748791" y="48211"/>
              <a:ext cx="571764" cy="1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8" name="Google Shape;7326;p46"/>
            <p:cNvSpPr/>
            <p:nvPr/>
          </p:nvSpPr>
          <p:spPr>
            <a:xfrm>
              <a:off x="516391" y="121038"/>
              <a:ext cx="142276" cy="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9" name="Google Shape;7327;p46"/>
            <p:cNvSpPr/>
            <p:nvPr/>
          </p:nvSpPr>
          <p:spPr>
            <a:xfrm>
              <a:off x="374641" y="132088"/>
              <a:ext cx="84201" cy="2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0" name="Google Shape;7328;p46"/>
            <p:cNvSpPr/>
            <p:nvPr/>
          </p:nvSpPr>
          <p:spPr>
            <a:xfrm>
              <a:off x="1434416" y="21915"/>
              <a:ext cx="70626" cy="1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1" name="Google Shape;7329;p46"/>
            <p:cNvSpPr/>
            <p:nvPr/>
          </p:nvSpPr>
          <p:spPr>
            <a:xfrm>
              <a:off x="1695966" y="32113"/>
              <a:ext cx="70601" cy="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2" name="Google Shape;7330;p46"/>
            <p:cNvSpPr/>
            <p:nvPr/>
          </p:nvSpPr>
          <p:spPr>
            <a:xfrm>
              <a:off x="870815" y="13817"/>
              <a:ext cx="26902" cy="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3" name="Google Shape;7331;p46"/>
            <p:cNvSpPr/>
            <p:nvPr/>
          </p:nvSpPr>
          <p:spPr>
            <a:xfrm>
              <a:off x="955266" y="16413"/>
              <a:ext cx="30851" cy="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4" name="Google Shape;7332;p46"/>
            <p:cNvSpPr/>
            <p:nvPr/>
          </p:nvSpPr>
          <p:spPr>
            <a:xfrm>
              <a:off x="103666" y="138988"/>
              <a:ext cx="402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5" name="Google Shape;7333;p46"/>
            <p:cNvSpPr/>
            <p:nvPr/>
          </p:nvSpPr>
          <p:spPr>
            <a:xfrm>
              <a:off x="339066" y="139857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6" name="Google Shape;7334;p46"/>
            <p:cNvSpPr/>
            <p:nvPr/>
          </p:nvSpPr>
          <p:spPr>
            <a:xfrm>
              <a:off x="232866" y="134351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7" name="Google Shape;7335;p46"/>
            <p:cNvSpPr/>
            <p:nvPr/>
          </p:nvSpPr>
          <p:spPr>
            <a:xfrm>
              <a:off x="161741" y="138421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8" name="Google Shape;7336;p46"/>
            <p:cNvSpPr/>
            <p:nvPr/>
          </p:nvSpPr>
          <p:spPr>
            <a:xfrm>
              <a:off x="312391" y="138507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9" name="Google Shape;7337;p46"/>
            <p:cNvSpPr/>
            <p:nvPr/>
          </p:nvSpPr>
          <p:spPr>
            <a:xfrm>
              <a:off x="494416" y="152089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0" name="Google Shape;7338;p46"/>
            <p:cNvSpPr/>
            <p:nvPr/>
          </p:nvSpPr>
          <p:spPr>
            <a:xfrm>
              <a:off x="1795541" y="375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1" name="Google Shape;7339;p46"/>
            <p:cNvSpPr/>
            <p:nvPr/>
          </p:nvSpPr>
          <p:spPr>
            <a:xfrm>
              <a:off x="1835816" y="41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2" name="Google Shape;7340;p46"/>
            <p:cNvSpPr/>
            <p:nvPr/>
          </p:nvSpPr>
          <p:spPr>
            <a:xfrm>
              <a:off x="669841" y="1568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3" name="Google Shape;7341;p46"/>
            <p:cNvSpPr/>
            <p:nvPr/>
          </p:nvSpPr>
          <p:spPr>
            <a:xfrm>
              <a:off x="272641" y="136844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4" name="Google Shape;7342;p46"/>
            <p:cNvSpPr/>
            <p:nvPr/>
          </p:nvSpPr>
          <p:spPr>
            <a:xfrm>
              <a:off x="995016" y="19273"/>
              <a:ext cx="66951" cy="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5" name="Google Shape;7343;p46"/>
            <p:cNvSpPr/>
            <p:nvPr/>
          </p:nvSpPr>
          <p:spPr>
            <a:xfrm>
              <a:off x="906091" y="25838"/>
              <a:ext cx="20401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6" name="Google Shape;7344;p46"/>
            <p:cNvSpPr/>
            <p:nvPr/>
          </p:nvSpPr>
          <p:spPr>
            <a:xfrm>
              <a:off x="987225" y="70387"/>
              <a:ext cx="1518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7" name="Google Shape;7345;p46"/>
            <p:cNvSpPr/>
            <p:nvPr/>
          </p:nvSpPr>
          <p:spPr>
            <a:xfrm>
              <a:off x="1073403" y="76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8" name="Google Shape;7346;p46"/>
            <p:cNvSpPr/>
            <p:nvPr/>
          </p:nvSpPr>
          <p:spPr>
            <a:xfrm>
              <a:off x="891379" y="121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9" name="Google Shape;7347;p46"/>
            <p:cNvSpPr/>
            <p:nvPr/>
          </p:nvSpPr>
          <p:spPr>
            <a:xfrm>
              <a:off x="899216" y="38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20" name="Google Shape;7348;p46"/>
            <p:cNvSpPr/>
            <p:nvPr/>
          </p:nvSpPr>
          <p:spPr>
            <a:xfrm>
              <a:off x="1120731" y="35648"/>
              <a:ext cx="29636" cy="3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21" name="Google Shape;7349;p46"/>
            <p:cNvSpPr/>
            <p:nvPr/>
          </p:nvSpPr>
          <p:spPr>
            <a:xfrm>
              <a:off x="1830841" y="70813"/>
              <a:ext cx="31683" cy="2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22" name="Google Shape;7350;p46"/>
            <p:cNvSpPr/>
            <p:nvPr/>
          </p:nvSpPr>
          <p:spPr>
            <a:xfrm>
              <a:off x="1083416" y="5295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23" name="Google Shape;7351;p46"/>
            <p:cNvSpPr/>
            <p:nvPr/>
          </p:nvSpPr>
          <p:spPr>
            <a:xfrm>
              <a:off x="1778248" y="77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24" name="Google Shape;7352;p46"/>
            <p:cNvSpPr/>
            <p:nvPr/>
          </p:nvSpPr>
          <p:spPr>
            <a:xfrm>
              <a:off x="966703" y="130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25" name="Google Shape;7353;p46"/>
            <p:cNvSpPr/>
            <p:nvPr/>
          </p:nvSpPr>
          <p:spPr>
            <a:xfrm>
              <a:off x="1130901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26" name="Google Shape;7354;p46"/>
            <p:cNvSpPr/>
            <p:nvPr/>
          </p:nvSpPr>
          <p:spPr>
            <a:xfrm>
              <a:off x="1796066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28" name="مربع نص 76"/>
          <p:cNvSpPr txBox="1"/>
          <p:nvPr/>
        </p:nvSpPr>
        <p:spPr>
          <a:xfrm>
            <a:off x="6491698" y="53333"/>
            <a:ext cx="1106994" cy="58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000">
                <a:solidFill>
                  <a:srgbClr val="0D0D0D"/>
                </a:solidFill>
              </a:defRPr>
            </a:lvl1pPr>
          </a:lstStyle>
          <a:p>
            <a:pPr rtl="0">
              <a:defRPr/>
            </a:pPr>
            <a:r>
              <a:t>تعلم تعاوني</a:t>
            </a:r>
          </a:p>
        </p:txBody>
      </p:sp>
      <p:grpSp>
        <p:nvGrpSpPr>
          <p:cNvPr id="3231" name="IMG_1725.jpeg"/>
          <p:cNvGrpSpPr/>
          <p:nvPr/>
        </p:nvGrpSpPr>
        <p:grpSpPr>
          <a:xfrm>
            <a:off x="2373286" y="560982"/>
            <a:ext cx="3065464" cy="982267"/>
            <a:chOff x="0" y="0"/>
            <a:chExt cx="3065462" cy="982265"/>
          </a:xfrm>
        </p:grpSpPr>
        <p:pic>
          <p:nvPicPr>
            <p:cNvPr id="3230" name="IMG_1725.jpeg" descr="IMG_172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7010" t="0" r="14021" b="10450"/>
            <a:stretch>
              <a:fillRect/>
            </a:stretch>
          </p:blipFill>
          <p:spPr>
            <a:xfrm>
              <a:off x="12700" y="12700"/>
              <a:ext cx="3040188" cy="9570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29" name="IMG_1725.jpeg" descr="IMG_1725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065463" cy="982266"/>
            </a:xfrm>
            <a:prstGeom prst="rect">
              <a:avLst/>
            </a:prstGeom>
            <a:effectLst/>
          </p:spPr>
        </p:pic>
      </p:grpSp>
      <p:grpSp>
        <p:nvGrpSpPr>
          <p:cNvPr id="3234" name="Google Shape;249;p17"/>
          <p:cNvGrpSpPr/>
          <p:nvPr/>
        </p:nvGrpSpPr>
        <p:grpSpPr>
          <a:xfrm>
            <a:off x="7666089" y="1187037"/>
            <a:ext cx="1026007" cy="3655557"/>
            <a:chOff x="0" y="0"/>
            <a:chExt cx="1026005" cy="3655555"/>
          </a:xfrm>
        </p:grpSpPr>
        <p:sp>
          <p:nvSpPr>
            <p:cNvPr id="3232" name="مستطيل"/>
            <p:cNvSpPr/>
            <p:nvPr/>
          </p:nvSpPr>
          <p:spPr>
            <a:xfrm>
              <a:off x="0" y="413850"/>
              <a:ext cx="1026006" cy="2827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233" name="خطوات حل المسألة…"/>
            <p:cNvSpPr txBox="1"/>
            <p:nvPr/>
          </p:nvSpPr>
          <p:spPr>
            <a:xfrm>
              <a:off x="23001" y="0"/>
              <a:ext cx="980004" cy="3655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235" name="أخطط / نبحث عن نمط في محيط الأشكال المعطاة"/>
          <p:cNvSpPr/>
          <p:nvPr/>
        </p:nvSpPr>
        <p:spPr>
          <a:xfrm>
            <a:off x="3045817" y="2783190"/>
            <a:ext cx="4571219" cy="49205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>
              <a:defRPr b="1">
                <a:solidFill>
                  <a:schemeClr val="accent6">
                    <a:satOff val="-13519"/>
                    <a:lumOff val="-14666"/>
                  </a:schemeClr>
                </a:solidFill>
              </a:defRPr>
            </a:lvl1pPr>
          </a:lstStyle>
          <a:p>
            <a:pPr rtl="0">
              <a:defRPr/>
            </a:pPr>
            <a:r>
              <a:t>أخطط / نبحث عن نمط في محيط الأشكال المعطاة</a:t>
            </a:r>
          </a:p>
        </p:txBody>
      </p:sp>
      <p:sp>
        <p:nvSpPr>
          <p:cNvPr id="3236" name="أفهم :…"/>
          <p:cNvSpPr/>
          <p:nvPr/>
        </p:nvSpPr>
        <p:spPr>
          <a:xfrm>
            <a:off x="2391033" y="1628034"/>
            <a:ext cx="5257056" cy="7843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أفهم : 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المعطيات/ مثلث له ثلاث اضلاع متطابقة يعني متساوية قياس كل ضلع = ٤ م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المطلوب/ محيط الشكلين التاليين الرابع والخامس  </a:t>
            </a:r>
          </a:p>
        </p:txBody>
      </p:sp>
      <p:graphicFrame>
        <p:nvGraphicFramePr>
          <p:cNvPr id="3237" name="الجدول"/>
          <p:cNvGraphicFramePr/>
          <p:nvPr/>
        </p:nvGraphicFramePr>
        <p:xfrm>
          <a:off x="7624874" y="3412544"/>
          <a:ext cx="3803172" cy="90276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1">
                <a:tableStyleId>{4C3C2611-4C71-4FC5-86AE-919BDF0F9419}</a:tableStyleId>
              </a:tblPr>
              <a:tblGrid>
                <a:gridCol w="629628"/>
                <a:gridCol w="629628"/>
                <a:gridCol w="629628"/>
                <a:gridCol w="629628"/>
                <a:gridCol w="629628"/>
                <a:gridCol w="629628"/>
              </a:tblGrid>
              <a:tr h="438683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عدد المثلثات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١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٣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٤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٥</a:t>
                      </a:r>
                    </a:p>
                  </a:txBody>
                  <a:tcPr marL="0" marR="0" marT="0" marB="0" anchor="t" anchorCtr="0" horzOverflow="overflow"/>
                </a:tc>
              </a:tr>
              <a:tr h="438683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محيط الشكل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١٢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١٦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٢٠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٢٤</a:t>
                      </a:r>
                    </a:p>
                  </a:txBody>
                  <a:tcPr marL="0" marR="0" marT="0" marB="0" anchor="t" anchorCtr="0" horzOverflow="overflow">
                    <a:solidFill>
                      <a:srgbClr val="F7FA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blipFill rotWithShape="1">
                            <a:blip r:embed="rId7"/>
                            <a:srcRect l="0" t="0" r="0" b="0"/>
                            <a:tile tx="0" ty="0" sx="100000" sy="100000" flip="none" algn="tl"/>
                          </a:blipFill>
                        </a:rPr>
                        <a:t>٢٨</a:t>
                      </a:r>
                    </a:p>
                  </a:txBody>
                  <a:tcPr marL="0" marR="0" marT="0" marB="0" anchor="t" anchorCtr="0" horzOverflow="overflow">
                    <a:solidFill>
                      <a:srgbClr val="F7FADB"/>
                    </a:solidFill>
                  </a:tcPr>
                </a:tc>
              </a:tr>
            </a:tbl>
          </a:graphicData>
        </a:graphic>
      </p:graphicFrame>
      <p:pic>
        <p:nvPicPr>
          <p:cNvPr id="3238" name="IMG_1728.jpeg" descr="IMG_1728.jpeg"/>
          <p:cNvPicPr>
            <a:picLocks noChangeAspect="1"/>
          </p:cNvPicPr>
          <p:nvPr/>
        </p:nvPicPr>
        <p:blipFill>
          <a:blip r:embed="rId8">
            <a:extLst/>
          </a:blip>
          <a:srcRect l="50844" t="75052" r="37444" b="10278"/>
          <a:stretch>
            <a:fillRect/>
          </a:stretch>
        </p:blipFill>
        <p:spPr>
          <a:xfrm>
            <a:off x="5935549" y="4293649"/>
            <a:ext cx="951707" cy="464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368" fill="norm" stroke="1" extrusionOk="0">
                <a:moveTo>
                  <a:pt x="0" y="0"/>
                </a:moveTo>
                <a:lnTo>
                  <a:pt x="0" y="4388"/>
                </a:lnTo>
                <a:cubicBezTo>
                  <a:pt x="641" y="3440"/>
                  <a:pt x="1251" y="4593"/>
                  <a:pt x="2135" y="8031"/>
                </a:cubicBezTo>
                <a:cubicBezTo>
                  <a:pt x="4559" y="17459"/>
                  <a:pt x="9637" y="21600"/>
                  <a:pt x="14610" y="18181"/>
                </a:cubicBezTo>
                <a:cubicBezTo>
                  <a:pt x="17828" y="15968"/>
                  <a:pt x="20598" y="9386"/>
                  <a:pt x="21078" y="2815"/>
                </a:cubicBezTo>
                <a:cubicBezTo>
                  <a:pt x="21165" y="1616"/>
                  <a:pt x="21389" y="48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39" name="اذن : محيط الشكلين المتتاليين ٢٤م و ٢٨ م"/>
          <p:cNvSpPr/>
          <p:nvPr/>
        </p:nvSpPr>
        <p:spPr>
          <a:xfrm>
            <a:off x="435795" y="3780326"/>
            <a:ext cx="2933290" cy="49205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>
              <a:defRPr b="1">
                <a:solidFill>
                  <a:schemeClr val="accent6">
                    <a:satOff val="-13519"/>
                    <a:lumOff val="-14666"/>
                  </a:schemeClr>
                </a:solidFill>
              </a:defRPr>
            </a:lvl1pPr>
          </a:lstStyle>
          <a:p>
            <a:pPr rtl="0">
              <a:defRPr/>
            </a:pPr>
            <a:r>
              <a:t>اذن : محيط الشكلين المتتاليين ٢٤م و ٢٨ م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Handa Notebook Thesis by Slidesgo">
  <a:themeElements>
    <a:clrScheme name="Handa Notebook Thesis by Slidesgo">
      <a:dk1>
        <a:srgbClr val="000000"/>
      </a:dk1>
      <a:lt1>
        <a:srgbClr val="F3F3F3"/>
      </a:lt1>
      <a:dk2>
        <a:srgbClr val="A7A7A7"/>
      </a:dk2>
      <a:lt2>
        <a:srgbClr val="535353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00FF"/>
      </a:hlink>
      <a:folHlink>
        <a:srgbClr val="FF00FF"/>
      </a:folHlink>
    </a:clrScheme>
    <a:fontScheme name="Handa Notebook Thesi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Handa Notebook Thesi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nda Notebook Thesis by Slidesgo">
  <a:themeElements>
    <a:clrScheme name="Handa Notebook Thesi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00FF"/>
      </a:hlink>
      <a:folHlink>
        <a:srgbClr val="FF00FF"/>
      </a:folHlink>
    </a:clrScheme>
    <a:fontScheme name="Handa Notebook Thesi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Handa Notebook Thesi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