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D7C9C6"/>
    <a:srgbClr val="D8CBC7"/>
    <a:srgbClr val="D7CCC6"/>
    <a:srgbClr val="FC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بدرية يحيى الزهراني" userId="990d59b291de5a1d" providerId="LiveId" clId="{CD137CA3-AC56-4508-A211-E1928838878D}"/>
    <pc:docChg chg="modSld">
      <pc:chgData name="بدرية يحيى الزهراني" userId="990d59b291de5a1d" providerId="LiveId" clId="{CD137CA3-AC56-4508-A211-E1928838878D}" dt="2023-08-27T20:12:40.850" v="78" actId="1076"/>
      <pc:docMkLst>
        <pc:docMk/>
      </pc:docMkLst>
      <pc:sldChg chg="modSp mod">
        <pc:chgData name="بدرية يحيى الزهراني" userId="990d59b291de5a1d" providerId="LiveId" clId="{CD137CA3-AC56-4508-A211-E1928838878D}" dt="2023-08-27T20:12:40.850" v="78" actId="1076"/>
        <pc:sldMkLst>
          <pc:docMk/>
          <pc:sldMk cId="830451904" sldId="268"/>
        </pc:sldMkLst>
        <pc:spChg chg="mod">
          <ac:chgData name="بدرية يحيى الزهراني" userId="990d59b291de5a1d" providerId="LiveId" clId="{CD137CA3-AC56-4508-A211-E1928838878D}" dt="2023-08-27T20:12:40.850" v="78" actId="1076"/>
          <ac:spMkLst>
            <pc:docMk/>
            <pc:sldMk cId="830451904" sldId="268"/>
            <ac:spMk id="6" creationId="{94E516F5-0B64-4BEA-A327-C818C248B4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AB0E4E-25A0-4289-A1C7-760334314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AA31942-710F-4111-92A3-1FEC1F147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C060C-A5DC-4284-87E5-BB084C79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C8272E-B399-4764-AD52-F98411AA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7DA6D8-A784-4993-8377-FFFF8E41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050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D24E33-E69F-4BE7-962D-EE3506C6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81F1D33-1936-4761-8747-69AA4C8F6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B6948F-8077-4D74-AFD1-D5D0A92C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AF686-A804-4B2C-B2DA-AAF81612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E2C3AC-9595-4D82-BF07-F303B5C0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77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22DF6B3-B355-43C7-BDB7-BAB5822F9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443ACB-6D1A-4607-B158-F9A4F803A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0ADB78-6145-4322-B269-F71CFB30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C8ACA1-2BA1-4213-94A5-62F2DBE6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1E6E36-94EC-4B8D-8BD5-66F34BCA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32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FF0249-BA32-4270-8CAA-7671EEAE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D4D278-9D48-4390-80B3-158CCDE8A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556394-2E1D-41E5-B000-87AFE405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B66E5C-A871-49CC-8126-725EA4DF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C448AF-BA20-4D19-A43A-80C6C534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9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21F15C-4E8C-4C85-86B7-A7A4A96B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CBD6DE-FF00-42A2-9CB2-055BD7A6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4469E3-84AF-42C3-AE17-B379A511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290041-D0DB-4EF0-B8D5-59F4E86D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C06A65-5B22-434F-97C6-0B85D735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13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28FF74-CC6C-41E4-9DF3-3345ABBF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30DF07-B423-4B3F-ACFC-54EFABB01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F44670-2904-4436-A51E-62D7BC709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99C1F2-6A01-4CDF-AA90-D2C10FB1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87DCB8-3E43-421B-AA75-590D1BDD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5392FA-1134-4E4E-B77E-003E76BB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783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58332E-0B8E-410A-B440-95BE94DD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961EB78-3904-4ED6-ACDB-2398F6D45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AA247F5-0F8C-4D2C-BD5F-5B8D112B3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1909212-0465-43B7-952C-F7A874BCF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FF29BAA-E938-411D-8DAF-6F1687061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6CC0190-893E-4571-A89C-0CADA01A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B32FC49-1575-41D5-8A38-1AE25D00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12426F-91F9-4F72-AEC7-388CF8EB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823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DD9444-7C3F-41C2-8C94-15E73C20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AE9FF77-30A3-4472-BADA-7F6E586A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76DE01-7CBA-4AA5-8709-B8CE05F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5E150A-6839-4C17-A43C-E9002D74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813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CB9AA2C-BC36-43C6-9E27-5A7041FD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B9FF77E-A888-46D0-A8BA-8B8FCBAE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6E1064-D7DF-434E-B8D0-4A8CEACE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5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C90B2A-BAC6-412D-8164-B17CF682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E4ABAA-18B4-4D02-A986-4B28A212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6203A27-6246-4EB8-945D-269392576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780189-8E0B-4A35-8AD5-F7CCDEC2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77792A9-FA02-40FE-B1C4-11922853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A50174-B910-4302-A270-9B3E70C0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7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8F6014-8099-4755-899F-AD7EE22B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EE3012-96B1-4512-9079-047E19429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3EFEAC-7FB6-45F3-B6E4-4BC299369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3A9409-7D0B-43EB-AB75-91FF5B8C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4A0561-9180-46D5-801C-8F872B59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8420B7-43FE-402A-877F-21B5C83D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402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75000"/>
            </a:schemeClr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AF5ECB2-C8C6-43DD-81E1-96FF23A6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6D7517E-C455-4A85-9EFD-CE413A3C9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1C0695-591B-4235-AC5E-12E6F900C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F410-4C25-4344-8DEB-2CE3E25BC3AB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B59C73-F9F4-4281-93F0-AB24794F8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D8548-3577-42C0-8F44-4C12E3FCC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CF84-DD55-4FE6-9EEC-40EE154DC9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12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12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18" Type="http://schemas.openxmlformats.org/officeDocument/2006/relationships/slide" Target="slide11.xml"/><Relationship Id="rId26" Type="http://schemas.openxmlformats.org/officeDocument/2006/relationships/image" Target="../media/image15.png"/><Relationship Id="rId3" Type="http://schemas.openxmlformats.org/officeDocument/2006/relationships/image" Target="../media/image3.JP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12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slide" Target="slide8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24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.png"/><Relationship Id="rId10" Type="http://schemas.openxmlformats.org/officeDocument/2006/relationships/slide" Target="slide9.xml"/><Relationship Id="rId19" Type="http://schemas.openxmlformats.org/officeDocument/2006/relationships/image" Target="../media/image11.png"/><Relationship Id="rId4" Type="http://schemas.openxmlformats.org/officeDocument/2006/relationships/slide" Target="slide10.xml"/><Relationship Id="rId9" Type="http://schemas.openxmlformats.org/officeDocument/2006/relationships/image" Target="../media/image6.png"/><Relationship Id="rId14" Type="http://schemas.openxmlformats.org/officeDocument/2006/relationships/slide" Target="slide13.xml"/><Relationship Id="rId22" Type="http://schemas.openxmlformats.org/officeDocument/2006/relationships/slide" Target="slide5.xml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2F073AE-6E17-4BD1-81F3-7DB6CF7DDD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393429-26C0-473B-AB90-5172DF5C0757}"/>
              </a:ext>
            </a:extLst>
          </p:cNvPr>
          <p:cNvSpPr/>
          <p:nvPr/>
        </p:nvSpPr>
        <p:spPr>
          <a:xfrm>
            <a:off x="2070525" y="1762270"/>
            <a:ext cx="82205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96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9600" b="1" dirty="0">
                <a:ln/>
                <a:solidFill>
                  <a:schemeClr val="accent2">
                    <a:lumMod val="75000"/>
                  </a:schemeClr>
                </a:solidFill>
                <a:cs typeface="AL-Mohanad Bold" pitchFamily="2" charset="-78"/>
              </a:rPr>
              <a:t>(الدوال والمتباينات)</a:t>
            </a:r>
            <a:endParaRPr lang="ar-SA" sz="96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02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59173B-58DF-45C5-92FD-139E3A2E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70" y="2301137"/>
            <a:ext cx="6654911" cy="224026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040A5B1-F865-4204-8B39-4B20B8D3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2843B3-8F11-4346-B3CA-3D599416B5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222449A-82E5-4E8A-8E1F-20A69C93C295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9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D7FC308B-6B9E-4651-8A0B-CCD77B4A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JALLA ساعة حائط - IKEA">
            <a:extLst>
              <a:ext uri="{FF2B5EF4-FFF2-40B4-BE49-F238E27FC236}">
                <a16:creationId xmlns:a16="http://schemas.microsoft.com/office/drawing/2014/main" id="{BE09DEDF-DC0C-42BA-BB19-575A28DDC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66E39E3-0678-4D07-A0D3-684165D4A4B6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12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FF41D-C006-4C1C-8D67-6CD0BCFF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81588D-8AEA-4AE4-9FEE-72D9FF4D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549A50-E6E7-4333-BDDF-73DA0262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8" y="351787"/>
            <a:ext cx="4876800" cy="48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 descr="صورة تحتوي على جالس, كتاب, عن بعد, وضع&#10;&#10;تم إنشاء الوصف تلقائياً">
            <a:extLst>
              <a:ext uri="{FF2B5EF4-FFF2-40B4-BE49-F238E27FC236}">
                <a16:creationId xmlns:a16="http://schemas.microsoft.com/office/drawing/2014/main" id="{C2D1F7F3-6CD6-4B89-BD4A-19ED9718C7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4" t="14287" r="62756" b="69936"/>
          <a:stretch/>
        </p:blipFill>
        <p:spPr>
          <a:xfrm rot="5400000">
            <a:off x="6246799" y="3919312"/>
            <a:ext cx="584775" cy="154418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66C9D35-30AE-491C-940D-E00BB2495E3A}"/>
              </a:ext>
            </a:extLst>
          </p:cNvPr>
          <p:cNvSpPr txBox="1"/>
          <p:nvPr/>
        </p:nvSpPr>
        <p:spPr>
          <a:xfrm>
            <a:off x="-127168" y="2275583"/>
            <a:ext cx="75332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ما الرسم المنطقي الذي ينبغي وجوده في المربع الفارغ؟</a:t>
            </a:r>
          </a:p>
        </p:txBody>
      </p:sp>
      <p:pic>
        <p:nvPicPr>
          <p:cNvPr id="11" name="صورة 10" descr="صورة تحتوي على جالس, كتاب, عن بعد, وضع&#10;&#10;تم إنشاء الوصف تلقائياً">
            <a:extLst>
              <a:ext uri="{FF2B5EF4-FFF2-40B4-BE49-F238E27FC236}">
                <a16:creationId xmlns:a16="http://schemas.microsoft.com/office/drawing/2014/main" id="{C78DB762-9292-45DF-89B0-35FAB947AA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33242" r="63121" b="50157"/>
          <a:stretch/>
        </p:blipFill>
        <p:spPr>
          <a:xfrm rot="5400000">
            <a:off x="4401790" y="3910947"/>
            <a:ext cx="584775" cy="1597249"/>
          </a:xfrm>
          <a:prstGeom prst="rect">
            <a:avLst/>
          </a:prstGeom>
        </p:spPr>
      </p:pic>
      <p:pic>
        <p:nvPicPr>
          <p:cNvPr id="12" name="صورة 11" descr="صورة تحتوي على جالس, كتاب, عن بعد, وضع&#10;&#10;تم إنشاء الوصف تلقائياً">
            <a:extLst>
              <a:ext uri="{FF2B5EF4-FFF2-40B4-BE49-F238E27FC236}">
                <a16:creationId xmlns:a16="http://schemas.microsoft.com/office/drawing/2014/main" id="{D109F5EC-A4A1-43E6-A315-51BCCE64F5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6" t="53579" r="63597" b="29555"/>
          <a:stretch/>
        </p:blipFill>
        <p:spPr>
          <a:xfrm rot="5400000">
            <a:off x="2528367" y="3898716"/>
            <a:ext cx="584773" cy="16195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4091F32-DCEE-498A-9FFA-3D89506E05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8" t="40189" r="59950" b="33556"/>
          <a:stretch/>
        </p:blipFill>
        <p:spPr>
          <a:xfrm rot="5400000">
            <a:off x="614978" y="3869525"/>
            <a:ext cx="634120" cy="159663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4F4FE1D-E22D-4785-B2C3-7DB8F16C18C4}"/>
              </a:ext>
            </a:extLst>
          </p:cNvPr>
          <p:cNvSpPr txBox="1"/>
          <p:nvPr/>
        </p:nvSpPr>
        <p:spPr>
          <a:xfrm>
            <a:off x="174056" y="4350780"/>
            <a:ext cx="1532074" cy="720618"/>
          </a:xfrm>
          <a:prstGeom prst="rect">
            <a:avLst/>
          </a:prstGeom>
          <a:solidFill>
            <a:srgbClr val="D7C9C6"/>
          </a:solidFill>
          <a:ln>
            <a:solidFill>
              <a:srgbClr val="D8CBC7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D167B5-E36B-4BA5-9101-491E027CDDE2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17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136B301E-8360-4796-ACB6-E544A85C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JALLA ساعة حائط - IKEA">
            <a:extLst>
              <a:ext uri="{FF2B5EF4-FFF2-40B4-BE49-F238E27FC236}">
                <a16:creationId xmlns:a16="http://schemas.microsoft.com/office/drawing/2014/main" id="{AA766DEA-F2C7-496F-A25E-5B217DDA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F0581190-6B32-4CE4-A7B3-C3523B4A66CE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14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B699DE-009C-4F95-8A9A-CAE5059C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701B14D-8738-420B-8946-86159DAF21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4CBAA6C-A2AB-4887-B826-53DC89A86D27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5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E72B38F1-A971-44AA-89F5-921F3F06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4E516F5-0B64-4BEA-A327-C818C248B476}"/>
              </a:ext>
            </a:extLst>
          </p:cNvPr>
          <p:cNvSpPr txBox="1"/>
          <p:nvPr/>
        </p:nvSpPr>
        <p:spPr>
          <a:xfrm>
            <a:off x="392686" y="3173298"/>
            <a:ext cx="110357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4400" dirty="0"/>
              <a:t>تحدثي عن تجربتك في هذا الفصل مدى استفادتك منه ؟</a:t>
            </a:r>
          </a:p>
        </p:txBody>
      </p:sp>
      <p:pic>
        <p:nvPicPr>
          <p:cNvPr id="10" name="Picture 2" descr="TJALLA ساعة حائط - IKEA">
            <a:extLst>
              <a:ext uri="{FF2B5EF4-FFF2-40B4-BE49-F238E27FC236}">
                <a16:creationId xmlns:a16="http://schemas.microsoft.com/office/drawing/2014/main" id="{1E4F7776-8975-498F-B711-936A3587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F1EA0567-1F22-4F72-A3A9-26E8AFF1A906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304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1D9DB1-1943-44CC-A8A8-4DA3A16A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E30548A-E6E3-42D0-99D8-FA6CBB3279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5EBADC5-0377-47E8-90EF-14A21BA6EAED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5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A6066444-CF06-4821-B6C8-3828A3706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700708-BF12-45FE-9CE0-3A807DD59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374" y="1708949"/>
            <a:ext cx="9843251" cy="9233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1AA30B-2007-4E39-A3A8-6BB640210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0099" y="2978944"/>
            <a:ext cx="956296" cy="1154150"/>
          </a:xfrm>
          <a:prstGeom prst="rect">
            <a:avLst/>
          </a:prstGeom>
        </p:spPr>
      </p:pic>
      <p:pic>
        <p:nvPicPr>
          <p:cNvPr id="11" name="Picture 2" descr="TJALLA ساعة حائط - IKEA">
            <a:extLst>
              <a:ext uri="{FF2B5EF4-FFF2-40B4-BE49-F238E27FC236}">
                <a16:creationId xmlns:a16="http://schemas.microsoft.com/office/drawing/2014/main" id="{30BB0B58-7C45-4E3D-A56F-620B532D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JALLA ساعة حائط - IKEA">
            <a:extLst>
              <a:ext uri="{FF2B5EF4-FFF2-40B4-BE49-F238E27FC236}">
                <a16:creationId xmlns:a16="http://schemas.microsoft.com/office/drawing/2014/main" id="{ED9C889A-695C-41D9-9F89-CCDC4F5F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719FE89B-0BC6-4678-AC79-AA031BC2A5BE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32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EE9577-7607-4A87-B3DD-C2AA1581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4C22D6C-45D6-4523-B2E6-6512FB11EE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F486EAB-5157-40BC-B1AF-9E10902583B4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7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3750E803-3F10-476E-B7BA-24371C48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864556F-A8EF-44B9-9AA2-D7135789DC69}"/>
              </a:ext>
            </a:extLst>
          </p:cNvPr>
          <p:cNvSpPr txBox="1"/>
          <p:nvPr/>
        </p:nvSpPr>
        <p:spPr>
          <a:xfrm>
            <a:off x="779303" y="2822190"/>
            <a:ext cx="833112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/>
              <a:t>ابحثي من خلال محركات البحث عن هذا المعلم ثم تحدثي عنه  </a:t>
            </a:r>
          </a:p>
        </p:txBody>
      </p:sp>
      <p:pic>
        <p:nvPicPr>
          <p:cNvPr id="14" name="Picture 2" descr="TJALLA ساعة حائط - IKEA">
            <a:extLst>
              <a:ext uri="{FF2B5EF4-FFF2-40B4-BE49-F238E27FC236}">
                <a16:creationId xmlns:a16="http://schemas.microsoft.com/office/drawing/2014/main" id="{C5C2F1CA-497F-48CB-B0C4-1A272FEA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JALLA ساعة حائط - IKEA">
            <a:extLst>
              <a:ext uri="{FF2B5EF4-FFF2-40B4-BE49-F238E27FC236}">
                <a16:creationId xmlns:a16="http://schemas.microsoft.com/office/drawing/2014/main" id="{8AD517D8-BAF5-4C3E-9767-B3F4C7F4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2F2A7D4C-25A1-4471-8602-B266064132B8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695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E7FDACC-C8B2-4C94-B2E6-C8A89DEE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89" y="2693355"/>
            <a:ext cx="810122" cy="1583936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4FBDA29F-94D1-44D8-9E1A-3985DF38BD13}"/>
              </a:ext>
            </a:extLst>
          </p:cNvPr>
          <p:cNvGrpSpPr/>
          <p:nvPr/>
        </p:nvGrpSpPr>
        <p:grpSpPr>
          <a:xfrm>
            <a:off x="2959178" y="363235"/>
            <a:ext cx="6114699" cy="6131529"/>
            <a:chOff x="2959178" y="363235"/>
            <a:chExt cx="6114699" cy="6131529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0A77A96E-1A97-44CA-A104-BD1438E43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3" t="6031" r="13540" b="8516"/>
            <a:stretch/>
          </p:blipFill>
          <p:spPr>
            <a:xfrm rot="5400000">
              <a:off x="2950763" y="371650"/>
              <a:ext cx="6131529" cy="6114699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F7FD0215-543B-47E9-B1B2-2F4BB40E654A}"/>
                </a:ext>
              </a:extLst>
            </p:cNvPr>
            <p:cNvSpPr/>
            <p:nvPr/>
          </p:nvSpPr>
          <p:spPr>
            <a:xfrm>
              <a:off x="4472608" y="3485323"/>
              <a:ext cx="576470" cy="318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436C23F6-2EF6-4B7D-9A53-BAC9948120C3}"/>
                </a:ext>
              </a:extLst>
            </p:cNvPr>
            <p:cNvSpPr/>
            <p:nvPr/>
          </p:nvSpPr>
          <p:spPr>
            <a:xfrm rot="5400000">
              <a:off x="2915478" y="3750366"/>
              <a:ext cx="576470" cy="337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324CB06F-1DE3-4648-8A95-2990097EA588}"/>
                </a:ext>
              </a:extLst>
            </p:cNvPr>
            <p:cNvSpPr/>
            <p:nvPr/>
          </p:nvSpPr>
          <p:spPr>
            <a:xfrm>
              <a:off x="8176591" y="3795790"/>
              <a:ext cx="760819" cy="318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C47936A-CA92-4F16-BA78-0CEE819407AB}"/>
              </a:ext>
            </a:extLst>
          </p:cNvPr>
          <p:cNvSpPr/>
          <p:nvPr/>
        </p:nvSpPr>
        <p:spPr>
          <a:xfrm>
            <a:off x="4373217" y="6056244"/>
            <a:ext cx="576470" cy="31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1CE98F6-5749-4180-BC14-A073E24D6AB2}"/>
              </a:ext>
            </a:extLst>
          </p:cNvPr>
          <p:cNvSpPr/>
          <p:nvPr/>
        </p:nvSpPr>
        <p:spPr>
          <a:xfrm>
            <a:off x="3034747" y="728870"/>
            <a:ext cx="33793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C16F8A2B-264B-44C1-99FF-233F5DCC4CE2}"/>
              </a:ext>
            </a:extLst>
          </p:cNvPr>
          <p:cNvSpPr/>
          <p:nvPr/>
        </p:nvSpPr>
        <p:spPr>
          <a:xfrm>
            <a:off x="5878720" y="477079"/>
            <a:ext cx="337932" cy="33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 descr="صورة تحتوي على مبنى, خارجي, برج, عشب&#10;&#10;تم إنشاء الوصف تلقائياً">
            <a:hlinkClick r:id="rId4" action="ppaction://hlinksldjump"/>
            <a:extLst>
              <a:ext uri="{FF2B5EF4-FFF2-40B4-BE49-F238E27FC236}">
                <a16:creationId xmlns:a16="http://schemas.microsoft.com/office/drawing/2014/main" id="{288D085C-C4F9-40BC-91C6-8ADCA9287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78" y="4408770"/>
            <a:ext cx="601532" cy="915519"/>
          </a:xfrm>
          <a:prstGeom prst="rect">
            <a:avLst/>
          </a:prstGeom>
        </p:spPr>
      </p:pic>
      <p:pic>
        <p:nvPicPr>
          <p:cNvPr id="29" name="صورة 28" descr="صورة تحتوي على عشب, خارجي, مبنى, أكبر&#10;&#10;تم إنشاء الوصف تلقائياً">
            <a:hlinkClick r:id="rId6" action="ppaction://hlinksldjump"/>
            <a:extLst>
              <a:ext uri="{FF2B5EF4-FFF2-40B4-BE49-F238E27FC236}">
                <a16:creationId xmlns:a16="http://schemas.microsoft.com/office/drawing/2014/main" id="{8758FF87-EB80-4930-AFDD-784C05BBB8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25" y="820681"/>
            <a:ext cx="520652" cy="826994"/>
          </a:xfrm>
          <a:prstGeom prst="rect">
            <a:avLst/>
          </a:prstGeom>
        </p:spPr>
      </p:pic>
      <p:pic>
        <p:nvPicPr>
          <p:cNvPr id="31" name="صورة 30" descr="صورة تحتوي على مبنى, ساعة حائط, أكبر, جبهة&#10;&#10;تم إنشاء الوصف تلقائياً">
            <a:hlinkClick r:id="rId8" action="ppaction://hlinksldjump"/>
            <a:extLst>
              <a:ext uri="{FF2B5EF4-FFF2-40B4-BE49-F238E27FC236}">
                <a16:creationId xmlns:a16="http://schemas.microsoft.com/office/drawing/2014/main" id="{1E649945-BCA5-4499-A724-DF36F9A7D6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29" y="900030"/>
            <a:ext cx="469830" cy="304800"/>
          </a:xfrm>
          <a:prstGeom prst="rect">
            <a:avLst/>
          </a:prstGeom>
        </p:spPr>
      </p:pic>
      <p:pic>
        <p:nvPicPr>
          <p:cNvPr id="33" name="صورة 32" descr="صورة تحتوي على مبنى, مياه, طوب, ثابت&#10;&#10;تم إنشاء الوصف تلقائياً">
            <a:hlinkClick r:id="rId10" action="ppaction://hlinksldjump"/>
            <a:extLst>
              <a:ext uri="{FF2B5EF4-FFF2-40B4-BE49-F238E27FC236}">
                <a16:creationId xmlns:a16="http://schemas.microsoft.com/office/drawing/2014/main" id="{145A39BA-6C5D-4C82-85E6-4292E0B693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67" y="5727035"/>
            <a:ext cx="879021" cy="658417"/>
          </a:xfrm>
          <a:prstGeom prst="rect">
            <a:avLst/>
          </a:prstGeom>
        </p:spPr>
      </p:pic>
      <p:pic>
        <p:nvPicPr>
          <p:cNvPr id="35" name="صورة 34" descr="صورة تحتوي على مبنى, ساعة حائط, جالس, جبهة&#10;&#10;تم إنشاء الوصف تلقائياً">
            <a:hlinkClick r:id="rId12" action="ppaction://hlinksldjump"/>
            <a:extLst>
              <a:ext uri="{FF2B5EF4-FFF2-40B4-BE49-F238E27FC236}">
                <a16:creationId xmlns:a16="http://schemas.microsoft.com/office/drawing/2014/main" id="{C240CAF8-C591-4453-801D-1EDABBEF13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59" y="3357916"/>
            <a:ext cx="456898" cy="1096556"/>
          </a:xfrm>
          <a:prstGeom prst="rect">
            <a:avLst/>
          </a:prstGeom>
        </p:spPr>
      </p:pic>
      <p:pic>
        <p:nvPicPr>
          <p:cNvPr id="37" name="صورة 36" descr="صورة تحتوي على مبنى, خارجي, مياه, ساعة حائط&#10;&#10;تم إنشاء الوصف تلقائياً">
            <a:hlinkClick r:id="rId14" action="ppaction://hlinksldjump"/>
            <a:extLst>
              <a:ext uri="{FF2B5EF4-FFF2-40B4-BE49-F238E27FC236}">
                <a16:creationId xmlns:a16="http://schemas.microsoft.com/office/drawing/2014/main" id="{7F15E16C-274E-42F0-9979-3F105818A7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75" y="5773002"/>
            <a:ext cx="989426" cy="658418"/>
          </a:xfrm>
          <a:prstGeom prst="rect">
            <a:avLst/>
          </a:prstGeom>
        </p:spPr>
      </p:pic>
      <p:pic>
        <p:nvPicPr>
          <p:cNvPr id="39" name="صورة 38" descr="صورة تحتوي على مبنى, مياه, برج, أكبر&#10;&#10;تم إنشاء الوصف تلقائياً">
            <a:hlinkClick r:id="rId16" action="ppaction://hlinksldjump"/>
            <a:extLst>
              <a:ext uri="{FF2B5EF4-FFF2-40B4-BE49-F238E27FC236}">
                <a16:creationId xmlns:a16="http://schemas.microsoft.com/office/drawing/2014/main" id="{5BB436FD-7C83-4DB0-88F0-550CE02CDF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18" y="2149938"/>
            <a:ext cx="718874" cy="1160901"/>
          </a:xfrm>
          <a:prstGeom prst="rect">
            <a:avLst/>
          </a:prstGeom>
        </p:spPr>
      </p:pic>
      <p:pic>
        <p:nvPicPr>
          <p:cNvPr id="41" name="صورة 40" descr="صورة تحتوي على منضدة, جبهة, جالس&#10;&#10;تم إنشاء الوصف تلقائياً">
            <a:hlinkClick r:id="rId18" action="ppaction://hlinksldjump"/>
            <a:extLst>
              <a:ext uri="{FF2B5EF4-FFF2-40B4-BE49-F238E27FC236}">
                <a16:creationId xmlns:a16="http://schemas.microsoft.com/office/drawing/2014/main" id="{4F5F3EE7-1198-4300-8440-F87EDA97EB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84" y="3889074"/>
            <a:ext cx="1260319" cy="705779"/>
          </a:xfrm>
          <a:prstGeom prst="rect">
            <a:avLst/>
          </a:prstGeom>
        </p:spPr>
      </p:pic>
      <p:pic>
        <p:nvPicPr>
          <p:cNvPr id="43" name="صورة 42" descr="صورة تحتوي على مبنى, جبهة, مدينة, أكبر&#10;&#10;تم إنشاء الوصف تلقائياً">
            <a:hlinkClick r:id="rId20" action="ppaction://hlinksldjump"/>
            <a:extLst>
              <a:ext uri="{FF2B5EF4-FFF2-40B4-BE49-F238E27FC236}">
                <a16:creationId xmlns:a16="http://schemas.microsoft.com/office/drawing/2014/main" id="{2EDAE208-9FC2-4E98-9664-882A6D2FE07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20" y="3391148"/>
            <a:ext cx="1119612" cy="533149"/>
          </a:xfrm>
          <a:prstGeom prst="rect">
            <a:avLst/>
          </a:prstGeom>
        </p:spPr>
      </p:pic>
      <p:pic>
        <p:nvPicPr>
          <p:cNvPr id="45" name="صورة 44" descr="صورة تحتوي على ساعة حائط, مبنى, برج, جبهة&#10;&#10;تم إنشاء الوصف تلقائياً">
            <a:hlinkClick r:id="rId22" action="ppaction://hlinksldjump"/>
            <a:extLst>
              <a:ext uri="{FF2B5EF4-FFF2-40B4-BE49-F238E27FC236}">
                <a16:creationId xmlns:a16="http://schemas.microsoft.com/office/drawing/2014/main" id="{B96A3D1F-DC13-4D68-B2DF-0C355694B35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27" y="152607"/>
            <a:ext cx="1313734" cy="980248"/>
          </a:xfrm>
          <a:prstGeom prst="rect">
            <a:avLst/>
          </a:prstGeom>
        </p:spPr>
      </p:pic>
      <p:pic>
        <p:nvPicPr>
          <p:cNvPr id="47" name="صورة 46" descr="صورة تحتوي على مبنى, عشب, جالس, خشبي&#10;&#10;تم إنشاء الوصف تلقائياً">
            <a:hlinkClick r:id="rId24" action="ppaction://hlinksldjump"/>
            <a:extLst>
              <a:ext uri="{FF2B5EF4-FFF2-40B4-BE49-F238E27FC236}">
                <a16:creationId xmlns:a16="http://schemas.microsoft.com/office/drawing/2014/main" id="{E5EC0478-16F5-406E-AF3C-E07EE207319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88" y="2105121"/>
            <a:ext cx="452336" cy="452336"/>
          </a:xfrm>
          <a:prstGeom prst="rect">
            <a:avLst/>
          </a:prstGeom>
        </p:spPr>
      </p:pic>
      <p:pic>
        <p:nvPicPr>
          <p:cNvPr id="49" name="صورة 48" descr="صورة تحتوي على مبنى, ليلة, جسر, أكبر&#10;&#10;تم إنشاء الوصف تلقائياً">
            <a:extLst>
              <a:ext uri="{FF2B5EF4-FFF2-40B4-BE49-F238E27FC236}">
                <a16:creationId xmlns:a16="http://schemas.microsoft.com/office/drawing/2014/main" id="{920EAFC9-E523-4BBC-9C28-08C5B85B6A0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45" y="2393343"/>
            <a:ext cx="968434" cy="523907"/>
          </a:xfrm>
          <a:prstGeom prst="rect">
            <a:avLst/>
          </a:prstGeom>
        </p:spPr>
      </p:pic>
      <p:sp>
        <p:nvSpPr>
          <p:cNvPr id="50" name="سهم: لليمين 49">
            <a:extLst>
              <a:ext uri="{FF2B5EF4-FFF2-40B4-BE49-F238E27FC236}">
                <a16:creationId xmlns:a16="http://schemas.microsoft.com/office/drawing/2014/main" id="{4097D042-803C-4675-A345-CCE8C3530286}"/>
              </a:ext>
            </a:extLst>
          </p:cNvPr>
          <p:cNvSpPr/>
          <p:nvPr/>
        </p:nvSpPr>
        <p:spPr>
          <a:xfrm>
            <a:off x="2502280" y="3566766"/>
            <a:ext cx="456898" cy="22902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سهم: لليمين 50">
            <a:extLst>
              <a:ext uri="{FF2B5EF4-FFF2-40B4-BE49-F238E27FC236}">
                <a16:creationId xmlns:a16="http://schemas.microsoft.com/office/drawing/2014/main" id="{C0C7D350-A115-4B2E-955E-434959C2BF12}"/>
              </a:ext>
            </a:extLst>
          </p:cNvPr>
          <p:cNvSpPr/>
          <p:nvPr/>
        </p:nvSpPr>
        <p:spPr>
          <a:xfrm>
            <a:off x="9073877" y="3099054"/>
            <a:ext cx="456898" cy="22902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BFC8C7-5187-45B6-883C-EF60A484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63" y="1936056"/>
            <a:ext cx="1406212" cy="12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74718B92-90A1-4FE7-82A3-4C1FC1A52F8B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56" name="مستطيل 55">
            <a:extLst>
              <a:ext uri="{FF2B5EF4-FFF2-40B4-BE49-F238E27FC236}">
                <a16:creationId xmlns:a16="http://schemas.microsoft.com/office/drawing/2014/main" id="{9C05FE52-A820-4237-A979-EF0EF575F56E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208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0DB5EC-EF53-4B21-8FF0-34D6FBE25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74" y="1708949"/>
            <a:ext cx="9843251" cy="9233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7B36B5-B423-4C54-9F89-20EFFA9D0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12" y="3309962"/>
            <a:ext cx="956296" cy="8408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CEBC076-0010-44EA-AD70-07879C6948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89BAE9A-16CA-44D0-88C4-8115D5521673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3074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EA29EEAD-6941-4EBC-A42D-9A7B57194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3E09072-88FE-41BA-9FA6-DF8B41B1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23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JALLA ساعة حائط - IKEA">
            <a:extLst>
              <a:ext uri="{FF2B5EF4-FFF2-40B4-BE49-F238E27FC236}">
                <a16:creationId xmlns:a16="http://schemas.microsoft.com/office/drawing/2014/main" id="{4B3FBC6B-16E5-4F35-8715-803D5D0C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02EFB797-AFBA-422B-AAB9-42A3E91CC352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95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810AE8-86A1-472F-94CF-0D675A0F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39" y="1729259"/>
            <a:ext cx="7675533" cy="187383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24E43C-5A64-4A8F-B2AD-3961AD11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56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CBE3AD7-2E42-4119-94C9-C8C3BC66202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4877D7F-A299-4FDD-95CE-A9995A2EEA81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8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27A03884-C23E-4379-A673-71C2DB2E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JALLA ساعة حائط - IKEA">
            <a:extLst>
              <a:ext uri="{FF2B5EF4-FFF2-40B4-BE49-F238E27FC236}">
                <a16:creationId xmlns:a16="http://schemas.microsoft.com/office/drawing/2014/main" id="{2744AFAB-532D-4245-A73D-5C5AECF9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3D20174-59E9-4851-8E9B-A9FCB2AE29B3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889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9223A1-0B7A-4FAD-B567-819570C7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69" y="1207940"/>
            <a:ext cx="6810312" cy="432641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8359D7E-5680-48FF-9245-49B500FE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589A4C7-87EF-4D0A-A5BE-B609FF957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5890445-EEE8-40A6-B483-5C04D384CAD0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8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9F5559C1-4E0F-45D1-BFA6-77974926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JALLA ساعة حائط - IKEA">
            <a:extLst>
              <a:ext uri="{FF2B5EF4-FFF2-40B4-BE49-F238E27FC236}">
                <a16:creationId xmlns:a16="http://schemas.microsoft.com/office/drawing/2014/main" id="{50568340-9EDD-43EE-BE54-40BC4115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8AB81C15-DC28-4321-88E8-9CC7F07FDBCF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092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188720-0DB4-4F0B-8997-2A535C463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13" t="38004" r="16609"/>
          <a:stretch/>
        </p:blipFill>
        <p:spPr>
          <a:xfrm>
            <a:off x="4638612" y="2943036"/>
            <a:ext cx="2295083" cy="150359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DB7D2C1-0ED4-4608-A185-A98251F83494}"/>
              </a:ext>
            </a:extLst>
          </p:cNvPr>
          <p:cNvSpPr txBox="1"/>
          <p:nvPr/>
        </p:nvSpPr>
        <p:spPr>
          <a:xfrm>
            <a:off x="3887714" y="2064969"/>
            <a:ext cx="36454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3200" dirty="0"/>
              <a:t>أوجدي حل النظام التالي: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BBD2E8-2CDB-48A0-B696-482CC78E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83CA64D-E683-49E3-ACB8-C1A752A98E1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A4F9128-9BE2-44B6-9512-23730F9D6410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cs typeface="AL-Mohanad Bold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9D33313-B2B7-44E1-9243-C7A8DE7A0761}"/>
              </a:ext>
            </a:extLst>
          </p:cNvPr>
          <p:cNvSpPr/>
          <p:nvPr/>
        </p:nvSpPr>
        <p:spPr>
          <a:xfrm>
            <a:off x="1054438" y="6131985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9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3005FDC9-9872-44F9-9233-63F2F58E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JALLA ساعة حائط - IKEA">
            <a:extLst>
              <a:ext uri="{FF2B5EF4-FFF2-40B4-BE49-F238E27FC236}">
                <a16:creationId xmlns:a16="http://schemas.microsoft.com/office/drawing/2014/main" id="{F4866614-4C47-45D4-B3BC-080874C1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0F253FFB-2887-4873-A59B-26019B2436FE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62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A1E32A-FC62-4263-8726-61CB72A29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092" y="3095624"/>
            <a:ext cx="2691664" cy="89722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3C651B8-44C5-453A-BF86-9C90DCFC1992}"/>
              </a:ext>
            </a:extLst>
          </p:cNvPr>
          <p:cNvSpPr txBox="1"/>
          <p:nvPr/>
        </p:nvSpPr>
        <p:spPr>
          <a:xfrm>
            <a:off x="4117828" y="2077080"/>
            <a:ext cx="36454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3200" dirty="0"/>
              <a:t>أوجدي حل المتباينة التالية: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0C2B97-B3ED-41E1-B6D4-79CD84A8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C2DAFA4-885E-446B-9517-07D8397622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74B79AA-3A54-4072-8FB0-96E70CF575C3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8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67834192-A3FD-46F3-84D3-43FEC1A9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JALLA ساعة حائط - IKEA">
            <a:extLst>
              <a:ext uri="{FF2B5EF4-FFF2-40B4-BE49-F238E27FC236}">
                <a16:creationId xmlns:a16="http://schemas.microsoft.com/office/drawing/2014/main" id="{0CF679DF-73C1-4F03-BCAF-51469410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7C4455E-AB4B-4E8B-B910-3F47647576F2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5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20F66E-A325-4394-97D5-D605DE956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1966912"/>
            <a:ext cx="5876925" cy="29241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29EFB30-41C4-458F-A6CD-12958A3C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5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CFA7812-4AE7-4014-B522-840F179648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E69A55E-9B62-4D17-9D89-B408D78701D6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7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BBC39418-7415-4071-B344-57F07ACA2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JALLA ساعة حائط - IKEA">
            <a:extLst>
              <a:ext uri="{FF2B5EF4-FFF2-40B4-BE49-F238E27FC236}">
                <a16:creationId xmlns:a16="http://schemas.microsoft.com/office/drawing/2014/main" id="{96725F9B-2271-4C37-BD8D-E7E280B4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E1D226C-69F5-4807-9BC2-76163FE75E7A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72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EF380D-BC8C-45B7-8012-50841A2A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34" y="1167821"/>
            <a:ext cx="6134100" cy="42195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EE74195-A75F-4761-96A3-69BE7ED2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22" y="2477681"/>
            <a:ext cx="6522867" cy="43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F507CC-32DE-4B8C-A304-6D3FC76B2ED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41" y="5669418"/>
            <a:ext cx="1828804" cy="152400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2176D55-9498-4A03-A6CB-9173BCF2CA20}"/>
              </a:ext>
            </a:extLst>
          </p:cNvPr>
          <p:cNvSpPr/>
          <p:nvPr/>
        </p:nvSpPr>
        <p:spPr>
          <a:xfrm>
            <a:off x="1011040" y="6112811"/>
            <a:ext cx="1837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8CBAD"/>
                </a:highlight>
                <a:cs typeface="AL-Mohanad Bold" pitchFamily="2" charset="-78"/>
              </a:rPr>
              <a:t>مراجعة الفصل الأول</a:t>
            </a:r>
          </a:p>
          <a:p>
            <a:pPr algn="ctr"/>
            <a:r>
              <a:rPr lang="ar-SA" sz="2000" b="1" dirty="0">
                <a:ln/>
                <a:solidFill>
                  <a:schemeClr val="accent2">
                    <a:lumMod val="75000"/>
                  </a:schemeClr>
                </a:solidFill>
                <a:highlight>
                  <a:srgbClr val="F8CBAD"/>
                </a:highlight>
                <a:cs typeface="AL-Mohanad Bold" pitchFamily="2" charset="-78"/>
              </a:rPr>
              <a:t>(الدوال والمتباينات)</a:t>
            </a:r>
            <a:endParaRPr lang="ar-SA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highlight>
                <a:srgbClr val="F8CBAD"/>
              </a:highlight>
              <a:cs typeface="AL-Mohanad Bold" pitchFamily="2" charset="-78"/>
            </a:endParaRPr>
          </a:p>
        </p:txBody>
      </p:sp>
      <p:pic>
        <p:nvPicPr>
          <p:cNvPr id="7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42D73757-6C71-46CB-BEBE-0C6768C1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4" y="-96764"/>
            <a:ext cx="1241278" cy="1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JALLA ساعة حائط - IKEA">
            <a:extLst>
              <a:ext uri="{FF2B5EF4-FFF2-40B4-BE49-F238E27FC236}">
                <a16:creationId xmlns:a16="http://schemas.microsoft.com/office/drawing/2014/main" id="{5D30446F-60B8-4ADB-A0D9-51127AF4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07" y="0"/>
            <a:ext cx="1491348" cy="149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C806957-4AE9-466F-B9A6-2B67B22C9088}"/>
              </a:ext>
            </a:extLst>
          </p:cNvPr>
          <p:cNvSpPr/>
          <p:nvPr/>
        </p:nvSpPr>
        <p:spPr>
          <a:xfrm>
            <a:off x="10759628" y="168294"/>
            <a:ext cx="1189281" cy="1183671"/>
          </a:xfrm>
          <a:prstGeom prst="ellipse">
            <a:avLst/>
          </a:prstGeom>
          <a:solidFill>
            <a:schemeClr val="accent2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4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146</Words>
  <Application>Microsoft Office PowerPoint</Application>
  <PresentationFormat>شاشة عريضة</PresentationFormat>
  <Paragraphs>35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بدرية يحيى الزهراني</dc:creator>
  <cp:lastModifiedBy>بدرية يحيى الزهراني</cp:lastModifiedBy>
  <cp:revision>27</cp:revision>
  <dcterms:created xsi:type="dcterms:W3CDTF">2020-12-12T08:31:15Z</dcterms:created>
  <dcterms:modified xsi:type="dcterms:W3CDTF">2023-08-27T20:12:47Z</dcterms:modified>
</cp:coreProperties>
</file>