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Shape 17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4" name="Shape 17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0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3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1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4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7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5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0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98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3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1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4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7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0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4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7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28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1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3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6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88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89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2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3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6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99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2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5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8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4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2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5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5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6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9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3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1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4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6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89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7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0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3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1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4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7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0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3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6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0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1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1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5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3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6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7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0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78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4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2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7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5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0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88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1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4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0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4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2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5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5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6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9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0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3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1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4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7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1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4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4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2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0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3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3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6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4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7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8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9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2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0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3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6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4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9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7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0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3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6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9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2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4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7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7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48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1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2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6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6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9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7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0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0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3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1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4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8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7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0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98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1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4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2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7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5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0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08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1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4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7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0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1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2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6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4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7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7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78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1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2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6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6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9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7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0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0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1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4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1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24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25.png"/><Relationship Id="rId14" Type="http://schemas.openxmlformats.org/officeDocument/2006/relationships/image" Target="../media/image3.jpeg"/><Relationship Id="rId15" Type="http://schemas.openxmlformats.org/officeDocument/2006/relationships/image" Target="../media/image26.png"/><Relationship Id="rId16" Type="http://schemas.openxmlformats.org/officeDocument/2006/relationships/image" Target="../media/image2.jpe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4.jpeg"/><Relationship Id="rId14" Type="http://schemas.openxmlformats.org/officeDocument/2006/relationships/image" Target="../media/image36.png"/><Relationship Id="rId15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.gif"/><Relationship Id="rId14" Type="http://schemas.openxmlformats.org/officeDocument/2006/relationships/image" Target="../media/image3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.gif"/><Relationship Id="rId14" Type="http://schemas.openxmlformats.org/officeDocument/2006/relationships/image" Target="../media/image37.png"/><Relationship Id="rId15" Type="http://schemas.openxmlformats.org/officeDocument/2006/relationships/image" Target="../media/image4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.gif"/><Relationship Id="rId14" Type="http://schemas.openxmlformats.org/officeDocument/2006/relationships/image" Target="../media/image6.jpeg"/><Relationship Id="rId15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7.jpeg"/><Relationship Id="rId14" Type="http://schemas.openxmlformats.org/officeDocument/2006/relationships/image" Target="../media/image42.png"/><Relationship Id="rId15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9.jpeg"/><Relationship Id="rId14" Type="http://schemas.openxmlformats.org/officeDocument/2006/relationships/image" Target="../media/image43.png"/><Relationship Id="rId15" Type="http://schemas.openxmlformats.org/officeDocument/2006/relationships/image" Target="../media/image4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9.jpeg"/><Relationship Id="rId14" Type="http://schemas.openxmlformats.org/officeDocument/2006/relationships/image" Target="../media/image43.png"/><Relationship Id="rId15" Type="http://schemas.openxmlformats.org/officeDocument/2006/relationships/image" Target="../media/image37.png"/><Relationship Id="rId16" Type="http://schemas.openxmlformats.org/officeDocument/2006/relationships/image" Target="../media/image10.jpeg"/><Relationship Id="rId17" Type="http://schemas.openxmlformats.org/officeDocument/2006/relationships/image" Target="../media/image4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4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Relationship Id="rId13" Type="http://schemas.openxmlformats.org/officeDocument/2006/relationships/image" Target="../media/image4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5.png"/><Relationship Id="rId12" Type="http://schemas.openxmlformats.org/officeDocument/2006/relationships/image" Target="../media/image11.png"/><Relationship Id="rId13" Type="http://schemas.openxmlformats.org/officeDocument/2006/relationships/image" Target="../media/image50.png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Relationship Id="rId16" Type="http://schemas.openxmlformats.org/officeDocument/2006/relationships/image" Target="../media/image51.png"/><Relationship Id="rId17" Type="http://schemas.openxmlformats.org/officeDocument/2006/relationships/image" Target="../media/image4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1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737" name="Google Shape;1730;p23"/>
          <p:cNvSpPr txBox="1"/>
          <p:nvPr/>
        </p:nvSpPr>
        <p:spPr>
          <a:xfrm>
            <a:off x="1989613" y="1483063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١-٢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مقارنة الاعداد النسبية وترتيبها </a:t>
            </a:r>
          </a:p>
        </p:txBody>
      </p:sp>
      <p:sp>
        <p:nvSpPr>
          <p:cNvPr id="1738" name="وسيلة شرح"/>
          <p:cNvSpPr/>
          <p:nvPr/>
        </p:nvSpPr>
        <p:spPr>
          <a:xfrm>
            <a:off x="1018901" y="1606565"/>
            <a:ext cx="6132117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585" y="-755863"/>
            <a:ext cx="2223925" cy="2232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1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1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1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1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1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1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2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02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23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2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2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3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2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١٨</a:t>
              </a:r>
            </a:p>
          </p:txBody>
        </p:sp>
      </p:grpSp>
      <p:pic>
        <p:nvPicPr>
          <p:cNvPr id="2032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8" name="تجميع"/>
          <p:cNvGrpSpPr/>
          <p:nvPr/>
        </p:nvGrpSpPr>
        <p:grpSpPr>
          <a:xfrm>
            <a:off x="6214498" y="709767"/>
            <a:ext cx="1510681" cy="2049294"/>
            <a:chOff x="-25400" y="0"/>
            <a:chExt cx="1510680" cy="2049292"/>
          </a:xfrm>
        </p:grpSpPr>
        <p:grpSp>
          <p:nvGrpSpPr>
            <p:cNvPr id="2035" name="تجميع"/>
            <p:cNvGrpSpPr/>
            <p:nvPr/>
          </p:nvGrpSpPr>
          <p:grpSpPr>
            <a:xfrm>
              <a:off x="355633" y="0"/>
              <a:ext cx="944797" cy="1226630"/>
              <a:chOff x="0" y="0"/>
              <a:chExt cx="944796" cy="1226629"/>
            </a:xfrm>
          </p:grpSpPr>
          <p:sp>
            <p:nvSpPr>
              <p:cNvPr id="2033" name="موضوع الدرس"/>
              <p:cNvSpPr txBox="1"/>
              <p:nvPr/>
            </p:nvSpPr>
            <p:spPr>
              <a:xfrm>
                <a:off x="0" y="0"/>
                <a:ext cx="944797" cy="195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034" name="الأهداف"/>
              <p:cNvSpPr txBox="1"/>
              <p:nvPr/>
            </p:nvSpPr>
            <p:spPr>
              <a:xfrm>
                <a:off x="266747" y="1031329"/>
                <a:ext cx="473903" cy="195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036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35225"/>
              <a:ext cx="1510681" cy="1114068"/>
            </a:xfrm>
            <a:prstGeom prst="rect">
              <a:avLst/>
            </a:prstGeom>
            <a:effectLst/>
          </p:spPr>
        </p:pic>
      </p:grpSp>
      <p:grpSp>
        <p:nvGrpSpPr>
          <p:cNvPr id="2044" name="تجميع"/>
          <p:cNvGrpSpPr/>
          <p:nvPr/>
        </p:nvGrpSpPr>
        <p:grpSpPr>
          <a:xfrm>
            <a:off x="6219461" y="578968"/>
            <a:ext cx="1509918" cy="3080658"/>
            <a:chOff x="0" y="-25400"/>
            <a:chExt cx="1509916" cy="3080657"/>
          </a:xfrm>
        </p:grpSpPr>
        <p:pic>
          <p:nvPicPr>
            <p:cNvPr id="2039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041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042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043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pic>
        <p:nvPicPr>
          <p:cNvPr id="2045" name="IMG_1608.jpeg" descr="IMG_1608.jpe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643680" y="3671214"/>
            <a:ext cx="2652316" cy="46394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grpSp>
        <p:nvGrpSpPr>
          <p:cNvPr id="2049" name="تجميع"/>
          <p:cNvGrpSpPr/>
          <p:nvPr/>
        </p:nvGrpSpPr>
        <p:grpSpPr>
          <a:xfrm>
            <a:off x="4991845" y="724836"/>
            <a:ext cx="1266730" cy="577252"/>
            <a:chOff x="0" y="0"/>
            <a:chExt cx="1266729" cy="577251"/>
          </a:xfrm>
        </p:grpSpPr>
        <p:sp>
          <p:nvSpPr>
            <p:cNvPr id="2046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047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48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053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050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051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052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2067" name="تجميع"/>
          <p:cNvGrpSpPr/>
          <p:nvPr/>
        </p:nvGrpSpPr>
        <p:grpSpPr>
          <a:xfrm>
            <a:off x="668634" y="946905"/>
            <a:ext cx="4928391" cy="2796002"/>
            <a:chOff x="0" y="0"/>
            <a:chExt cx="4928390" cy="2796000"/>
          </a:xfrm>
        </p:grpSpPr>
        <p:sp>
          <p:nvSpPr>
            <p:cNvPr id="2054" name="Google Shape;8669;p62"/>
            <p:cNvSpPr/>
            <p:nvPr/>
          </p:nvSpPr>
          <p:spPr>
            <a:xfrm rot="16200000">
              <a:off x="795231" y="1444054"/>
              <a:ext cx="487284" cy="66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3" y="0"/>
                  </a:lnTo>
                  <a:lnTo>
                    <a:pt x="10793" y="21600"/>
                  </a:lnTo>
                  <a:lnTo>
                    <a:pt x="21600" y="21600"/>
                  </a:lnTo>
                </a:path>
              </a:pathLst>
            </a:custGeom>
            <a:noFill/>
            <a:ln w="9525" cap="flat">
              <a:solidFill>
                <a:srgbClr val="C2C2C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066" name="تجميع"/>
            <p:cNvGrpSpPr/>
            <p:nvPr/>
          </p:nvGrpSpPr>
          <p:grpSpPr>
            <a:xfrm>
              <a:off x="0" y="-1"/>
              <a:ext cx="4928391" cy="2796002"/>
              <a:chOff x="0" y="0"/>
              <a:chExt cx="4928390" cy="2796000"/>
            </a:xfrm>
          </p:grpSpPr>
          <p:sp>
            <p:nvSpPr>
              <p:cNvPr id="2055" name="Google Shape;8659;p62"/>
              <p:cNvSpPr/>
              <p:nvPr/>
            </p:nvSpPr>
            <p:spPr>
              <a:xfrm>
                <a:off x="1704979" y="0"/>
                <a:ext cx="2097899" cy="563789"/>
              </a:xfrm>
              <a:prstGeom prst="roundRect">
                <a:avLst>
                  <a:gd name="adj" fmla="val 50000"/>
                </a:avLst>
              </a:prstGeom>
              <a:solidFill>
                <a:srgbClr val="667E92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 sz="2000">
                    <a:solidFill>
                      <a:srgbClr val="FFFFF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مقارنة الأعداد النسبية </a:t>
                </a:r>
              </a:p>
            </p:txBody>
          </p:sp>
          <p:sp>
            <p:nvSpPr>
              <p:cNvPr id="2056" name="Google Shape;8660;p62"/>
              <p:cNvSpPr/>
              <p:nvPr/>
            </p:nvSpPr>
            <p:spPr>
              <a:xfrm>
                <a:off x="3664661" y="1025800"/>
                <a:ext cx="1263730" cy="568097"/>
              </a:xfrm>
              <a:prstGeom prst="roundRect">
                <a:avLst>
                  <a:gd name="adj" fmla="val 43471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في حالة المقامات المتشابهة </a:t>
                </a:r>
              </a:p>
            </p:txBody>
          </p:sp>
          <p:sp>
            <p:nvSpPr>
              <p:cNvPr id="2057" name="Google Shape;8661;p62"/>
              <p:cNvSpPr/>
              <p:nvPr/>
            </p:nvSpPr>
            <p:spPr>
              <a:xfrm>
                <a:off x="656015" y="1061217"/>
                <a:ext cx="1444698" cy="471619"/>
              </a:xfrm>
              <a:prstGeom prst="roundRect">
                <a:avLst>
                  <a:gd name="adj" fmla="val 50000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في حالة المقامات المختلفة </a:t>
                </a:r>
              </a:p>
            </p:txBody>
          </p:sp>
          <p:sp>
            <p:nvSpPr>
              <p:cNvPr id="2058" name="Google Shape;8662;p62"/>
              <p:cNvSpPr/>
              <p:nvPr/>
            </p:nvSpPr>
            <p:spPr>
              <a:xfrm>
                <a:off x="0" y="2030264"/>
                <a:ext cx="1314935" cy="765737"/>
              </a:xfrm>
              <a:prstGeom prst="roundRect">
                <a:avLst>
                  <a:gd name="adj" fmla="val 30795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>
                    <a:blipFill rotWithShape="1">
                      <a:blip r:embed="rId1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او بالضرب التبادلي </a:t>
                </a:r>
              </a:p>
            </p:txBody>
          </p:sp>
          <p:sp>
            <p:nvSpPr>
              <p:cNvPr id="2059" name="Google Shape;8663;p62"/>
              <p:cNvSpPr/>
              <p:nvPr/>
            </p:nvSpPr>
            <p:spPr>
              <a:xfrm>
                <a:off x="1503610" y="2022852"/>
                <a:ext cx="1504100" cy="760277"/>
              </a:xfrm>
              <a:prstGeom prst="roundRect">
                <a:avLst>
                  <a:gd name="adj" fmla="val 29294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>
                    <a:blipFill rotWithShape="1">
                      <a:blip r:embed="rId1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اما بضرب احد الكسرين في المضاعف المشترك الأصغر ان وجد </a:t>
                </a:r>
              </a:p>
            </p:txBody>
          </p:sp>
          <p:sp>
            <p:nvSpPr>
              <p:cNvPr id="2060" name="Google Shape;8666;p62"/>
              <p:cNvSpPr/>
              <p:nvPr/>
            </p:nvSpPr>
            <p:spPr>
              <a:xfrm flipH="1" rot="16200000">
                <a:off x="3216866" y="121208"/>
                <a:ext cx="487284" cy="1392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3" y="0"/>
                    </a:lnTo>
                    <a:lnTo>
                      <a:pt x="10793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9525" cap="flat">
                <a:solidFill>
                  <a:srgbClr val="C2C2C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8667;p62"/>
              <p:cNvSpPr/>
              <p:nvPr/>
            </p:nvSpPr>
            <p:spPr>
              <a:xfrm rot="16200000">
                <a:off x="1824140" y="121212"/>
                <a:ext cx="487284" cy="1392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3" y="0"/>
                    </a:lnTo>
                    <a:lnTo>
                      <a:pt x="10793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9525" cap="flat">
                <a:solidFill>
                  <a:srgbClr val="C2C2C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8668;p62"/>
              <p:cNvSpPr/>
              <p:nvPr/>
            </p:nvSpPr>
            <p:spPr>
              <a:xfrm flipH="1" rot="16200000">
                <a:off x="1460203" y="1444050"/>
                <a:ext cx="487284" cy="664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3" y="0"/>
                    </a:lnTo>
                    <a:lnTo>
                      <a:pt x="10793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9525" cap="flat">
                <a:solidFill>
                  <a:srgbClr val="C2C2C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2063" name="خط خط" descr="خط خط"/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 rot="16200000">
                <a:off x="3814332" y="1825838"/>
                <a:ext cx="659679" cy="38101"/>
              </a:xfrm>
              <a:prstGeom prst="rect">
                <a:avLst/>
              </a:prstGeom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</p:pic>
          <p:sp>
            <p:nvSpPr>
              <p:cNvPr id="2064" name="Google Shape;8665;p62"/>
              <p:cNvSpPr/>
              <p:nvPr/>
            </p:nvSpPr>
            <p:spPr>
              <a:xfrm>
                <a:off x="3495078" y="2062740"/>
                <a:ext cx="1202088" cy="680501"/>
              </a:xfrm>
              <a:prstGeom prst="roundRect">
                <a:avLst>
                  <a:gd name="adj" fmla="val 23596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>
                    <a:blipFill rotWithShape="1">
                      <a:blip r:embed="rId1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نعتمد على البسط ونقارن بين اعداد البسط </a:t>
                </a:r>
              </a:p>
            </p:txBody>
          </p:sp>
          <p:sp>
            <p:nvSpPr>
              <p:cNvPr id="2065" name="Google Shape;8663;p62"/>
              <p:cNvSpPr/>
              <p:nvPr/>
            </p:nvSpPr>
            <p:spPr>
              <a:xfrm>
                <a:off x="780283" y="1626144"/>
                <a:ext cx="1196162" cy="300666"/>
              </a:xfrm>
              <a:prstGeom prst="roundRect">
                <a:avLst>
                  <a:gd name="adj" fmla="val 50000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 b="1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نوحد المقامات</a:t>
                </a:r>
              </a:p>
            </p:txBody>
          </p:sp>
        </p:grpSp>
      </p:grpSp>
      <p:sp>
        <p:nvSpPr>
          <p:cNvPr id="2068" name="مستطيل"/>
          <p:cNvSpPr/>
          <p:nvPr/>
        </p:nvSpPr>
        <p:spPr>
          <a:xfrm>
            <a:off x="4279024" y="3835056"/>
            <a:ext cx="971464" cy="48044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</a:p>
        </p:txBody>
      </p:sp>
      <p:sp>
        <p:nvSpPr>
          <p:cNvPr id="2069" name="مستطيل"/>
          <p:cNvSpPr/>
          <p:nvPr/>
        </p:nvSpPr>
        <p:spPr>
          <a:xfrm>
            <a:off x="1001420" y="3786031"/>
            <a:ext cx="824881" cy="4206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0" name="٣…"/>
          <p:cNvSpPr txBox="1"/>
          <p:nvPr/>
        </p:nvSpPr>
        <p:spPr>
          <a:xfrm>
            <a:off x="4949063" y="3895671"/>
            <a:ext cx="12700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/>
            </a:pPr>
            <a:r>
              <a:t>٣</a:t>
            </a:r>
            <a:endParaRPr u="none"/>
          </a:p>
          <a:p>
            <a:pPr rtl="0">
              <a:defRPr b="1" u="sng"/>
            </a:pPr>
            <a:r>
              <a:rPr u="none"/>
              <a:t>٥</a:t>
            </a:r>
          </a:p>
        </p:txBody>
      </p:sp>
      <p:sp>
        <p:nvSpPr>
          <p:cNvPr id="2071" name="٧…"/>
          <p:cNvSpPr txBox="1"/>
          <p:nvPr/>
        </p:nvSpPr>
        <p:spPr>
          <a:xfrm>
            <a:off x="4524645" y="3895671"/>
            <a:ext cx="9471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٧</a:t>
            </a:r>
            <a:endParaRPr u="none"/>
          </a:p>
          <a:p>
            <a:pPr rtl="0">
              <a:defRPr b="1" u="sng"/>
            </a:pPr>
            <a:r>
              <a:rPr u="none"/>
              <a:t>٥</a:t>
            </a:r>
          </a:p>
        </p:txBody>
      </p:sp>
      <p:sp>
        <p:nvSpPr>
          <p:cNvPr id="2072" name="٤…"/>
          <p:cNvSpPr txBox="1"/>
          <p:nvPr/>
        </p:nvSpPr>
        <p:spPr>
          <a:xfrm>
            <a:off x="1109828" y="3824358"/>
            <a:ext cx="157786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٤</a:t>
            </a:r>
            <a:endParaRPr u="none"/>
          </a:p>
          <a:p>
            <a:pPr rtl="0">
              <a:defRPr b="1" u="sng"/>
            </a:pPr>
            <a:r>
              <a:rPr u="none"/>
              <a:t>٥</a:t>
            </a:r>
          </a:p>
        </p:txBody>
      </p:sp>
      <p:sp>
        <p:nvSpPr>
          <p:cNvPr id="2073" name="٣…"/>
          <p:cNvSpPr txBox="1"/>
          <p:nvPr/>
        </p:nvSpPr>
        <p:spPr>
          <a:xfrm>
            <a:off x="2234251" y="4328347"/>
            <a:ext cx="374808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٣</a:t>
            </a:r>
            <a:endParaRPr u="none"/>
          </a:p>
          <a:p>
            <a:pPr rtl="0">
              <a:defRPr b="1" u="sng"/>
            </a:pPr>
            <a:r>
              <a:rPr u="none"/>
              <a:t>٢</a:t>
            </a:r>
          </a:p>
        </p:txBody>
      </p:sp>
      <p:sp>
        <p:nvSpPr>
          <p:cNvPr id="2074" name="بيضاوي"/>
          <p:cNvSpPr/>
          <p:nvPr/>
        </p:nvSpPr>
        <p:spPr>
          <a:xfrm>
            <a:off x="4658466" y="3915888"/>
            <a:ext cx="251486" cy="318780"/>
          </a:xfrm>
          <a:prstGeom prst="ellipse">
            <a:avLst/>
          </a:prstGeom>
          <a:blipFill>
            <a:blip r:embed="rId16"/>
          </a:blipFill>
          <a:ln w="25400">
            <a:solidFill>
              <a:schemeClr val="accent3">
                <a:lumOff val="441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5" name="بيضاوي"/>
          <p:cNvSpPr/>
          <p:nvPr/>
        </p:nvSpPr>
        <p:spPr>
          <a:xfrm>
            <a:off x="1243238" y="3858632"/>
            <a:ext cx="253223" cy="275467"/>
          </a:xfrm>
          <a:prstGeom prst="ellipse">
            <a:avLst/>
          </a:prstGeom>
          <a:blipFill>
            <a:blip r:embed="rId16"/>
          </a:blipFill>
          <a:ln w="25400">
            <a:solidFill>
              <a:schemeClr val="accent3">
                <a:lumOff val="441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6" name="&lt;"/>
          <p:cNvSpPr txBox="1"/>
          <p:nvPr/>
        </p:nvSpPr>
        <p:spPr>
          <a:xfrm>
            <a:off x="4717915" y="3893091"/>
            <a:ext cx="21518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2077" name="مستطيل"/>
          <p:cNvSpPr/>
          <p:nvPr/>
        </p:nvSpPr>
        <p:spPr>
          <a:xfrm>
            <a:off x="790242" y="4274599"/>
            <a:ext cx="1626097" cy="5080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8" name="٣…"/>
          <p:cNvSpPr txBox="1"/>
          <p:nvPr/>
        </p:nvSpPr>
        <p:spPr>
          <a:xfrm>
            <a:off x="1610277" y="3835631"/>
            <a:ext cx="1944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٣</a:t>
            </a:r>
            <a:endParaRPr u="none"/>
          </a:p>
          <a:p>
            <a:pPr rtl="0">
              <a:defRPr b="1" u="sng"/>
            </a:pPr>
            <a:r>
              <a:rPr u="none"/>
              <a:t>٢</a:t>
            </a:r>
          </a:p>
        </p:txBody>
      </p:sp>
      <p:sp>
        <p:nvSpPr>
          <p:cNvPr id="2079" name="٤…"/>
          <p:cNvSpPr txBox="1"/>
          <p:nvPr/>
        </p:nvSpPr>
        <p:spPr>
          <a:xfrm>
            <a:off x="1885169" y="4321754"/>
            <a:ext cx="100543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٤</a:t>
            </a:r>
            <a:endParaRPr u="none"/>
          </a:p>
          <a:p>
            <a:pPr rtl="0">
              <a:defRPr b="1" u="sng"/>
            </a:pPr>
            <a:r>
              <a:rPr u="none"/>
              <a:t>٥</a:t>
            </a:r>
          </a:p>
        </p:txBody>
      </p:sp>
      <p:grpSp>
        <p:nvGrpSpPr>
          <p:cNvPr id="2096" name="الرسم"/>
          <p:cNvGrpSpPr/>
          <p:nvPr/>
        </p:nvGrpSpPr>
        <p:grpSpPr>
          <a:xfrm>
            <a:off x="1111329" y="4387184"/>
            <a:ext cx="1122245" cy="347430"/>
            <a:chOff x="-18597" y="-18597"/>
            <a:chExt cx="1122244" cy="347428"/>
          </a:xfrm>
        </p:grpSpPr>
        <p:pic>
          <p:nvPicPr>
            <p:cNvPr id="2080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28826" y="-446"/>
              <a:ext cx="243786" cy="230267"/>
            </a:xfrm>
            <a:prstGeom prst="rect">
              <a:avLst/>
            </a:prstGeom>
            <a:effectLst/>
          </p:spPr>
        </p:pic>
        <p:pic>
          <p:nvPicPr>
            <p:cNvPr id="2082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016946" y="-2096"/>
              <a:ext cx="61949" cy="98253"/>
            </a:xfrm>
            <a:prstGeom prst="rect">
              <a:avLst/>
            </a:prstGeom>
            <a:effectLst/>
          </p:spPr>
        </p:pic>
        <p:pic>
          <p:nvPicPr>
            <p:cNvPr id="2084" name="خط شكل" descr="خط شكل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836429" y="4836"/>
              <a:ext cx="237515" cy="205183"/>
            </a:xfrm>
            <a:prstGeom prst="rect">
              <a:avLst/>
            </a:prstGeom>
            <a:effectLst/>
          </p:spPr>
        </p:pic>
        <p:pic>
          <p:nvPicPr>
            <p:cNvPr id="2086" name="خط شكل" descr="خط شكل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977663" y="-11229"/>
              <a:ext cx="96281" cy="92534"/>
            </a:xfrm>
            <a:prstGeom prst="rect">
              <a:avLst/>
            </a:prstGeom>
            <a:effectLst/>
          </p:spPr>
        </p:pic>
        <p:pic>
          <p:nvPicPr>
            <p:cNvPr id="2088" name="خط شكل" descr="خط شكل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822225" y="211545"/>
              <a:ext cx="281423" cy="117287"/>
            </a:xfrm>
            <a:prstGeom prst="rect">
              <a:avLst/>
            </a:prstGeom>
            <a:effectLst/>
          </p:spPr>
        </p:pic>
        <p:pic>
          <p:nvPicPr>
            <p:cNvPr id="2090" name="خط شكل" descr="خط شكل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51595" y="88663"/>
              <a:ext cx="96603" cy="37197"/>
            </a:xfrm>
            <a:prstGeom prst="rect">
              <a:avLst/>
            </a:prstGeom>
            <a:effectLst/>
          </p:spPr>
        </p:pic>
        <p:pic>
          <p:nvPicPr>
            <p:cNvPr id="2092" name="خط شكل" descr="خط شكل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21683" y="34208"/>
              <a:ext cx="101762" cy="42146"/>
            </a:xfrm>
            <a:prstGeom prst="rect">
              <a:avLst/>
            </a:prstGeom>
            <a:effectLst/>
          </p:spPr>
        </p:pic>
        <p:pic>
          <p:nvPicPr>
            <p:cNvPr id="2094" name="خط شكل" descr="خط شكل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-18598" y="-18598"/>
              <a:ext cx="212219" cy="214713"/>
            </a:xfrm>
            <a:prstGeom prst="rect">
              <a:avLst/>
            </a:prstGeom>
            <a:effectLst/>
          </p:spPr>
        </p:pic>
      </p:grpSp>
      <p:sp>
        <p:nvSpPr>
          <p:cNvPr id="2097" name="١٥…"/>
          <p:cNvSpPr txBox="1"/>
          <p:nvPr/>
        </p:nvSpPr>
        <p:spPr>
          <a:xfrm>
            <a:off x="1394451" y="4360607"/>
            <a:ext cx="285737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١٥</a:t>
            </a:r>
            <a:endParaRPr u="none"/>
          </a:p>
          <a:p>
            <a:pPr rtl="0">
              <a:defRPr b="1" u="sng"/>
            </a:pPr>
            <a:r>
              <a:rPr u="none"/>
              <a:t>١٠</a:t>
            </a:r>
          </a:p>
        </p:txBody>
      </p:sp>
      <p:sp>
        <p:nvSpPr>
          <p:cNvPr id="2098" name="٨…"/>
          <p:cNvSpPr txBox="1"/>
          <p:nvPr/>
        </p:nvSpPr>
        <p:spPr>
          <a:xfrm>
            <a:off x="945418" y="4329438"/>
            <a:ext cx="245169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/>
            </a:pPr>
            <a:r>
              <a:t>٨</a:t>
            </a:r>
            <a:endParaRPr u="none"/>
          </a:p>
          <a:p>
            <a:pPr rtl="0">
              <a:defRPr b="1" u="sng"/>
            </a:pPr>
            <a:r>
              <a:rPr u="none"/>
              <a:t>١٠</a:t>
            </a:r>
          </a:p>
        </p:txBody>
      </p:sp>
      <p:sp>
        <p:nvSpPr>
          <p:cNvPr id="2099" name="&gt;"/>
          <p:cNvSpPr txBox="1"/>
          <p:nvPr/>
        </p:nvSpPr>
        <p:spPr>
          <a:xfrm>
            <a:off x="1319932" y="3868053"/>
            <a:ext cx="119947" cy="296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pic>
        <p:nvPicPr>
          <p:cNvPr id="2100" name="IMG_1625.png" descr="IMG_1625.png"/>
          <p:cNvPicPr>
            <a:picLocks noChangeAspect="1"/>
          </p:cNvPicPr>
          <p:nvPr/>
        </p:nvPicPr>
        <p:blipFill>
          <a:blip r:embed="rId25">
            <a:extLst/>
          </a:blip>
          <a:srcRect l="19668" t="43083" r="33791" b="25732"/>
          <a:stretch>
            <a:fillRect/>
          </a:stretch>
        </p:blipFill>
        <p:spPr>
          <a:xfrm>
            <a:off x="2398126" y="3777168"/>
            <a:ext cx="1533291" cy="770544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clickEffect" presetSubtype="0" presetID="26" grpId="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7" dur="1000" fill="hold" tmFilter="0, 0; .2, .5; .8, .5; 1, 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0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2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2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87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9" dur="1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0" grpId="7"/>
      <p:bldP build="whole" bldLvl="1" animBg="1" rev="0" advAuto="0" spid="2076" grpId="6"/>
      <p:bldP build="whole" bldLvl="1" animBg="1" rev="0" advAuto="0" spid="2069" grpId="8"/>
      <p:bldP build="whole" bldLvl="1" animBg="1" rev="0" advAuto="0" spid="2070" grpId="3"/>
      <p:bldP build="whole" bldLvl="1" animBg="1" rev="0" advAuto="0" spid="2068" grpId="2"/>
      <p:bldP build="whole" bldLvl="1" animBg="1" rev="0" advAuto="0" spid="2096" grpId="12"/>
      <p:bldP build="whole" bldLvl="1" animBg="1" rev="0" advAuto="0" spid="2077" grpId="11"/>
      <p:bldP build="whole" bldLvl="1" animBg="1" rev="0" advAuto="0" spid="2067" grpId="1"/>
      <p:bldP build="whole" bldLvl="1" animBg="1" rev="0" advAuto="0" spid="2099" grpId="13"/>
      <p:bldP build="whole" bldLvl="1" animBg="1" rev="0" advAuto="0" spid="2071" grpId="4"/>
      <p:bldP build="whole" bldLvl="1" animBg="1" rev="0" advAuto="0" spid="2071" grpId="5"/>
      <p:bldP build="whole" bldLvl="1" animBg="1" rev="0" advAuto="0" spid="2078" grpId="9"/>
      <p:bldP build="whole" bldLvl="1" animBg="1" rev="0" advAuto="0" spid="2072" grpId="1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0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1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1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1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1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1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2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2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23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2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2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3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2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١٨</a:t>
              </a:r>
            </a:p>
          </p:txBody>
        </p:sp>
      </p:grpSp>
      <p:pic>
        <p:nvPicPr>
          <p:cNvPr id="2132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8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135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133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134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136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144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139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141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142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143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grpSp>
        <p:nvGrpSpPr>
          <p:cNvPr id="2147" name="IMG_1614.jpeg"/>
          <p:cNvGrpSpPr/>
          <p:nvPr/>
        </p:nvGrpSpPr>
        <p:grpSpPr>
          <a:xfrm>
            <a:off x="3715100" y="793252"/>
            <a:ext cx="2610521" cy="701669"/>
            <a:chOff x="0" y="0"/>
            <a:chExt cx="2610519" cy="701667"/>
          </a:xfrm>
        </p:grpSpPr>
        <p:pic>
          <p:nvPicPr>
            <p:cNvPr id="2146" name="IMG_1614.jpeg" descr="IMG_1614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36824"/>
            <a:stretch>
              <a:fillRect/>
            </a:stretch>
          </p:blipFill>
          <p:spPr>
            <a:xfrm>
              <a:off x="101600" y="101600"/>
              <a:ext cx="2394620" cy="3587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5" name="IMG_1614.jpeg" descr="IMG_1614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610520" cy="701668"/>
            </a:xfrm>
            <a:prstGeom prst="rect">
              <a:avLst/>
            </a:prstGeom>
            <a:effectLst/>
          </p:spPr>
        </p:pic>
      </p:grpSp>
      <p:sp>
        <p:nvSpPr>
          <p:cNvPr id="2148" name="&lt;"/>
          <p:cNvSpPr txBox="1"/>
          <p:nvPr/>
        </p:nvSpPr>
        <p:spPr>
          <a:xfrm>
            <a:off x="6360231" y="2583674"/>
            <a:ext cx="310299" cy="6417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2149" name="="/>
          <p:cNvSpPr txBox="1"/>
          <p:nvPr/>
        </p:nvSpPr>
        <p:spPr>
          <a:xfrm>
            <a:off x="6749456" y="2583674"/>
            <a:ext cx="295262" cy="6417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150" name="&gt;"/>
          <p:cNvSpPr txBox="1"/>
          <p:nvPr/>
        </p:nvSpPr>
        <p:spPr>
          <a:xfrm>
            <a:off x="7115575" y="2583674"/>
            <a:ext cx="369989" cy="6417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grpSp>
        <p:nvGrpSpPr>
          <p:cNvPr id="2153" name="تجميع"/>
          <p:cNvGrpSpPr/>
          <p:nvPr/>
        </p:nvGrpSpPr>
        <p:grpSpPr>
          <a:xfrm>
            <a:off x="1886644" y="1533557"/>
            <a:ext cx="4028542" cy="1322063"/>
            <a:chOff x="0" y="0"/>
            <a:chExt cx="4028540" cy="1322062"/>
          </a:xfrm>
        </p:grpSpPr>
        <p:pic>
          <p:nvPicPr>
            <p:cNvPr id="2151" name="IMG_1611.jpeg" descr="IMG_1611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8167" t="2215" r="4653" b="50648"/>
            <a:stretch>
              <a:fillRect/>
            </a:stretch>
          </p:blipFill>
          <p:spPr>
            <a:xfrm>
              <a:off x="0" y="0"/>
              <a:ext cx="4028541" cy="766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2" name="IMG_1611.jpeg" descr="IMG_1611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42260" t="49319" r="3098" b="23508"/>
            <a:stretch>
              <a:fillRect/>
            </a:stretch>
          </p:blipFill>
          <p:spPr>
            <a:xfrm>
              <a:off x="83426" y="764942"/>
              <a:ext cx="3597272" cy="557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54" name="مستطيل"/>
          <p:cNvSpPr/>
          <p:nvPr/>
        </p:nvSpPr>
        <p:spPr>
          <a:xfrm>
            <a:off x="4474742" y="1554635"/>
            <a:ext cx="1754128" cy="415546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ageCurlDouble"/>
      </p:transition>
    </mc:Choice>
    <mc:Choice xmlns:p14="http://schemas.microsoft.com/office/powerpoint/2010/main" Requires="p14">
      <p:transition spd="slow" advClick="1" p14:dur="20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6" name="تجميع"/>
          <p:cNvGrpSpPr/>
          <p:nvPr/>
        </p:nvGrpSpPr>
        <p:grpSpPr>
          <a:xfrm>
            <a:off x="744099" y="4393788"/>
            <a:ext cx="6772043" cy="143249"/>
            <a:chOff x="0" y="0"/>
            <a:chExt cx="6772041" cy="143247"/>
          </a:xfrm>
        </p:grpSpPr>
        <p:sp>
          <p:nvSpPr>
            <p:cNvPr id="215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6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6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6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7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7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7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77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8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8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8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8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٢٠</a:t>
              </a:r>
            </a:p>
          </p:txBody>
        </p:sp>
      </p:grpSp>
      <p:pic>
        <p:nvPicPr>
          <p:cNvPr id="2186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2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189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187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188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190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198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193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195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196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197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pic>
        <p:nvPicPr>
          <p:cNvPr id="2199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6280" y="3010386"/>
            <a:ext cx="1767841" cy="1325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3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200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201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202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2206" name="تجميع"/>
          <p:cNvGrpSpPr/>
          <p:nvPr/>
        </p:nvGrpSpPr>
        <p:grpSpPr>
          <a:xfrm>
            <a:off x="831500" y="1065637"/>
            <a:ext cx="5410215" cy="1755339"/>
            <a:chOff x="0" y="0"/>
            <a:chExt cx="5410214" cy="1755337"/>
          </a:xfrm>
        </p:grpSpPr>
        <p:pic>
          <p:nvPicPr>
            <p:cNvPr id="2204" name="IMG_1618.png" descr="IMG_161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9522" t="36084" r="7585" b="56974"/>
            <a:stretch>
              <a:fillRect/>
            </a:stretch>
          </p:blipFill>
          <p:spPr>
            <a:xfrm>
              <a:off x="0" y="0"/>
              <a:ext cx="5410215" cy="796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5" name="IMG_1618.png" descr="IMG_161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1783" t="42569" r="23426" b="52745"/>
            <a:stretch>
              <a:fillRect/>
            </a:stretch>
          </p:blipFill>
          <p:spPr>
            <a:xfrm>
              <a:off x="2375687" y="804309"/>
              <a:ext cx="2252096" cy="951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8" name="تجميع"/>
          <p:cNvGrpSpPr/>
          <p:nvPr/>
        </p:nvGrpSpPr>
        <p:grpSpPr>
          <a:xfrm>
            <a:off x="724176" y="4532813"/>
            <a:ext cx="6772043" cy="143249"/>
            <a:chOff x="0" y="0"/>
            <a:chExt cx="6772041" cy="143247"/>
          </a:xfrm>
        </p:grpSpPr>
        <p:sp>
          <p:nvSpPr>
            <p:cNvPr id="220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1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2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2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2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23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29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3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3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3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٢٠</a:t>
              </a:r>
            </a:p>
          </p:txBody>
        </p:sp>
      </p:grpSp>
      <p:pic>
        <p:nvPicPr>
          <p:cNvPr id="2238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4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241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239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240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242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250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245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247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248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249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grpSp>
        <p:nvGrpSpPr>
          <p:cNvPr id="2253" name="IMG_1617.png"/>
          <p:cNvGrpSpPr/>
          <p:nvPr/>
        </p:nvGrpSpPr>
        <p:grpSpPr>
          <a:xfrm>
            <a:off x="4373264" y="851088"/>
            <a:ext cx="1933174" cy="714193"/>
            <a:chOff x="0" y="0"/>
            <a:chExt cx="1933172" cy="714192"/>
          </a:xfrm>
        </p:grpSpPr>
        <p:pic>
          <p:nvPicPr>
            <p:cNvPr id="2252" name="IMG_1617.png" descr="IMG_1617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7977" t="39867" r="46255" b="55954"/>
            <a:stretch>
              <a:fillRect/>
            </a:stretch>
          </p:blipFill>
          <p:spPr>
            <a:xfrm>
              <a:off x="101600" y="101600"/>
              <a:ext cx="1717273" cy="3712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1" name="IMG_1617.png" descr="IMG_1617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1933174" cy="714194"/>
            </a:xfrm>
            <a:prstGeom prst="rect">
              <a:avLst/>
            </a:prstGeom>
            <a:effectLst/>
          </p:spPr>
        </p:pic>
      </p:grpSp>
      <p:grpSp>
        <p:nvGrpSpPr>
          <p:cNvPr id="2257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254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255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256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2260" name="تجميع"/>
          <p:cNvGrpSpPr/>
          <p:nvPr/>
        </p:nvGrpSpPr>
        <p:grpSpPr>
          <a:xfrm>
            <a:off x="1770578" y="1665769"/>
            <a:ext cx="4336724" cy="1172861"/>
            <a:chOff x="0" y="0"/>
            <a:chExt cx="4336723" cy="1172859"/>
          </a:xfrm>
        </p:grpSpPr>
        <p:pic>
          <p:nvPicPr>
            <p:cNvPr id="2258" name="IMG_1617.png" descr="IMG_1617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0295" t="68103" r="34146" b="25871"/>
            <a:stretch>
              <a:fillRect/>
            </a:stretch>
          </p:blipFill>
          <p:spPr>
            <a:xfrm>
              <a:off x="0" y="0"/>
              <a:ext cx="4336724" cy="764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9" name="IMG_1617.png" descr="IMG_1617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9298" t="74256" r="34146" b="22514"/>
            <a:stretch>
              <a:fillRect/>
            </a:stretch>
          </p:blipFill>
          <p:spPr>
            <a:xfrm>
              <a:off x="363569" y="723060"/>
              <a:ext cx="3819856" cy="44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1" name="مستطيل"/>
          <p:cNvSpPr/>
          <p:nvPr/>
        </p:nvSpPr>
        <p:spPr>
          <a:xfrm>
            <a:off x="4488770" y="1548459"/>
            <a:ext cx="1702162" cy="42789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62" name="خط"/>
          <p:cNvSpPr/>
          <p:nvPr/>
        </p:nvSpPr>
        <p:spPr>
          <a:xfrm flipV="1">
            <a:off x="3342770" y="2934541"/>
            <a:ext cx="1" cy="149963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6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7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2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85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8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9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٢٠</a:t>
              </a:r>
            </a:p>
          </p:txBody>
        </p:sp>
      </p:grpSp>
      <p:pic>
        <p:nvPicPr>
          <p:cNvPr id="2294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0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297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295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296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298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306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301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303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304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305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pic>
        <p:nvPicPr>
          <p:cNvPr id="2307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6280" y="3010386"/>
            <a:ext cx="1767841" cy="1325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1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308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309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310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2312" name="IMG_1618.png" descr="IMG_1618.png"/>
          <p:cNvPicPr>
            <a:picLocks noChangeAspect="1"/>
          </p:cNvPicPr>
          <p:nvPr/>
        </p:nvPicPr>
        <p:blipFill>
          <a:blip r:embed="rId14">
            <a:extLst/>
          </a:blip>
          <a:srcRect l="53378" t="35649" r="8492" b="60518"/>
          <a:stretch>
            <a:fillRect/>
          </a:stretch>
        </p:blipFill>
        <p:spPr>
          <a:xfrm>
            <a:off x="3236159" y="847892"/>
            <a:ext cx="3005411" cy="402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558" fill="norm" stroke="1" extrusionOk="0">
                <a:moveTo>
                  <a:pt x="7472" y="0"/>
                </a:moveTo>
                <a:cubicBezTo>
                  <a:pt x="7339" y="700"/>
                  <a:pt x="7350" y="901"/>
                  <a:pt x="7582" y="106"/>
                </a:cubicBezTo>
                <a:cubicBezTo>
                  <a:pt x="7589" y="81"/>
                  <a:pt x="7592" y="27"/>
                  <a:pt x="7599" y="0"/>
                </a:cubicBezTo>
                <a:lnTo>
                  <a:pt x="7472" y="0"/>
                </a:lnTo>
                <a:close/>
                <a:moveTo>
                  <a:pt x="21180" y="2337"/>
                </a:moveTo>
                <a:cubicBezTo>
                  <a:pt x="21144" y="2337"/>
                  <a:pt x="21038" y="3195"/>
                  <a:pt x="20943" y="4250"/>
                </a:cubicBezTo>
                <a:lnTo>
                  <a:pt x="20770" y="6183"/>
                </a:lnTo>
                <a:lnTo>
                  <a:pt x="10718" y="6162"/>
                </a:lnTo>
                <a:cubicBezTo>
                  <a:pt x="2837" y="6150"/>
                  <a:pt x="626" y="6292"/>
                  <a:pt x="491" y="6821"/>
                </a:cubicBezTo>
                <a:cubicBezTo>
                  <a:pt x="-165" y="9374"/>
                  <a:pt x="-163" y="17060"/>
                  <a:pt x="493" y="19974"/>
                </a:cubicBezTo>
                <a:cubicBezTo>
                  <a:pt x="734" y="21042"/>
                  <a:pt x="883" y="21073"/>
                  <a:pt x="9788" y="21206"/>
                </a:cubicBezTo>
                <a:cubicBezTo>
                  <a:pt x="14767" y="21281"/>
                  <a:pt x="19066" y="21408"/>
                  <a:pt x="19344" y="21504"/>
                </a:cubicBezTo>
                <a:cubicBezTo>
                  <a:pt x="19621" y="21600"/>
                  <a:pt x="19979" y="21566"/>
                  <a:pt x="20137" y="21419"/>
                </a:cubicBezTo>
                <a:cubicBezTo>
                  <a:pt x="20296" y="21272"/>
                  <a:pt x="20483" y="21134"/>
                  <a:pt x="20550" y="21121"/>
                </a:cubicBezTo>
                <a:cubicBezTo>
                  <a:pt x="20732" y="21088"/>
                  <a:pt x="21205" y="18481"/>
                  <a:pt x="21307" y="16957"/>
                </a:cubicBezTo>
                <a:cubicBezTo>
                  <a:pt x="21435" y="15056"/>
                  <a:pt x="21421" y="10690"/>
                  <a:pt x="21282" y="9095"/>
                </a:cubicBezTo>
                <a:cubicBezTo>
                  <a:pt x="21185" y="7979"/>
                  <a:pt x="21181" y="7502"/>
                  <a:pt x="21253" y="6183"/>
                </a:cubicBezTo>
                <a:cubicBezTo>
                  <a:pt x="21342" y="4579"/>
                  <a:pt x="21299" y="2337"/>
                  <a:pt x="21180" y="233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15" name="تجميع"/>
          <p:cNvGrpSpPr/>
          <p:nvPr/>
        </p:nvGrpSpPr>
        <p:grpSpPr>
          <a:xfrm>
            <a:off x="934545" y="1298239"/>
            <a:ext cx="5053697" cy="1447050"/>
            <a:chOff x="0" y="0"/>
            <a:chExt cx="5053695" cy="1447048"/>
          </a:xfrm>
        </p:grpSpPr>
        <p:pic>
          <p:nvPicPr>
            <p:cNvPr id="2313" name="IMG_1618.png" descr="IMG_161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0147" t="67731" r="24478" b="28295"/>
            <a:stretch>
              <a:fillRect/>
            </a:stretch>
          </p:blipFill>
          <p:spPr>
            <a:xfrm>
              <a:off x="1377783" y="417763"/>
              <a:ext cx="2986945" cy="10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4" name="IMG_1618.png" descr="IMG_161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4713" t="40126" r="24713" b="56787"/>
            <a:stretch>
              <a:fillRect/>
            </a:stretch>
          </p:blipFill>
          <p:spPr>
            <a:xfrm>
              <a:off x="0" y="0"/>
              <a:ext cx="5053696" cy="411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16" name="الرسم" descr="الرسم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050684" y="2453670"/>
            <a:ext cx="40814" cy="47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2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3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3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3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3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3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3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3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40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4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4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٢٢</a:t>
              </a:r>
            </a:p>
          </p:txBody>
        </p:sp>
      </p:grpSp>
      <p:pic>
        <p:nvPicPr>
          <p:cNvPr id="2349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5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352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350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351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353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361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356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358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359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360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pic>
        <p:nvPicPr>
          <p:cNvPr id="2362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6280" y="3010386"/>
            <a:ext cx="1767841" cy="1325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6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363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364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365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2367" name="IMG_1629.jpeg" descr="IMG_1629.jpeg"/>
          <p:cNvPicPr>
            <a:picLocks noChangeAspect="1"/>
          </p:cNvPicPr>
          <p:nvPr/>
        </p:nvPicPr>
        <p:blipFill>
          <a:blip r:embed="rId14">
            <a:extLst/>
          </a:blip>
          <a:srcRect l="3546" t="19013" r="0" b="21211"/>
          <a:stretch>
            <a:fillRect/>
          </a:stretch>
        </p:blipFill>
        <p:spPr>
          <a:xfrm>
            <a:off x="656787" y="1527009"/>
            <a:ext cx="5560062" cy="372989"/>
          </a:xfrm>
          <a:prstGeom prst="rect">
            <a:avLst/>
          </a:prstGeom>
          <a:ln w="12700">
            <a:miter lim="400000"/>
          </a:ln>
        </p:spPr>
      </p:pic>
      <p:sp>
        <p:nvSpPr>
          <p:cNvPr id="2368" name="Google Shape;4622;p49"/>
          <p:cNvSpPr/>
          <p:nvPr/>
        </p:nvSpPr>
        <p:spPr>
          <a:xfrm rot="21451959">
            <a:off x="2255385" y="905966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71" name="تجميع"/>
          <p:cNvGrpSpPr/>
          <p:nvPr/>
        </p:nvGrpSpPr>
        <p:grpSpPr>
          <a:xfrm>
            <a:off x="2036838" y="818111"/>
            <a:ext cx="4019522" cy="1026000"/>
            <a:chOff x="0" y="0"/>
            <a:chExt cx="4019521" cy="1025999"/>
          </a:xfrm>
        </p:grpSpPr>
        <p:sp>
          <p:nvSpPr>
            <p:cNvPr id="2369" name="مربع نص 7"/>
            <p:cNvSpPr txBox="1"/>
            <p:nvPr/>
          </p:nvSpPr>
          <p:spPr>
            <a:xfrm>
              <a:off x="377442" y="44144"/>
              <a:ext cx="3642080" cy="586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370" name="صورة 7" descr="صورة 7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539754">
              <a:off x="127162" y="130764"/>
              <a:ext cx="778019" cy="764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7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8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8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8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9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9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9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39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94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9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9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0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0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١٩</a:t>
              </a:r>
            </a:p>
          </p:txBody>
        </p:sp>
      </p:grpSp>
      <p:pic>
        <p:nvPicPr>
          <p:cNvPr id="2403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9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406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404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405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407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415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410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412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413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414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grpSp>
        <p:nvGrpSpPr>
          <p:cNvPr id="2418" name="IMG_1613.jpeg"/>
          <p:cNvGrpSpPr/>
          <p:nvPr/>
        </p:nvGrpSpPr>
        <p:grpSpPr>
          <a:xfrm>
            <a:off x="4180061" y="691638"/>
            <a:ext cx="2095351" cy="715158"/>
            <a:chOff x="0" y="0"/>
            <a:chExt cx="2095349" cy="715157"/>
          </a:xfrm>
        </p:grpSpPr>
        <p:pic>
          <p:nvPicPr>
            <p:cNvPr id="2417" name="IMG_1613.jpeg" descr="IMG_1613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20773" r="0" b="0"/>
            <a:stretch>
              <a:fillRect/>
            </a:stretch>
          </p:blipFill>
          <p:spPr>
            <a:xfrm>
              <a:off x="101600" y="101600"/>
              <a:ext cx="1879450" cy="3722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6" name="IMG_1613.jpeg" descr="IMG_1613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0"/>
              <a:ext cx="2095351" cy="715158"/>
            </a:xfrm>
            <a:prstGeom prst="rect">
              <a:avLst/>
            </a:prstGeom>
            <a:effectLst/>
          </p:spPr>
        </p:pic>
      </p:grpSp>
      <p:grpSp>
        <p:nvGrpSpPr>
          <p:cNvPr id="2422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419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420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421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2425" name="تجميع"/>
          <p:cNvGrpSpPr/>
          <p:nvPr/>
        </p:nvGrpSpPr>
        <p:grpSpPr>
          <a:xfrm>
            <a:off x="1137176" y="1557400"/>
            <a:ext cx="5104394" cy="1340043"/>
            <a:chOff x="0" y="6275"/>
            <a:chExt cx="5104393" cy="1340041"/>
          </a:xfrm>
        </p:grpSpPr>
        <p:pic>
          <p:nvPicPr>
            <p:cNvPr id="2423" name="IMG_1612.jpeg" descr="IMG_1612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6337" t="0" r="0" b="42938"/>
            <a:stretch>
              <a:fillRect/>
            </a:stretch>
          </p:blipFill>
          <p:spPr>
            <a:xfrm>
              <a:off x="0" y="6275"/>
              <a:ext cx="5104394" cy="745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4" name="IMG_1612.jpeg" descr="IMG_1612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73023" t="61725" r="0" b="9957"/>
            <a:stretch>
              <a:fillRect/>
            </a:stretch>
          </p:blipFill>
          <p:spPr>
            <a:xfrm>
              <a:off x="2146098" y="770582"/>
              <a:ext cx="2286879" cy="575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26" name="مستطيل"/>
          <p:cNvSpPr/>
          <p:nvPr/>
        </p:nvSpPr>
        <p:spPr>
          <a:xfrm>
            <a:off x="4481302" y="1510226"/>
            <a:ext cx="1754128" cy="40662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2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3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4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4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4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4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4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49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5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5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5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5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٢٠</a:t>
              </a:r>
            </a:p>
          </p:txBody>
        </p:sp>
      </p:grpSp>
      <p:pic>
        <p:nvPicPr>
          <p:cNvPr id="2458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4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461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459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460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462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470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465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467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468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469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grpSp>
        <p:nvGrpSpPr>
          <p:cNvPr id="2473" name="IMG_1615.jpeg"/>
          <p:cNvGrpSpPr/>
          <p:nvPr/>
        </p:nvGrpSpPr>
        <p:grpSpPr>
          <a:xfrm>
            <a:off x="4533668" y="818233"/>
            <a:ext cx="1614367" cy="682743"/>
            <a:chOff x="0" y="0"/>
            <a:chExt cx="1614366" cy="682741"/>
          </a:xfrm>
        </p:grpSpPr>
        <p:pic>
          <p:nvPicPr>
            <p:cNvPr id="2472" name="IMG_1615.jpeg" descr="IMG_1615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7889" t="0" r="6495" b="29271"/>
            <a:stretch>
              <a:fillRect/>
            </a:stretch>
          </p:blipFill>
          <p:spPr>
            <a:xfrm>
              <a:off x="101600" y="101600"/>
              <a:ext cx="1398467" cy="3398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71" name="IMG_1615.jpeg" descr="IMG_161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1614368" cy="682743"/>
            </a:xfrm>
            <a:prstGeom prst="rect">
              <a:avLst/>
            </a:prstGeom>
            <a:effectLst/>
          </p:spPr>
        </p:pic>
      </p:grpSp>
      <p:grpSp>
        <p:nvGrpSpPr>
          <p:cNvPr id="2477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474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475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476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2478" name="IMG_1617.png" descr="IMG_1617.png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88356" y="1560104"/>
            <a:ext cx="5259679" cy="182445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8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9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9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9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9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9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50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01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0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0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0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0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١٩</a:t>
              </a:r>
            </a:p>
          </p:txBody>
        </p:sp>
      </p:grpSp>
      <p:pic>
        <p:nvPicPr>
          <p:cNvPr id="2510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6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513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511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512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514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522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517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519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520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521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grpSp>
        <p:nvGrpSpPr>
          <p:cNvPr id="2525" name="IMG_1615.jpeg"/>
          <p:cNvGrpSpPr/>
          <p:nvPr/>
        </p:nvGrpSpPr>
        <p:grpSpPr>
          <a:xfrm>
            <a:off x="4533668" y="818233"/>
            <a:ext cx="1614367" cy="682743"/>
            <a:chOff x="0" y="0"/>
            <a:chExt cx="1614366" cy="682741"/>
          </a:xfrm>
        </p:grpSpPr>
        <p:pic>
          <p:nvPicPr>
            <p:cNvPr id="2524" name="IMG_1615.jpeg" descr="IMG_1615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7889" t="0" r="6495" b="29271"/>
            <a:stretch>
              <a:fillRect/>
            </a:stretch>
          </p:blipFill>
          <p:spPr>
            <a:xfrm>
              <a:off x="101600" y="101600"/>
              <a:ext cx="1398467" cy="3398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3" name="IMG_1615.jpeg" descr="IMG_161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1614368" cy="682743"/>
            </a:xfrm>
            <a:prstGeom prst="rect">
              <a:avLst/>
            </a:prstGeom>
            <a:effectLst/>
          </p:spPr>
        </p:pic>
      </p:grpSp>
      <p:pic>
        <p:nvPicPr>
          <p:cNvPr id="2526" name="IMG_1618.png" descr="IMG_1618.png"/>
          <p:cNvPicPr>
            <a:picLocks noChangeAspect="1"/>
          </p:cNvPicPr>
          <p:nvPr/>
        </p:nvPicPr>
        <p:blipFill>
          <a:blip r:embed="rId15">
            <a:extLst/>
          </a:blip>
          <a:srcRect l="49313" t="26025" r="34227" b="70814"/>
          <a:stretch>
            <a:fillRect/>
          </a:stretch>
        </p:blipFill>
        <p:spPr>
          <a:xfrm>
            <a:off x="4417163" y="1596508"/>
            <a:ext cx="1577728" cy="4038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3" name="تجميع"/>
          <p:cNvGrpSpPr/>
          <p:nvPr/>
        </p:nvGrpSpPr>
        <p:grpSpPr>
          <a:xfrm>
            <a:off x="678409" y="1597121"/>
            <a:ext cx="5566080" cy="2053449"/>
            <a:chOff x="0" y="0"/>
            <a:chExt cx="5566078" cy="2053448"/>
          </a:xfrm>
        </p:grpSpPr>
        <p:grpSp>
          <p:nvGrpSpPr>
            <p:cNvPr id="2531" name="تجميع"/>
            <p:cNvGrpSpPr/>
            <p:nvPr/>
          </p:nvGrpSpPr>
          <p:grpSpPr>
            <a:xfrm>
              <a:off x="0" y="512601"/>
              <a:ext cx="5566079" cy="1540848"/>
              <a:chOff x="0" y="0"/>
              <a:chExt cx="5566078" cy="1540846"/>
            </a:xfrm>
          </p:grpSpPr>
          <p:grpSp>
            <p:nvGrpSpPr>
              <p:cNvPr id="2529" name="تجميع"/>
              <p:cNvGrpSpPr/>
              <p:nvPr/>
            </p:nvGrpSpPr>
            <p:grpSpPr>
              <a:xfrm>
                <a:off x="0" y="-1"/>
                <a:ext cx="5566079" cy="1223066"/>
                <a:chOff x="0" y="0"/>
                <a:chExt cx="5566078" cy="1223064"/>
              </a:xfrm>
            </p:grpSpPr>
            <p:pic>
              <p:nvPicPr>
                <p:cNvPr id="2527" name="IMG_1616.jpeg" descr="IMG_1616.jpeg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6750" t="16257" r="0" b="0"/>
                <a:stretch>
                  <a:fillRect/>
                </a:stretch>
              </p:blipFill>
              <p:spPr>
                <a:xfrm>
                  <a:off x="0" y="0"/>
                  <a:ext cx="5566079" cy="122306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28" name="بيضاوي"/>
                <p:cNvSpPr/>
                <p:nvPr/>
              </p:nvSpPr>
              <p:spPr>
                <a:xfrm>
                  <a:off x="5192734" y="105300"/>
                  <a:ext cx="367298" cy="74986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30" name="مستطيل"/>
              <p:cNvSpPr/>
              <p:nvPr/>
            </p:nvSpPr>
            <p:spPr>
              <a:xfrm>
                <a:off x="307542" y="853708"/>
                <a:ext cx="2185607" cy="68713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532" name="مستطيل"/>
            <p:cNvSpPr/>
            <p:nvPr/>
          </p:nvSpPr>
          <p:spPr>
            <a:xfrm>
              <a:off x="3705867" y="0"/>
              <a:ext cx="1754128" cy="406628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37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534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535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536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2538" name="IMG_1627.png" descr="IMG_1627.png"/>
          <p:cNvPicPr>
            <a:picLocks noChangeAspect="1"/>
          </p:cNvPicPr>
          <p:nvPr/>
        </p:nvPicPr>
        <p:blipFill>
          <a:blip r:embed="rId17">
            <a:extLst/>
          </a:blip>
          <a:srcRect l="36358" t="14609" r="35010" b="79466"/>
          <a:stretch>
            <a:fillRect/>
          </a:stretch>
        </p:blipFill>
        <p:spPr>
          <a:xfrm>
            <a:off x="6110886" y="3649371"/>
            <a:ext cx="1963528" cy="304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4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5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5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5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5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5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56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61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6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6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6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6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٢١</a:t>
              </a:r>
            </a:p>
          </p:txBody>
        </p:sp>
      </p:grpSp>
      <p:pic>
        <p:nvPicPr>
          <p:cNvPr id="2570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6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2573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2571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2572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2574" name="Google Shape;8442;p63" descr="Google Shape;8442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582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577" name="Google Shape;8443;p63" descr="Google Shape;8443;p63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579" name="Google Shape;10290;p67" descr="Google Shape;10290;p67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580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581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grpSp>
        <p:nvGrpSpPr>
          <p:cNvPr id="2586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583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584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585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2587" name="IMG_1628.png" descr="IMG_1628.png"/>
          <p:cNvPicPr>
            <a:picLocks noChangeAspect="1"/>
          </p:cNvPicPr>
          <p:nvPr/>
        </p:nvPicPr>
        <p:blipFill>
          <a:blip r:embed="rId13">
            <a:extLst/>
          </a:blip>
          <a:srcRect l="47249" t="20408" r="12614" b="72709"/>
          <a:stretch>
            <a:fillRect/>
          </a:stretch>
        </p:blipFill>
        <p:spPr>
          <a:xfrm>
            <a:off x="3422984" y="898894"/>
            <a:ext cx="2752516" cy="353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1" name="تجميع"/>
          <p:cNvGrpSpPr/>
          <p:nvPr/>
        </p:nvGrpSpPr>
        <p:grpSpPr>
          <a:xfrm>
            <a:off x="990870" y="1444913"/>
            <a:ext cx="5184550" cy="1250296"/>
            <a:chOff x="0" y="0"/>
            <a:chExt cx="5184548" cy="1250295"/>
          </a:xfrm>
        </p:grpSpPr>
        <p:pic>
          <p:nvPicPr>
            <p:cNvPr id="2588" name="IMG_1628.png" descr="IMG_1628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26" t="27703" r="28911" b="66055"/>
            <a:stretch>
              <a:fillRect/>
            </a:stretch>
          </p:blipFill>
          <p:spPr>
            <a:xfrm>
              <a:off x="0" y="0"/>
              <a:ext cx="5184549" cy="411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9" name="IMG_1628.png" descr="IMG_1628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8488" t="32633" r="29429" b="60041"/>
            <a:stretch>
              <a:fillRect/>
            </a:stretch>
          </p:blipFill>
          <p:spPr>
            <a:xfrm>
              <a:off x="3102878" y="406007"/>
              <a:ext cx="1760118" cy="800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0" name="IMG_1628.png" descr="IMG_1628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4939" t="75914" r="29133" b="16957"/>
            <a:stretch>
              <a:fillRect/>
            </a:stretch>
          </p:blipFill>
          <p:spPr>
            <a:xfrm>
              <a:off x="554933" y="362141"/>
              <a:ext cx="2646037" cy="888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36;p24"/>
          <p:cNvSpPr txBox="1"/>
          <p:nvPr>
            <p:ph type="title"/>
          </p:nvPr>
        </p:nvSpPr>
        <p:spPr>
          <a:xfrm>
            <a:off x="1838551" y="1498965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750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748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744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741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2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3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747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745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6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749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75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7600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2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7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753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4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5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6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758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759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75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7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1"/>
                  </p:tgtEl>
                </p:cond>
              </p:nextCondLst>
            </p:seq>
          </p:childTnLst>
        </p:cTn>
      </p:par>
    </p:tnLst>
    <p:bldLst>
      <p:bldP build="whole" bldLvl="1" animBg="1" rev="0" advAuto="0" spid="174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9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0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0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0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0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1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1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1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1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1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1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2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2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2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2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2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27" name="مقارنة الاعداد النسبية…"/>
          <p:cNvSpPr txBox="1"/>
          <p:nvPr/>
        </p:nvSpPr>
        <p:spPr>
          <a:xfrm>
            <a:off x="6276922" y="888687"/>
            <a:ext cx="1468054" cy="42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مقارنة الاعداد النسبية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وترتيبها</a:t>
            </a:r>
          </a:p>
        </p:txBody>
      </p:sp>
      <p:sp>
        <p:nvSpPr>
          <p:cNvPr id="2628" name="🔸مقارنة الاعداد النسبية…"/>
          <p:cNvSpPr txBox="1"/>
          <p:nvPr/>
        </p:nvSpPr>
        <p:spPr>
          <a:xfrm>
            <a:off x="6495022" y="1725291"/>
            <a:ext cx="1148037" cy="4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000">
                <a:solidFill>
                  <a:srgbClr val="B51A00"/>
                </a:solidFill>
              </a:defRPr>
            </a:pPr>
            <a:r>
              <a:t>🔸مقارنة الاعداد النسبية </a:t>
            </a:r>
          </a:p>
          <a:p>
            <a:pPr algn="ctr" rtl="0">
              <a:defRPr b="1" sz="1000">
                <a:solidFill>
                  <a:srgbClr val="B51A00"/>
                </a:solidFill>
              </a:defRPr>
            </a:pPr>
            <a:r>
              <a:t>🔸ترتيب الاعداد النسبية </a:t>
            </a:r>
          </a:p>
        </p:txBody>
      </p:sp>
      <p:pic>
        <p:nvPicPr>
          <p:cNvPr id="2629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3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630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631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2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634" name="بالقسمة المطولة"/>
          <p:cNvSpPr txBox="1"/>
          <p:nvPr/>
        </p:nvSpPr>
        <p:spPr>
          <a:xfrm>
            <a:off x="3719613" y="1212782"/>
            <a:ext cx="59544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sp>
        <p:nvSpPr>
          <p:cNvPr id="2635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6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7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8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642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639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640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641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4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5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5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5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5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6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6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6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6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6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6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7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7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7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7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7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78" name="مقارنة الاعداد النسبية…"/>
          <p:cNvSpPr txBox="1"/>
          <p:nvPr/>
        </p:nvSpPr>
        <p:spPr>
          <a:xfrm>
            <a:off x="6276922" y="888687"/>
            <a:ext cx="1468054" cy="42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مقارنة الاعداد النسبية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وترتيبها</a:t>
            </a:r>
          </a:p>
        </p:txBody>
      </p:sp>
      <p:sp>
        <p:nvSpPr>
          <p:cNvPr id="2679" name="🔸مقارنة الاعداد النسبية…"/>
          <p:cNvSpPr txBox="1"/>
          <p:nvPr/>
        </p:nvSpPr>
        <p:spPr>
          <a:xfrm>
            <a:off x="6495022" y="1725291"/>
            <a:ext cx="1148037" cy="4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000">
                <a:solidFill>
                  <a:srgbClr val="B51A00"/>
                </a:solidFill>
              </a:defRPr>
            </a:pPr>
            <a:r>
              <a:t>🔸مقارنة الاعداد النسبية </a:t>
            </a:r>
          </a:p>
          <a:p>
            <a:pPr algn="ctr" rtl="0">
              <a:defRPr b="1" sz="1000">
                <a:solidFill>
                  <a:srgbClr val="B51A00"/>
                </a:solidFill>
              </a:defRPr>
            </a:pPr>
            <a:r>
              <a:t>🔸ترتيب الاعداد النسبية </a:t>
            </a:r>
          </a:p>
        </p:txBody>
      </p:sp>
      <p:pic>
        <p:nvPicPr>
          <p:cNvPr id="2680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sp>
        <p:nvSpPr>
          <p:cNvPr id="2681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2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3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84" name="Google Shape;366;p40" descr="Google Shape;366;p4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685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688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68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9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689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2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700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0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9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706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707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708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2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2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2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2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2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3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3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3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3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3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3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4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3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4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4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74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4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2748" name="مقارنة الاعداد النسبية…"/>
          <p:cNvSpPr txBox="1"/>
          <p:nvPr/>
        </p:nvSpPr>
        <p:spPr>
          <a:xfrm>
            <a:off x="6276922" y="888687"/>
            <a:ext cx="1468054" cy="42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مقارنة الاعداد النسبية </a:t>
            </a:r>
          </a:p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وترتيبها</a:t>
            </a:r>
          </a:p>
        </p:txBody>
      </p:sp>
      <p:sp>
        <p:nvSpPr>
          <p:cNvPr id="2749" name="🔸مقارنة الاعداد النسبية…"/>
          <p:cNvSpPr txBox="1"/>
          <p:nvPr/>
        </p:nvSpPr>
        <p:spPr>
          <a:xfrm>
            <a:off x="6495022" y="1725291"/>
            <a:ext cx="1148037" cy="4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000">
                <a:solidFill>
                  <a:srgbClr val="B51A00"/>
                </a:solidFill>
              </a:defRPr>
            </a:pPr>
            <a:r>
              <a:t>🔸مقارنة الاعداد النسبية </a:t>
            </a:r>
          </a:p>
          <a:p>
            <a:pPr algn="ctr" rtl="0">
              <a:defRPr b="1" sz="1000">
                <a:solidFill>
                  <a:srgbClr val="B51A00"/>
                </a:solidFill>
              </a:defRPr>
            </a:pPr>
            <a:r>
              <a:t>🔸ترتيب الاعداد النسبية </a:t>
            </a:r>
          </a:p>
        </p:txBody>
      </p:sp>
      <p:pic>
        <p:nvPicPr>
          <p:cNvPr id="2750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4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751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752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3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755" name="IMG_0329.png" descr="IMG_0329.png"/>
          <p:cNvPicPr>
            <a:picLocks noChangeAspect="1"/>
          </p:cNvPicPr>
          <p:nvPr/>
        </p:nvPicPr>
        <p:blipFill>
          <a:blip r:embed="rId13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6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42" t="2258" r="1682" b="1645"/>
          <a:stretch>
            <a:fillRect/>
          </a:stretch>
        </p:blipFill>
        <p:spPr>
          <a:xfrm>
            <a:off x="814209" y="3437079"/>
            <a:ext cx="466941" cy="466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440" fill="norm" stroke="1" extrusionOk="0">
                <a:moveTo>
                  <a:pt x="11508" y="28"/>
                </a:moveTo>
                <a:cubicBezTo>
                  <a:pt x="9912" y="-103"/>
                  <a:pt x="7865" y="237"/>
                  <a:pt x="6476" y="868"/>
                </a:cubicBezTo>
                <a:cubicBezTo>
                  <a:pt x="6355" y="923"/>
                  <a:pt x="6244" y="957"/>
                  <a:pt x="6220" y="959"/>
                </a:cubicBezTo>
                <a:cubicBezTo>
                  <a:pt x="6196" y="962"/>
                  <a:pt x="6116" y="1011"/>
                  <a:pt x="6056" y="1051"/>
                </a:cubicBezTo>
                <a:cubicBezTo>
                  <a:pt x="5995" y="1091"/>
                  <a:pt x="5884" y="1141"/>
                  <a:pt x="5799" y="1178"/>
                </a:cubicBezTo>
                <a:cubicBezTo>
                  <a:pt x="5715" y="1216"/>
                  <a:pt x="5567" y="1301"/>
                  <a:pt x="5470" y="1361"/>
                </a:cubicBezTo>
                <a:cubicBezTo>
                  <a:pt x="5373" y="1421"/>
                  <a:pt x="5250" y="1491"/>
                  <a:pt x="5214" y="1507"/>
                </a:cubicBezTo>
                <a:cubicBezTo>
                  <a:pt x="5063" y="1576"/>
                  <a:pt x="4476" y="1988"/>
                  <a:pt x="4061" y="2310"/>
                </a:cubicBezTo>
                <a:cubicBezTo>
                  <a:pt x="3542" y="2713"/>
                  <a:pt x="2672" y="3579"/>
                  <a:pt x="2286" y="4081"/>
                </a:cubicBezTo>
                <a:cubicBezTo>
                  <a:pt x="2138" y="4275"/>
                  <a:pt x="1976" y="4477"/>
                  <a:pt x="1938" y="4520"/>
                </a:cubicBezTo>
                <a:cubicBezTo>
                  <a:pt x="1901" y="4562"/>
                  <a:pt x="1882" y="4598"/>
                  <a:pt x="1884" y="4611"/>
                </a:cubicBezTo>
                <a:cubicBezTo>
                  <a:pt x="1885" y="4624"/>
                  <a:pt x="1805" y="4728"/>
                  <a:pt x="1719" y="4848"/>
                </a:cubicBezTo>
                <a:cubicBezTo>
                  <a:pt x="1633" y="4968"/>
                  <a:pt x="1573" y="5091"/>
                  <a:pt x="1573" y="5104"/>
                </a:cubicBezTo>
                <a:cubicBezTo>
                  <a:pt x="1573" y="5116"/>
                  <a:pt x="1510" y="5202"/>
                  <a:pt x="1444" y="5305"/>
                </a:cubicBezTo>
                <a:cubicBezTo>
                  <a:pt x="1330" y="5483"/>
                  <a:pt x="950" y="6227"/>
                  <a:pt x="950" y="6272"/>
                </a:cubicBezTo>
                <a:cubicBezTo>
                  <a:pt x="950" y="6284"/>
                  <a:pt x="896" y="6431"/>
                  <a:pt x="822" y="6583"/>
                </a:cubicBezTo>
                <a:cubicBezTo>
                  <a:pt x="537" y="7167"/>
                  <a:pt x="256" y="8185"/>
                  <a:pt x="90" y="9248"/>
                </a:cubicBezTo>
                <a:cubicBezTo>
                  <a:pt x="-58" y="10200"/>
                  <a:pt x="-21" y="11802"/>
                  <a:pt x="182" y="12790"/>
                </a:cubicBezTo>
                <a:cubicBezTo>
                  <a:pt x="235" y="13050"/>
                  <a:pt x="246" y="13117"/>
                  <a:pt x="200" y="13192"/>
                </a:cubicBezTo>
                <a:cubicBezTo>
                  <a:pt x="151" y="13271"/>
                  <a:pt x="150" y="13308"/>
                  <a:pt x="237" y="13374"/>
                </a:cubicBezTo>
                <a:cubicBezTo>
                  <a:pt x="342" y="13454"/>
                  <a:pt x="450" y="13734"/>
                  <a:pt x="401" y="13812"/>
                </a:cubicBezTo>
                <a:cubicBezTo>
                  <a:pt x="386" y="13838"/>
                  <a:pt x="403" y="13899"/>
                  <a:pt x="438" y="13940"/>
                </a:cubicBezTo>
                <a:cubicBezTo>
                  <a:pt x="548" y="14070"/>
                  <a:pt x="655" y="14436"/>
                  <a:pt x="603" y="14488"/>
                </a:cubicBezTo>
                <a:cubicBezTo>
                  <a:pt x="570" y="14521"/>
                  <a:pt x="589" y="14544"/>
                  <a:pt x="658" y="14597"/>
                </a:cubicBezTo>
                <a:cubicBezTo>
                  <a:pt x="741" y="14663"/>
                  <a:pt x="968" y="15145"/>
                  <a:pt x="914" y="15145"/>
                </a:cubicBezTo>
                <a:cubicBezTo>
                  <a:pt x="903" y="15145"/>
                  <a:pt x="930" y="15211"/>
                  <a:pt x="987" y="15291"/>
                </a:cubicBezTo>
                <a:cubicBezTo>
                  <a:pt x="1086" y="15431"/>
                  <a:pt x="1098" y="15446"/>
                  <a:pt x="1024" y="15529"/>
                </a:cubicBezTo>
                <a:cubicBezTo>
                  <a:pt x="981" y="15576"/>
                  <a:pt x="952" y="15622"/>
                  <a:pt x="969" y="15638"/>
                </a:cubicBezTo>
                <a:cubicBezTo>
                  <a:pt x="985" y="15654"/>
                  <a:pt x="1026" y="15630"/>
                  <a:pt x="1060" y="15583"/>
                </a:cubicBezTo>
                <a:cubicBezTo>
                  <a:pt x="1120" y="15503"/>
                  <a:pt x="1133" y="15508"/>
                  <a:pt x="1207" y="15675"/>
                </a:cubicBezTo>
                <a:cubicBezTo>
                  <a:pt x="1249" y="15771"/>
                  <a:pt x="1277" y="15863"/>
                  <a:pt x="1280" y="15875"/>
                </a:cubicBezTo>
                <a:cubicBezTo>
                  <a:pt x="1282" y="15888"/>
                  <a:pt x="1361" y="16032"/>
                  <a:pt x="1463" y="16186"/>
                </a:cubicBezTo>
                <a:cubicBezTo>
                  <a:pt x="1564" y="16340"/>
                  <a:pt x="1639" y="16478"/>
                  <a:pt x="1627" y="16496"/>
                </a:cubicBezTo>
                <a:cubicBezTo>
                  <a:pt x="1616" y="16515"/>
                  <a:pt x="1643" y="16536"/>
                  <a:pt x="1682" y="16551"/>
                </a:cubicBezTo>
                <a:cubicBezTo>
                  <a:pt x="1722" y="16566"/>
                  <a:pt x="1752" y="16591"/>
                  <a:pt x="1737" y="16606"/>
                </a:cubicBezTo>
                <a:cubicBezTo>
                  <a:pt x="1722" y="16621"/>
                  <a:pt x="1721" y="16652"/>
                  <a:pt x="1756" y="16679"/>
                </a:cubicBezTo>
                <a:cubicBezTo>
                  <a:pt x="1790" y="16705"/>
                  <a:pt x="1840" y="16770"/>
                  <a:pt x="1847" y="16807"/>
                </a:cubicBezTo>
                <a:cubicBezTo>
                  <a:pt x="1854" y="16843"/>
                  <a:pt x="1897" y="16885"/>
                  <a:pt x="1938" y="16916"/>
                </a:cubicBezTo>
                <a:cubicBezTo>
                  <a:pt x="2054" y="17002"/>
                  <a:pt x="2267" y="17355"/>
                  <a:pt x="2231" y="17391"/>
                </a:cubicBezTo>
                <a:cubicBezTo>
                  <a:pt x="2214" y="17408"/>
                  <a:pt x="2224" y="17417"/>
                  <a:pt x="2250" y="17409"/>
                </a:cubicBezTo>
                <a:cubicBezTo>
                  <a:pt x="2314" y="17389"/>
                  <a:pt x="2566" y="17688"/>
                  <a:pt x="2542" y="17756"/>
                </a:cubicBezTo>
                <a:cubicBezTo>
                  <a:pt x="2532" y="17786"/>
                  <a:pt x="2547" y="17811"/>
                  <a:pt x="2579" y="17811"/>
                </a:cubicBezTo>
                <a:cubicBezTo>
                  <a:pt x="2679" y="17811"/>
                  <a:pt x="3193" y="18339"/>
                  <a:pt x="3164" y="18413"/>
                </a:cubicBezTo>
                <a:cubicBezTo>
                  <a:pt x="3146" y="18461"/>
                  <a:pt x="3153" y="18486"/>
                  <a:pt x="3201" y="18468"/>
                </a:cubicBezTo>
                <a:cubicBezTo>
                  <a:pt x="3287" y="18435"/>
                  <a:pt x="3599" y="18728"/>
                  <a:pt x="3567" y="18815"/>
                </a:cubicBezTo>
                <a:cubicBezTo>
                  <a:pt x="3551" y="18859"/>
                  <a:pt x="3557" y="18868"/>
                  <a:pt x="3622" y="18851"/>
                </a:cubicBezTo>
                <a:cubicBezTo>
                  <a:pt x="3730" y="18823"/>
                  <a:pt x="3943" y="19019"/>
                  <a:pt x="3860" y="19070"/>
                </a:cubicBezTo>
                <a:cubicBezTo>
                  <a:pt x="3773" y="19124"/>
                  <a:pt x="3945" y="19264"/>
                  <a:pt x="4061" y="19235"/>
                </a:cubicBezTo>
                <a:cubicBezTo>
                  <a:pt x="4135" y="19216"/>
                  <a:pt x="4245" y="19270"/>
                  <a:pt x="4500" y="19454"/>
                </a:cubicBezTo>
                <a:cubicBezTo>
                  <a:pt x="4689" y="19589"/>
                  <a:pt x="4835" y="19725"/>
                  <a:pt x="4830" y="19746"/>
                </a:cubicBezTo>
                <a:cubicBezTo>
                  <a:pt x="4824" y="19767"/>
                  <a:pt x="4855" y="19774"/>
                  <a:pt x="4885" y="19764"/>
                </a:cubicBezTo>
                <a:cubicBezTo>
                  <a:pt x="4914" y="19754"/>
                  <a:pt x="5081" y="19840"/>
                  <a:pt x="5250" y="19947"/>
                </a:cubicBezTo>
                <a:cubicBezTo>
                  <a:pt x="5583" y="20156"/>
                  <a:pt x="5822" y="20277"/>
                  <a:pt x="6440" y="20549"/>
                </a:cubicBezTo>
                <a:cubicBezTo>
                  <a:pt x="6819" y="20717"/>
                  <a:pt x="7884" y="21082"/>
                  <a:pt x="8068" y="21115"/>
                </a:cubicBezTo>
                <a:cubicBezTo>
                  <a:pt x="8117" y="21124"/>
                  <a:pt x="8425" y="21198"/>
                  <a:pt x="8764" y="21261"/>
                </a:cubicBezTo>
                <a:cubicBezTo>
                  <a:pt x="9103" y="21325"/>
                  <a:pt x="9577" y="21385"/>
                  <a:pt x="9807" y="21407"/>
                </a:cubicBezTo>
                <a:cubicBezTo>
                  <a:pt x="10741" y="21497"/>
                  <a:pt x="12097" y="21401"/>
                  <a:pt x="13137" y="21170"/>
                </a:cubicBezTo>
                <a:cubicBezTo>
                  <a:pt x="13567" y="21075"/>
                  <a:pt x="14443" y="20812"/>
                  <a:pt x="14656" y="20714"/>
                </a:cubicBezTo>
                <a:cubicBezTo>
                  <a:pt x="15174" y="20475"/>
                  <a:pt x="15474" y="20362"/>
                  <a:pt x="15534" y="20385"/>
                </a:cubicBezTo>
                <a:cubicBezTo>
                  <a:pt x="15580" y="20402"/>
                  <a:pt x="15615" y="20401"/>
                  <a:pt x="15607" y="20367"/>
                </a:cubicBezTo>
                <a:cubicBezTo>
                  <a:pt x="15600" y="20337"/>
                  <a:pt x="15681" y="20262"/>
                  <a:pt x="15790" y="20202"/>
                </a:cubicBezTo>
                <a:cubicBezTo>
                  <a:pt x="15899" y="20143"/>
                  <a:pt x="16090" y="20012"/>
                  <a:pt x="16229" y="19929"/>
                </a:cubicBezTo>
                <a:cubicBezTo>
                  <a:pt x="16369" y="19845"/>
                  <a:pt x="16512" y="19802"/>
                  <a:pt x="16540" y="19819"/>
                </a:cubicBezTo>
                <a:cubicBezTo>
                  <a:pt x="16570" y="19837"/>
                  <a:pt x="16575" y="19828"/>
                  <a:pt x="16559" y="19801"/>
                </a:cubicBezTo>
                <a:cubicBezTo>
                  <a:pt x="16529" y="19753"/>
                  <a:pt x="16738" y="19596"/>
                  <a:pt x="16778" y="19636"/>
                </a:cubicBezTo>
                <a:cubicBezTo>
                  <a:pt x="16791" y="19649"/>
                  <a:pt x="16866" y="19597"/>
                  <a:pt x="16925" y="19527"/>
                </a:cubicBezTo>
                <a:cubicBezTo>
                  <a:pt x="16995" y="19444"/>
                  <a:pt x="17043" y="19400"/>
                  <a:pt x="17089" y="19417"/>
                </a:cubicBezTo>
                <a:cubicBezTo>
                  <a:pt x="17134" y="19434"/>
                  <a:pt x="17163" y="19429"/>
                  <a:pt x="17144" y="19399"/>
                </a:cubicBezTo>
                <a:cubicBezTo>
                  <a:pt x="17118" y="19356"/>
                  <a:pt x="17504" y="19034"/>
                  <a:pt x="17583" y="19034"/>
                </a:cubicBezTo>
                <a:cubicBezTo>
                  <a:pt x="17602" y="19034"/>
                  <a:pt x="17662" y="18973"/>
                  <a:pt x="17730" y="18888"/>
                </a:cubicBezTo>
                <a:cubicBezTo>
                  <a:pt x="17798" y="18803"/>
                  <a:pt x="17875" y="18748"/>
                  <a:pt x="17895" y="18760"/>
                </a:cubicBezTo>
                <a:cubicBezTo>
                  <a:pt x="17915" y="18772"/>
                  <a:pt x="18007" y="18686"/>
                  <a:pt x="18096" y="18578"/>
                </a:cubicBezTo>
                <a:cubicBezTo>
                  <a:pt x="18185" y="18469"/>
                  <a:pt x="18275" y="18399"/>
                  <a:pt x="18297" y="18413"/>
                </a:cubicBezTo>
                <a:cubicBezTo>
                  <a:pt x="18320" y="18427"/>
                  <a:pt x="18364" y="18385"/>
                  <a:pt x="18389" y="18322"/>
                </a:cubicBezTo>
                <a:cubicBezTo>
                  <a:pt x="18415" y="18252"/>
                  <a:pt x="18449" y="18211"/>
                  <a:pt x="18480" y="18231"/>
                </a:cubicBezTo>
                <a:cubicBezTo>
                  <a:pt x="18509" y="18249"/>
                  <a:pt x="18514" y="18238"/>
                  <a:pt x="18498" y="18212"/>
                </a:cubicBezTo>
                <a:cubicBezTo>
                  <a:pt x="18483" y="18188"/>
                  <a:pt x="18611" y="18032"/>
                  <a:pt x="18773" y="17866"/>
                </a:cubicBezTo>
                <a:cubicBezTo>
                  <a:pt x="18934" y="17699"/>
                  <a:pt x="19083" y="17511"/>
                  <a:pt x="19121" y="17446"/>
                </a:cubicBezTo>
                <a:cubicBezTo>
                  <a:pt x="19158" y="17380"/>
                  <a:pt x="19342" y="17128"/>
                  <a:pt x="19523" y="16880"/>
                </a:cubicBezTo>
                <a:cubicBezTo>
                  <a:pt x="19705" y="16631"/>
                  <a:pt x="19875" y="16374"/>
                  <a:pt x="19907" y="16314"/>
                </a:cubicBezTo>
                <a:cubicBezTo>
                  <a:pt x="19939" y="16253"/>
                  <a:pt x="20004" y="16186"/>
                  <a:pt x="20035" y="16149"/>
                </a:cubicBezTo>
                <a:cubicBezTo>
                  <a:pt x="20151" y="16016"/>
                  <a:pt x="20728" y="14714"/>
                  <a:pt x="20895" y="14214"/>
                </a:cubicBezTo>
                <a:cubicBezTo>
                  <a:pt x="21088" y="13640"/>
                  <a:pt x="21297" y="12899"/>
                  <a:pt x="21316" y="12699"/>
                </a:cubicBezTo>
                <a:cubicBezTo>
                  <a:pt x="21355" y="12286"/>
                  <a:pt x="21401" y="12097"/>
                  <a:pt x="21481" y="12041"/>
                </a:cubicBezTo>
                <a:cubicBezTo>
                  <a:pt x="21542" y="11999"/>
                  <a:pt x="21540" y="11982"/>
                  <a:pt x="21499" y="11968"/>
                </a:cubicBezTo>
                <a:cubicBezTo>
                  <a:pt x="21454" y="11953"/>
                  <a:pt x="21452" y="11745"/>
                  <a:pt x="21463" y="10964"/>
                </a:cubicBezTo>
                <a:cubicBezTo>
                  <a:pt x="21479" y="9765"/>
                  <a:pt x="21395" y="9047"/>
                  <a:pt x="21152" y="8098"/>
                </a:cubicBezTo>
                <a:cubicBezTo>
                  <a:pt x="21101" y="7902"/>
                  <a:pt x="21084" y="7735"/>
                  <a:pt x="21097" y="7715"/>
                </a:cubicBezTo>
                <a:cubicBezTo>
                  <a:pt x="21109" y="7694"/>
                  <a:pt x="21093" y="7651"/>
                  <a:pt x="21060" y="7623"/>
                </a:cubicBezTo>
                <a:cubicBezTo>
                  <a:pt x="21027" y="7596"/>
                  <a:pt x="20984" y="7519"/>
                  <a:pt x="20969" y="7441"/>
                </a:cubicBezTo>
                <a:cubicBezTo>
                  <a:pt x="20953" y="7363"/>
                  <a:pt x="20885" y="7167"/>
                  <a:pt x="20822" y="7003"/>
                </a:cubicBezTo>
                <a:cubicBezTo>
                  <a:pt x="20760" y="6838"/>
                  <a:pt x="20718" y="6648"/>
                  <a:pt x="20731" y="6601"/>
                </a:cubicBezTo>
                <a:cubicBezTo>
                  <a:pt x="20745" y="6547"/>
                  <a:pt x="20732" y="6528"/>
                  <a:pt x="20694" y="6528"/>
                </a:cubicBezTo>
                <a:cubicBezTo>
                  <a:pt x="20642" y="6528"/>
                  <a:pt x="20463" y="6193"/>
                  <a:pt x="20438" y="6053"/>
                </a:cubicBezTo>
                <a:cubicBezTo>
                  <a:pt x="20433" y="6025"/>
                  <a:pt x="20408" y="5976"/>
                  <a:pt x="20383" y="5944"/>
                </a:cubicBezTo>
                <a:cubicBezTo>
                  <a:pt x="20358" y="5911"/>
                  <a:pt x="20262" y="5754"/>
                  <a:pt x="20182" y="5597"/>
                </a:cubicBezTo>
                <a:cubicBezTo>
                  <a:pt x="19895" y="5036"/>
                  <a:pt x="19347" y="4212"/>
                  <a:pt x="18938" y="3753"/>
                </a:cubicBezTo>
                <a:cubicBezTo>
                  <a:pt x="18492" y="3253"/>
                  <a:pt x="17384" y="2212"/>
                  <a:pt x="17272" y="2183"/>
                </a:cubicBezTo>
                <a:cubicBezTo>
                  <a:pt x="17198" y="2163"/>
                  <a:pt x="16980" y="1984"/>
                  <a:pt x="16980" y="1945"/>
                </a:cubicBezTo>
                <a:cubicBezTo>
                  <a:pt x="16980" y="1926"/>
                  <a:pt x="16944" y="1909"/>
                  <a:pt x="16906" y="1909"/>
                </a:cubicBezTo>
                <a:cubicBezTo>
                  <a:pt x="16869" y="1909"/>
                  <a:pt x="16829" y="1890"/>
                  <a:pt x="16815" y="1854"/>
                </a:cubicBezTo>
                <a:cubicBezTo>
                  <a:pt x="16801" y="1818"/>
                  <a:pt x="16780" y="1787"/>
                  <a:pt x="16760" y="1799"/>
                </a:cubicBezTo>
                <a:cubicBezTo>
                  <a:pt x="16740" y="1812"/>
                  <a:pt x="16700" y="1802"/>
                  <a:pt x="16687" y="1781"/>
                </a:cubicBezTo>
                <a:cubicBezTo>
                  <a:pt x="16674" y="1760"/>
                  <a:pt x="16484" y="1652"/>
                  <a:pt x="16266" y="1525"/>
                </a:cubicBezTo>
                <a:cubicBezTo>
                  <a:pt x="16048" y="1399"/>
                  <a:pt x="15890" y="1268"/>
                  <a:pt x="15900" y="1252"/>
                </a:cubicBezTo>
                <a:cubicBezTo>
                  <a:pt x="15910" y="1235"/>
                  <a:pt x="15869" y="1218"/>
                  <a:pt x="15827" y="1215"/>
                </a:cubicBezTo>
                <a:cubicBezTo>
                  <a:pt x="15785" y="1212"/>
                  <a:pt x="15629" y="1146"/>
                  <a:pt x="15461" y="1069"/>
                </a:cubicBezTo>
                <a:cubicBezTo>
                  <a:pt x="15293" y="992"/>
                  <a:pt x="15045" y="893"/>
                  <a:pt x="14912" y="832"/>
                </a:cubicBezTo>
                <a:cubicBezTo>
                  <a:pt x="14612" y="694"/>
                  <a:pt x="13496" y="317"/>
                  <a:pt x="13393" y="320"/>
                </a:cubicBezTo>
                <a:cubicBezTo>
                  <a:pt x="13351" y="322"/>
                  <a:pt x="13316" y="307"/>
                  <a:pt x="13302" y="284"/>
                </a:cubicBezTo>
                <a:cubicBezTo>
                  <a:pt x="13287" y="261"/>
                  <a:pt x="13252" y="251"/>
                  <a:pt x="13229" y="266"/>
                </a:cubicBezTo>
                <a:cubicBezTo>
                  <a:pt x="13205" y="280"/>
                  <a:pt x="13144" y="269"/>
                  <a:pt x="13082" y="229"/>
                </a:cubicBezTo>
                <a:cubicBezTo>
                  <a:pt x="13021" y="189"/>
                  <a:pt x="12933" y="161"/>
                  <a:pt x="12899" y="174"/>
                </a:cubicBezTo>
                <a:cubicBezTo>
                  <a:pt x="12865" y="187"/>
                  <a:pt x="12734" y="179"/>
                  <a:pt x="12606" y="156"/>
                </a:cubicBezTo>
                <a:cubicBezTo>
                  <a:pt x="12479" y="133"/>
                  <a:pt x="12313" y="96"/>
                  <a:pt x="12240" y="83"/>
                </a:cubicBezTo>
                <a:cubicBezTo>
                  <a:pt x="12168" y="71"/>
                  <a:pt x="11835" y="55"/>
                  <a:pt x="11508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57" name="عزيزتي الطالبة…"/>
          <p:cNvSpPr txBox="1"/>
          <p:nvPr/>
        </p:nvSpPr>
        <p:spPr>
          <a:xfrm>
            <a:off x="1200697" y="3436917"/>
            <a:ext cx="1114224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5C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5C5C5C"/>
                </a:solidFill>
              </a:defRPr>
            </a:pPr>
            <a:r>
              <a:t>يمكنك زيارة قناة عين التعليمية </a:t>
            </a:r>
          </a:p>
          <a:p>
            <a:pPr algn="ctr" rtl="0">
              <a:defRPr b="1">
                <a:solidFill>
                  <a:srgbClr val="5C5C5C"/>
                </a:solidFill>
              </a:defRPr>
            </a:pPr>
            <a:r>
              <a:t>للاستفادة </a:t>
            </a:r>
          </a:p>
        </p:txBody>
      </p:sp>
      <p:sp>
        <p:nvSpPr>
          <p:cNvPr id="2758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762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759" name="IMG_0923.jpeg" descr="IMG_0923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60" name="Google Shape;4625;p49" descr="Google Shape;4625;p49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761" name="Google Shape;366;p40" descr="Google Shape;366;p40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76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6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76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7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3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780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781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782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6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6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66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548640">
              <a:defRPr b="1" sz="222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بقوة البدايات تكون روعة النهايات</a:t>
            </a:r>
          </a:p>
        </p:txBody>
      </p:sp>
      <p:grpSp>
        <p:nvGrpSpPr>
          <p:cNvPr id="177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6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7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7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7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7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7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7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7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7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7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8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8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78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3" name="تجميع"/>
          <p:cNvGrpSpPr/>
          <p:nvPr/>
        </p:nvGrpSpPr>
        <p:grpSpPr>
          <a:xfrm>
            <a:off x="2724705" y="1928377"/>
            <a:ext cx="3376867" cy="2259251"/>
            <a:chOff x="-25400" y="-24769"/>
            <a:chExt cx="3376866" cy="2259250"/>
          </a:xfrm>
        </p:grpSpPr>
        <p:grpSp>
          <p:nvGrpSpPr>
            <p:cNvPr id="1789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783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4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78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8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787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78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790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91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92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79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794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3" grpId="2"/>
      <p:bldP build="whole" bldLvl="1" animBg="1" rev="0" advAuto="0" spid="176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9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00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01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grpSp>
        <p:nvGrpSpPr>
          <p:cNvPr id="1807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02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03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04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05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06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0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09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10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11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12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13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1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5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6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1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18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83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2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3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3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3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3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3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3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3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4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4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844" name="Google Shape;1768;p26"/>
          <p:cNvSpPr txBox="1"/>
          <p:nvPr>
            <p:ph type="title"/>
          </p:nvPr>
        </p:nvSpPr>
        <p:spPr>
          <a:xfrm>
            <a:off x="1585719" y="782137"/>
            <a:ext cx="5581501" cy="927252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 sz="3800"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845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6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4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5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0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1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2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3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4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5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6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7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8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9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0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1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2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7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3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7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87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١٨</a:t>
              </a:r>
            </a:p>
          </p:txBody>
        </p:sp>
      </p:grpSp>
      <p:sp>
        <p:nvSpPr>
          <p:cNvPr id="1879" name="صفحة…"/>
          <p:cNvSpPr txBox="1"/>
          <p:nvPr/>
        </p:nvSpPr>
        <p:spPr>
          <a:xfrm>
            <a:off x="4283896" y="2146700"/>
            <a:ext cx="823429" cy="65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2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200">
                <a:solidFill>
                  <a:srgbClr val="B51A00"/>
                </a:solidFill>
              </a:defRPr>
            </a:pPr>
            <a:r>
              <a:t>١٨</a:t>
            </a:r>
          </a:p>
        </p:txBody>
      </p:sp>
      <p:sp>
        <p:nvSpPr>
          <p:cNvPr id="1880" name="مستطيل"/>
          <p:cNvSpPr/>
          <p:nvPr/>
        </p:nvSpPr>
        <p:spPr>
          <a:xfrm>
            <a:off x="1948769" y="1230279"/>
            <a:ext cx="5049556" cy="258955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1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8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9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5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7567" y="1086838"/>
            <a:ext cx="4059603" cy="277098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96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2458" y="2655859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897" name="موضوع الدرس…"/>
          <p:cNvSpPr txBox="1"/>
          <p:nvPr/>
        </p:nvSpPr>
        <p:spPr>
          <a:xfrm>
            <a:off x="2798382" y="1297393"/>
            <a:ext cx="3794457" cy="61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000"/>
            </a:pPr>
            <a:r>
              <a:t>مقارنة الأعداد النسبية وترتيبها </a:t>
            </a:r>
          </a:p>
        </p:txBody>
      </p:sp>
      <p:sp>
        <p:nvSpPr>
          <p:cNvPr id="1898" name="الأهداف…"/>
          <p:cNvSpPr txBox="1"/>
          <p:nvPr/>
        </p:nvSpPr>
        <p:spPr>
          <a:xfrm>
            <a:off x="3142836" y="2749676"/>
            <a:ext cx="3409064" cy="946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500"/>
            </a:pPr>
            <a:r>
              <a:t>🔸مقارنة الاعداد النسبية </a:t>
            </a:r>
          </a:p>
          <a:p>
            <a:pPr algn="ctr" rtl="0">
              <a:defRPr b="1" sz="1500"/>
            </a:pPr>
            <a:r>
              <a:t>🔸ترتيب الاعداد النسبية </a:t>
            </a:r>
          </a:p>
        </p:txBody>
      </p:sp>
      <p:grpSp>
        <p:nvGrpSpPr>
          <p:cNvPr id="190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899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0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0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0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١٨</a:t>
              </a:r>
            </a:p>
          </p:txBody>
        </p:sp>
      </p:grpSp>
      <p:pic>
        <p:nvPicPr>
          <p:cNvPr id="1905" name="IMG_1591.png" descr="IMG_1591.png"/>
          <p:cNvPicPr>
            <a:picLocks noChangeAspect="1"/>
          </p:cNvPicPr>
          <p:nvPr/>
        </p:nvPicPr>
        <p:blipFill>
          <a:blip r:embed="rId7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9067" y="-676938"/>
            <a:ext cx="2236106" cy="22450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0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1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3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28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3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3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3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3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١٨</a:t>
              </a:r>
            </a:p>
          </p:txBody>
        </p:sp>
      </p:grpSp>
      <p:grpSp>
        <p:nvGrpSpPr>
          <p:cNvPr id="1942" name="تجميع"/>
          <p:cNvGrpSpPr/>
          <p:nvPr/>
        </p:nvGrpSpPr>
        <p:grpSpPr>
          <a:xfrm>
            <a:off x="6222729" y="698975"/>
            <a:ext cx="1453345" cy="2070878"/>
            <a:chOff x="-25400" y="0"/>
            <a:chExt cx="1453344" cy="2070877"/>
          </a:xfrm>
        </p:grpSpPr>
        <p:grpSp>
          <p:nvGrpSpPr>
            <p:cNvPr id="1939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1937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1938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1940" name="Google Shape;8442;p63" descr="Google Shape;8442;p63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1948" name="تجميع"/>
          <p:cNvGrpSpPr/>
          <p:nvPr/>
        </p:nvGrpSpPr>
        <p:grpSpPr>
          <a:xfrm>
            <a:off x="6199024" y="578968"/>
            <a:ext cx="1509918" cy="3080658"/>
            <a:chOff x="0" y="-25400"/>
            <a:chExt cx="1509916" cy="3080657"/>
          </a:xfrm>
        </p:grpSpPr>
        <p:pic>
          <p:nvPicPr>
            <p:cNvPr id="1943" name="Google Shape;8443;p63" descr="Google Shape;8443;p63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1945" name="Google Shape;10290;p67" descr="Google Shape;10290;p67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1946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1947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pic>
        <p:nvPicPr>
          <p:cNvPr id="1949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50" name="الجدول"/>
          <p:cNvGraphicFramePr/>
          <p:nvPr/>
        </p:nvGraphicFramePr>
        <p:xfrm>
          <a:off x="5648823" y="2538465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951" name="مامرادف كلمة مقارنة مامرادف كلمة مقارنة" descr="مامرادف كلمة مقارنة مامرادف كلمة مقارنة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182943" y="984990"/>
            <a:ext cx="1987923" cy="37186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1952" name="مامرادف كلمة ترتيب مامرادف كلمة ترتيب" descr="مامرادف كلمة ترتيب مامرادف كلمة ترتيب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224546" y="1434997"/>
            <a:ext cx="1933080" cy="371860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1953" name="جدول التعلم"/>
          <p:cNvSpPr txBox="1"/>
          <p:nvPr/>
        </p:nvSpPr>
        <p:spPr>
          <a:xfrm>
            <a:off x="2603579" y="2054086"/>
            <a:ext cx="1597418" cy="339130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5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6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6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6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6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7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7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7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7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76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79" name="جدول التعلم"/>
          <p:cNvSpPr txBox="1"/>
          <p:nvPr/>
        </p:nvSpPr>
        <p:spPr>
          <a:xfrm>
            <a:off x="2503292" y="2321815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198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8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8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8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8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١٨</a:t>
              </a:r>
            </a:p>
          </p:txBody>
        </p:sp>
      </p:grpSp>
      <p:pic>
        <p:nvPicPr>
          <p:cNvPr id="1986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0056" t="0" r="78379" b="82125"/>
          <a:stretch>
            <a:fillRect/>
          </a:stretch>
        </p:blipFill>
        <p:spPr>
          <a:xfrm>
            <a:off x="1906008" y="3711"/>
            <a:ext cx="793103" cy="9193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87" name="الجدول"/>
          <p:cNvGraphicFramePr/>
          <p:nvPr/>
        </p:nvGraphicFramePr>
        <p:xfrm>
          <a:off x="5561762" y="2909953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990" name="🔸مقارنة الاعداد النسبية…"/>
          <p:cNvGrpSpPr/>
          <p:nvPr/>
        </p:nvGrpSpPr>
        <p:grpSpPr>
          <a:xfrm>
            <a:off x="2552222" y="3577112"/>
            <a:ext cx="1551237" cy="978009"/>
            <a:chOff x="0" y="0"/>
            <a:chExt cx="1551235" cy="978007"/>
          </a:xfrm>
        </p:grpSpPr>
        <p:sp>
          <p:nvSpPr>
            <p:cNvPr id="1989" name="🔸مقارنة الاعداد النسبية…"/>
            <p:cNvSpPr/>
            <p:nvPr/>
          </p:nvSpPr>
          <p:spPr>
            <a:xfrm>
              <a:off x="38099" y="38100"/>
              <a:ext cx="1475037" cy="901808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  <p:pic>
          <p:nvPicPr>
            <p:cNvPr id="1988" name="🔸مقارنة الاعداد النسبية… 🔸مقارنة الاعداد النسبية 🔸ترتيب الاعداد النسبية " descr="🔸مقارنة الاعداد النسبية… 🔸مقارنة الاعداد النسبية 🔸ترتيب الاعداد النسبية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1551237" cy="978008"/>
            </a:xfrm>
            <a:prstGeom prst="rect">
              <a:avLst/>
            </a:prstGeom>
            <a:effectLst/>
          </p:spPr>
        </p:pic>
      </p:grpSp>
      <p:grpSp>
        <p:nvGrpSpPr>
          <p:cNvPr id="1993" name="مستطيل"/>
          <p:cNvGrpSpPr/>
          <p:nvPr/>
        </p:nvGrpSpPr>
        <p:grpSpPr>
          <a:xfrm>
            <a:off x="1076304" y="3594090"/>
            <a:ext cx="1476550" cy="944052"/>
            <a:chOff x="0" y="0"/>
            <a:chExt cx="1476548" cy="944051"/>
          </a:xfrm>
        </p:grpSpPr>
        <p:sp>
          <p:nvSpPr>
            <p:cNvPr id="1992" name="مستطيل"/>
            <p:cNvSpPr/>
            <p:nvPr/>
          </p:nvSpPr>
          <p:spPr>
            <a:xfrm>
              <a:off x="12700" y="12700"/>
              <a:ext cx="1451149" cy="9186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91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476549" cy="944052"/>
            </a:xfrm>
            <a:prstGeom prst="rect">
              <a:avLst/>
            </a:prstGeom>
            <a:effectLst/>
          </p:spPr>
        </p:pic>
      </p:grpSp>
      <p:grpSp>
        <p:nvGrpSpPr>
          <p:cNvPr id="1999" name="تجميع"/>
          <p:cNvGrpSpPr/>
          <p:nvPr/>
        </p:nvGrpSpPr>
        <p:grpSpPr>
          <a:xfrm>
            <a:off x="6271834" y="690801"/>
            <a:ext cx="1453345" cy="2070878"/>
            <a:chOff x="-25400" y="0"/>
            <a:chExt cx="1453344" cy="2070877"/>
          </a:xfrm>
        </p:grpSpPr>
        <p:grpSp>
          <p:nvGrpSpPr>
            <p:cNvPr id="1996" name="تجميع"/>
            <p:cNvGrpSpPr/>
            <p:nvPr/>
          </p:nvGrpSpPr>
          <p:grpSpPr>
            <a:xfrm>
              <a:off x="341665" y="0"/>
              <a:ext cx="907692" cy="1239713"/>
              <a:chOff x="0" y="0"/>
              <a:chExt cx="907690" cy="1239712"/>
            </a:xfrm>
          </p:grpSpPr>
          <p:sp>
            <p:nvSpPr>
              <p:cNvPr id="1994" name="موضوع الدرس"/>
              <p:cNvSpPr txBox="1"/>
              <p:nvPr/>
            </p:nvSpPr>
            <p:spPr>
              <a:xfrm>
                <a:off x="0" y="0"/>
                <a:ext cx="907691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موضوع الدرس</a:t>
                </a:r>
              </a:p>
            </p:txBody>
          </p:sp>
          <p:sp>
            <p:nvSpPr>
              <p:cNvPr id="1995" name="الأهداف"/>
              <p:cNvSpPr txBox="1"/>
              <p:nvPr/>
            </p:nvSpPr>
            <p:spPr>
              <a:xfrm>
                <a:off x="256271" y="1042328"/>
                <a:ext cx="455291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pPr rtl="0">
                  <a:defRPr/>
                </a:pPr>
                <a:r>
                  <a:t>الأهداف</a:t>
                </a:r>
              </a:p>
            </p:txBody>
          </p:sp>
        </p:grpSp>
        <p:pic>
          <p:nvPicPr>
            <p:cNvPr id="1997" name="Google Shape;8442;p63" descr="Google Shape;8442;p63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945470"/>
              <a:ext cx="1453345" cy="1125408"/>
            </a:xfrm>
            <a:prstGeom prst="rect">
              <a:avLst/>
            </a:prstGeom>
            <a:effectLst/>
          </p:spPr>
        </p:pic>
      </p:grpSp>
      <p:grpSp>
        <p:nvGrpSpPr>
          <p:cNvPr id="2005" name="تجميع"/>
          <p:cNvGrpSpPr/>
          <p:nvPr/>
        </p:nvGrpSpPr>
        <p:grpSpPr>
          <a:xfrm>
            <a:off x="6248129" y="578968"/>
            <a:ext cx="1509918" cy="3080658"/>
            <a:chOff x="0" y="-25400"/>
            <a:chExt cx="1509916" cy="3080657"/>
          </a:xfrm>
        </p:grpSpPr>
        <p:pic>
          <p:nvPicPr>
            <p:cNvPr id="2000" name="Google Shape;8443;p63" descr="Google Shape;8443;p63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7618" y="-25400"/>
              <a:ext cx="1482299" cy="3080658"/>
            </a:xfrm>
            <a:prstGeom prst="rect">
              <a:avLst/>
            </a:prstGeom>
            <a:effectLst/>
          </p:spPr>
        </p:pic>
        <p:pic>
          <p:nvPicPr>
            <p:cNvPr id="2002" name="Google Shape;10290;p67" descr="Google Shape;10290;p67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078676" y="1096472"/>
              <a:ext cx="302898" cy="284229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2003" name="مقارنة الاعداد النسبية…"/>
            <p:cNvSpPr txBox="1"/>
            <p:nvPr/>
          </p:nvSpPr>
          <p:spPr>
            <a:xfrm>
              <a:off x="0" y="387390"/>
              <a:ext cx="1500754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مقارنة الاعداد النسبية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وترتيبها</a:t>
              </a:r>
            </a:p>
          </p:txBody>
        </p:sp>
        <p:sp>
          <p:nvSpPr>
            <p:cNvPr id="2004" name="🔸مقارنة الاعداد النسبية…"/>
            <p:cNvSpPr txBox="1"/>
            <p:nvPr/>
          </p:nvSpPr>
          <p:spPr>
            <a:xfrm>
              <a:off x="136434" y="1503606"/>
              <a:ext cx="1173608" cy="435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🔸مقارنة الاعداد النسبية 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🔸ترتيب الاعداد النسبية </a:t>
              </a:r>
            </a:p>
          </p:txBody>
        </p:sp>
      </p:grpSp>
      <p:pic>
        <p:nvPicPr>
          <p:cNvPr id="2006" name="IMG_1607.jpeg" descr="IMG_1607.jpeg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105807" y="3580905"/>
            <a:ext cx="1549663" cy="97042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10" name="تجميع"/>
          <p:cNvGrpSpPr/>
          <p:nvPr/>
        </p:nvGrpSpPr>
        <p:grpSpPr>
          <a:xfrm>
            <a:off x="6370373" y="2583674"/>
            <a:ext cx="1454687" cy="641705"/>
            <a:chOff x="0" y="0"/>
            <a:chExt cx="1454686" cy="641703"/>
          </a:xfrm>
        </p:grpSpPr>
        <p:sp>
          <p:nvSpPr>
            <p:cNvPr id="2007" name="&gt;"/>
            <p:cNvSpPr txBox="1"/>
            <p:nvPr/>
          </p:nvSpPr>
          <p:spPr>
            <a:xfrm>
              <a:off x="945967" y="0"/>
              <a:ext cx="50872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2008" name="&lt;"/>
            <p:cNvSpPr txBox="1"/>
            <p:nvPr/>
          </p:nvSpPr>
          <p:spPr>
            <a:xfrm>
              <a:off x="0" y="0"/>
              <a:ext cx="31029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2009" name="="/>
            <p:cNvSpPr txBox="1"/>
            <p:nvPr/>
          </p:nvSpPr>
          <p:spPr>
            <a:xfrm>
              <a:off x="480502" y="0"/>
              <a:ext cx="295263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