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60" r:id="rId4"/>
    <p:sldId id="257" r:id="rId5"/>
    <p:sldId id="259" r:id="rId6"/>
    <p:sldId id="261" r:id="rId7"/>
    <p:sldId id="262" r:id="rId8"/>
    <p:sldId id="263" r:id="rId9"/>
    <p:sldId id="265" r:id="rId10"/>
    <p:sldId id="266" r:id="rId11"/>
    <p:sldId id="264" r:id="rId12"/>
    <p:sldId id="267" r:id="rId13"/>
    <p:sldId id="26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B123E6-0720-4300-A284-D2FE1A8455BB}" v="526" dt="2023-08-22T08:48:27.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3" d="100"/>
          <a:sy n="63" d="100"/>
        </p:scale>
        <p:origin x="78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حصه بنت العتيبي" userId="c1fe605c-1aaf-4791-a440-af891effc177" providerId="ADAL" clId="{D3B123E6-0720-4300-A284-D2FE1A8455BB}"/>
    <pc:docChg chg="undo custSel addSld delSld modSld sldOrd modMainMaster">
      <pc:chgData name="حصه بنت العتيبي" userId="c1fe605c-1aaf-4791-a440-af891effc177" providerId="ADAL" clId="{D3B123E6-0720-4300-A284-D2FE1A8455BB}" dt="2023-08-22T08:48:44.004" v="1570" actId="1440"/>
      <pc:docMkLst>
        <pc:docMk/>
      </pc:docMkLst>
      <pc:sldChg chg="addSp delSp modSp mod modTransition setBg">
        <pc:chgData name="حصه بنت العتيبي" userId="c1fe605c-1aaf-4791-a440-af891effc177" providerId="ADAL" clId="{D3B123E6-0720-4300-A284-D2FE1A8455BB}" dt="2023-08-22T07:51:30.524" v="1295"/>
        <pc:sldMkLst>
          <pc:docMk/>
          <pc:sldMk cId="1328821660" sldId="256"/>
        </pc:sldMkLst>
        <pc:spChg chg="add del mod">
          <ac:chgData name="حصه بنت العتيبي" userId="c1fe605c-1aaf-4791-a440-af891effc177" providerId="ADAL" clId="{D3B123E6-0720-4300-A284-D2FE1A8455BB}" dt="2023-08-22T06:41:42.942" v="582" actId="26606"/>
          <ac:spMkLst>
            <pc:docMk/>
            <pc:sldMk cId="1328821660" sldId="256"/>
            <ac:spMk id="4" creationId="{E03799AC-041A-F7C5-F18D-28EF47E9A30C}"/>
          </ac:spMkLst>
        </pc:spChg>
        <pc:spChg chg="add del">
          <ac:chgData name="حصه بنت العتيبي" userId="c1fe605c-1aaf-4791-a440-af891effc177" providerId="ADAL" clId="{D3B123E6-0720-4300-A284-D2FE1A8455BB}" dt="2023-08-22T06:41:34.011" v="577" actId="26606"/>
          <ac:spMkLst>
            <pc:docMk/>
            <pc:sldMk cId="1328821660" sldId="256"/>
            <ac:spMk id="9" creationId="{D009D6D5-DAC2-4A8B-A17A-E206B9012D09}"/>
          </ac:spMkLst>
        </pc:spChg>
        <pc:spChg chg="add del">
          <ac:chgData name="حصه بنت العتيبي" userId="c1fe605c-1aaf-4791-a440-af891effc177" providerId="ADAL" clId="{D3B123E6-0720-4300-A284-D2FE1A8455BB}" dt="2023-08-22T06:44:30.916" v="593" actId="26606"/>
          <ac:spMkLst>
            <pc:docMk/>
            <pc:sldMk cId="1328821660" sldId="256"/>
            <ac:spMk id="12" creationId="{2EB492CD-616E-47F8-933B-5E2D952A0593}"/>
          </ac:spMkLst>
        </pc:spChg>
        <pc:spChg chg="add del">
          <ac:chgData name="حصه بنت العتيبي" userId="c1fe605c-1aaf-4791-a440-af891effc177" providerId="ADAL" clId="{D3B123E6-0720-4300-A284-D2FE1A8455BB}" dt="2023-08-22T06:43:51.582" v="591" actId="26606"/>
          <ac:spMkLst>
            <pc:docMk/>
            <pc:sldMk cId="1328821660" sldId="256"/>
            <ac:spMk id="15" creationId="{B50AB553-2A96-4A92-96F2-93548E096954}"/>
          </ac:spMkLst>
        </pc:spChg>
        <pc:spChg chg="add del">
          <ac:chgData name="حصه بنت العتيبي" userId="c1fe605c-1aaf-4791-a440-af891effc177" providerId="ADAL" clId="{D3B123E6-0720-4300-A284-D2FE1A8455BB}" dt="2023-08-22T06:44:30.916" v="593" actId="26606"/>
          <ac:spMkLst>
            <pc:docMk/>
            <pc:sldMk cId="1328821660" sldId="256"/>
            <ac:spMk id="17" creationId="{59383CF9-23B5-4335-9B21-1791C4CF1C75}"/>
          </ac:spMkLst>
        </pc:spChg>
        <pc:spChg chg="add del">
          <ac:chgData name="حصه بنت العتيبي" userId="c1fe605c-1aaf-4791-a440-af891effc177" providerId="ADAL" clId="{D3B123E6-0720-4300-A284-D2FE1A8455BB}" dt="2023-08-22T06:44:30.916" v="593" actId="26606"/>
          <ac:spMkLst>
            <pc:docMk/>
            <pc:sldMk cId="1328821660" sldId="256"/>
            <ac:spMk id="19" creationId="{0007FE00-9498-4706-B255-6437B0252C02}"/>
          </ac:spMkLst>
        </pc:spChg>
        <pc:spChg chg="add">
          <ac:chgData name="حصه بنت العتيبي" userId="c1fe605c-1aaf-4791-a440-af891effc177" providerId="ADAL" clId="{D3B123E6-0720-4300-A284-D2FE1A8455BB}" dt="2023-08-22T06:44:30.949" v="594" actId="26606"/>
          <ac:spMkLst>
            <pc:docMk/>
            <pc:sldMk cId="1328821660" sldId="256"/>
            <ac:spMk id="21" creationId="{4F7EBAE4-9945-4473-9E34-B2C66EA0F03D}"/>
          </ac:spMkLst>
        </pc:spChg>
        <pc:spChg chg="add">
          <ac:chgData name="حصه بنت العتيبي" userId="c1fe605c-1aaf-4791-a440-af891effc177" providerId="ADAL" clId="{D3B123E6-0720-4300-A284-D2FE1A8455BB}" dt="2023-08-22T06:44:30.949" v="594" actId="26606"/>
          <ac:spMkLst>
            <pc:docMk/>
            <pc:sldMk cId="1328821660" sldId="256"/>
            <ac:spMk id="22" creationId="{70BEB1E7-2F88-40BC-B73D-42E5B6F80BFC}"/>
          </ac:spMkLst>
        </pc:spChg>
        <pc:spChg chg="add">
          <ac:chgData name="حصه بنت العتيبي" userId="c1fe605c-1aaf-4791-a440-af891effc177" providerId="ADAL" clId="{D3B123E6-0720-4300-A284-D2FE1A8455BB}" dt="2023-08-22T06:44:30.949" v="594" actId="26606"/>
          <ac:spMkLst>
            <pc:docMk/>
            <pc:sldMk cId="1328821660" sldId="256"/>
            <ac:spMk id="23" creationId="{A7B99495-F43F-4D80-A44F-2CB4764EB90B}"/>
          </ac:spMkLst>
        </pc:spChg>
        <pc:graphicFrameChg chg="add del">
          <ac:chgData name="حصه بنت العتيبي" userId="c1fe605c-1aaf-4791-a440-af891effc177" providerId="ADAL" clId="{D3B123E6-0720-4300-A284-D2FE1A8455BB}" dt="2023-08-22T06:41:40.775" v="579" actId="26606"/>
          <ac:graphicFrameMkLst>
            <pc:docMk/>
            <pc:sldMk cId="1328821660" sldId="256"/>
            <ac:graphicFrameMk id="6" creationId="{D3500ECD-D2C7-7064-1BD1-63A356E03F19}"/>
          </ac:graphicFrameMkLst>
        </pc:graphicFrameChg>
        <pc:graphicFrameChg chg="add del">
          <ac:chgData name="حصه بنت العتيبي" userId="c1fe605c-1aaf-4791-a440-af891effc177" providerId="ADAL" clId="{D3B123E6-0720-4300-A284-D2FE1A8455BB}" dt="2023-08-22T06:41:42.905" v="581" actId="26606"/>
          <ac:graphicFrameMkLst>
            <pc:docMk/>
            <pc:sldMk cId="1328821660" sldId="256"/>
            <ac:graphicFrameMk id="8" creationId="{EE40BE9E-1E2D-E84A-739B-7F6806970A81}"/>
          </ac:graphicFrameMkLst>
        </pc:graphicFrameChg>
        <pc:graphicFrameChg chg="add mod modGraphic">
          <ac:chgData name="حصه بنت العتيبي" userId="c1fe605c-1aaf-4791-a440-af891effc177" providerId="ADAL" clId="{D3B123E6-0720-4300-A284-D2FE1A8455BB}" dt="2023-08-22T06:46:24.127" v="616" actId="1076"/>
          <ac:graphicFrameMkLst>
            <pc:docMk/>
            <pc:sldMk cId="1328821660" sldId="256"/>
            <ac:graphicFrameMk id="10" creationId="{D3500ECD-D2C7-7064-1BD1-63A356E03F19}"/>
          </ac:graphicFrameMkLst>
        </pc:graphicFrameChg>
        <pc:picChg chg="mod ord">
          <ac:chgData name="حصه بنت العتيبي" userId="c1fe605c-1aaf-4791-a440-af891effc177" providerId="ADAL" clId="{D3B123E6-0720-4300-A284-D2FE1A8455BB}" dt="2023-08-22T06:44:30.949" v="594" actId="26606"/>
          <ac:picMkLst>
            <pc:docMk/>
            <pc:sldMk cId="1328821660" sldId="256"/>
            <ac:picMk id="3" creationId="{DDDA61D0-BD26-6E6B-EFDF-B49B6E18DF13}"/>
          </ac:picMkLst>
        </pc:picChg>
      </pc:sldChg>
      <pc:sldChg chg="addSp modSp mod modTransition modAnim modNotesTx">
        <pc:chgData name="حصه بنت العتيبي" userId="c1fe605c-1aaf-4791-a440-af891effc177" providerId="ADAL" clId="{D3B123E6-0720-4300-A284-D2FE1A8455BB}" dt="2023-08-22T07:51:56.637" v="1299"/>
        <pc:sldMkLst>
          <pc:docMk/>
          <pc:sldMk cId="2623994544" sldId="257"/>
        </pc:sldMkLst>
        <pc:spChg chg="mod">
          <ac:chgData name="حصه بنت العتيبي" userId="c1fe605c-1aaf-4791-a440-af891effc177" providerId="ADAL" clId="{D3B123E6-0720-4300-A284-D2FE1A8455BB}" dt="2023-08-22T05:37:41.360" v="130" actId="1076"/>
          <ac:spMkLst>
            <pc:docMk/>
            <pc:sldMk cId="2623994544" sldId="257"/>
            <ac:spMk id="3" creationId="{2B161D87-956B-C70A-86CC-9494877DBE8B}"/>
          </ac:spMkLst>
        </pc:spChg>
        <pc:spChg chg="add mod">
          <ac:chgData name="حصه بنت العتيبي" userId="c1fe605c-1aaf-4791-a440-af891effc177" providerId="ADAL" clId="{D3B123E6-0720-4300-A284-D2FE1A8455BB}" dt="2023-08-22T05:37:43.759" v="131" actId="1076"/>
          <ac:spMkLst>
            <pc:docMk/>
            <pc:sldMk cId="2623994544" sldId="257"/>
            <ac:spMk id="5" creationId="{6D885DFF-F49A-C6D8-340F-EC729D24DD07}"/>
          </ac:spMkLst>
        </pc:spChg>
        <pc:picChg chg="mod">
          <ac:chgData name="حصه بنت العتيبي" userId="c1fe605c-1aaf-4791-a440-af891effc177" providerId="ADAL" clId="{D3B123E6-0720-4300-A284-D2FE1A8455BB}" dt="2023-08-22T05:37:47.808" v="132" actId="1076"/>
          <ac:picMkLst>
            <pc:docMk/>
            <pc:sldMk cId="2623994544" sldId="257"/>
            <ac:picMk id="2054" creationId="{81986001-9980-B828-189B-10C87237A7E4}"/>
          </ac:picMkLst>
        </pc:picChg>
      </pc:sldChg>
      <pc:sldChg chg="addSp modSp modTransition">
        <pc:chgData name="حصه بنت العتيبي" userId="c1fe605c-1aaf-4791-a440-af891effc177" providerId="ADAL" clId="{D3B123E6-0720-4300-A284-D2FE1A8455BB}" dt="2023-08-22T08:42:59.070" v="1560" actId="1076"/>
        <pc:sldMkLst>
          <pc:docMk/>
          <pc:sldMk cId="2809259444" sldId="258"/>
        </pc:sldMkLst>
        <pc:picChg chg="add mod">
          <ac:chgData name="حصه بنت العتيبي" userId="c1fe605c-1aaf-4791-a440-af891effc177" providerId="ADAL" clId="{D3B123E6-0720-4300-A284-D2FE1A8455BB}" dt="2023-08-22T08:42:59.070" v="1560" actId="1076"/>
          <ac:picMkLst>
            <pc:docMk/>
            <pc:sldMk cId="2809259444" sldId="258"/>
            <ac:picMk id="2" creationId="{896FA67F-2FE7-DE26-6FF0-91DEE5E3014F}"/>
          </ac:picMkLst>
        </pc:picChg>
      </pc:sldChg>
      <pc:sldChg chg="addSp modSp mod modTransition">
        <pc:chgData name="حصه بنت العتيبي" userId="c1fe605c-1aaf-4791-a440-af891effc177" providerId="ADAL" clId="{D3B123E6-0720-4300-A284-D2FE1A8455BB}" dt="2023-08-22T07:52:05.679" v="1300"/>
        <pc:sldMkLst>
          <pc:docMk/>
          <pc:sldMk cId="279846140" sldId="259"/>
        </pc:sldMkLst>
        <pc:spChg chg="add mod">
          <ac:chgData name="حصه بنت العتيبي" userId="c1fe605c-1aaf-4791-a440-af891effc177" providerId="ADAL" clId="{D3B123E6-0720-4300-A284-D2FE1A8455BB}" dt="2023-08-22T05:41:27.742" v="225" actId="14100"/>
          <ac:spMkLst>
            <pc:docMk/>
            <pc:sldMk cId="279846140" sldId="259"/>
            <ac:spMk id="6" creationId="{3FF2FAC1-CFBB-90B3-9A0B-4107CFCA0B80}"/>
          </ac:spMkLst>
        </pc:spChg>
        <pc:spChg chg="add mod">
          <ac:chgData name="حصه بنت العتيبي" userId="c1fe605c-1aaf-4791-a440-af891effc177" providerId="ADAL" clId="{D3B123E6-0720-4300-A284-D2FE1A8455BB}" dt="2023-08-22T05:46:13.123" v="230" actId="207"/>
          <ac:spMkLst>
            <pc:docMk/>
            <pc:sldMk cId="279846140" sldId="259"/>
            <ac:spMk id="7" creationId="{AE774C64-D4D6-1502-C455-6A87D812555E}"/>
          </ac:spMkLst>
        </pc:spChg>
        <pc:spChg chg="add mod">
          <ac:chgData name="حصه بنت العتيبي" userId="c1fe605c-1aaf-4791-a440-af891effc177" providerId="ADAL" clId="{D3B123E6-0720-4300-A284-D2FE1A8455BB}" dt="2023-08-22T05:48:19.389" v="254" actId="20577"/>
          <ac:spMkLst>
            <pc:docMk/>
            <pc:sldMk cId="279846140" sldId="259"/>
            <ac:spMk id="8" creationId="{A55CC4FA-6878-0969-4939-825BDD64ED17}"/>
          </ac:spMkLst>
        </pc:spChg>
        <pc:picChg chg="add mod">
          <ac:chgData name="حصه بنت العتيبي" userId="c1fe605c-1aaf-4791-a440-af891effc177" providerId="ADAL" clId="{D3B123E6-0720-4300-A284-D2FE1A8455BB}" dt="2023-08-22T05:40:13.086" v="144" actId="1076"/>
          <ac:picMkLst>
            <pc:docMk/>
            <pc:sldMk cId="279846140" sldId="259"/>
            <ac:picMk id="3" creationId="{42A6E14F-41D4-EE8D-70AF-B7A3F2701638}"/>
          </ac:picMkLst>
        </pc:picChg>
        <pc:picChg chg="add mod">
          <ac:chgData name="حصه بنت العتيبي" userId="c1fe605c-1aaf-4791-a440-af891effc177" providerId="ADAL" clId="{D3B123E6-0720-4300-A284-D2FE1A8455BB}" dt="2023-08-22T05:40:16.515" v="145" actId="1076"/>
          <ac:picMkLst>
            <pc:docMk/>
            <pc:sldMk cId="279846140" sldId="259"/>
            <ac:picMk id="5" creationId="{54F4C1ED-CCBE-3C63-A3CC-DE6E418A1354}"/>
          </ac:picMkLst>
        </pc:picChg>
        <pc:picChg chg="mod">
          <ac:chgData name="حصه بنت العتيبي" userId="c1fe605c-1aaf-4791-a440-af891effc177" providerId="ADAL" clId="{D3B123E6-0720-4300-A284-D2FE1A8455BB}" dt="2023-08-22T05:39:43.472" v="137" actId="1076"/>
          <ac:picMkLst>
            <pc:docMk/>
            <pc:sldMk cId="279846140" sldId="259"/>
            <ac:picMk id="1026" creationId="{69FD35BE-FE25-3F5B-EC64-300BE89BF5BC}"/>
          </ac:picMkLst>
        </pc:picChg>
      </pc:sldChg>
      <pc:sldChg chg="addSp modSp new mod modTransition modAnim">
        <pc:chgData name="حصه بنت العتيبي" userId="c1fe605c-1aaf-4791-a440-af891effc177" providerId="ADAL" clId="{D3B123E6-0720-4300-A284-D2FE1A8455BB}" dt="2023-08-22T07:51:50.346" v="1298"/>
        <pc:sldMkLst>
          <pc:docMk/>
          <pc:sldMk cId="1553488375" sldId="260"/>
        </pc:sldMkLst>
        <pc:spChg chg="add mod">
          <ac:chgData name="حصه بنت العتيبي" userId="c1fe605c-1aaf-4791-a440-af891effc177" providerId="ADAL" clId="{D3B123E6-0720-4300-A284-D2FE1A8455BB}" dt="2023-08-22T05:05:36.938" v="104" actId="1076"/>
          <ac:spMkLst>
            <pc:docMk/>
            <pc:sldMk cId="1553488375" sldId="260"/>
            <ac:spMk id="3" creationId="{A613E5B0-C7A3-5FEC-735C-B2CF9AC82405}"/>
          </ac:spMkLst>
        </pc:spChg>
        <pc:spChg chg="add mod">
          <ac:chgData name="حصه بنت العتيبي" userId="c1fe605c-1aaf-4791-a440-af891effc177" providerId="ADAL" clId="{D3B123E6-0720-4300-A284-D2FE1A8455BB}" dt="2023-08-22T04:59:03.775" v="48" actId="207"/>
          <ac:spMkLst>
            <pc:docMk/>
            <pc:sldMk cId="1553488375" sldId="260"/>
            <ac:spMk id="4" creationId="{49FD85F8-3F9E-410C-5ABD-32921F2C19EC}"/>
          </ac:spMkLst>
        </pc:spChg>
        <pc:picChg chg="add mod">
          <ac:chgData name="حصه بنت العتيبي" userId="c1fe605c-1aaf-4791-a440-af891effc177" providerId="ADAL" clId="{D3B123E6-0720-4300-A284-D2FE1A8455BB}" dt="2023-08-22T05:05:39.678" v="105" actId="1076"/>
          <ac:picMkLst>
            <pc:docMk/>
            <pc:sldMk cId="1553488375" sldId="260"/>
            <ac:picMk id="1026" creationId="{7E28C51E-DC39-F5F6-6F02-602295797246}"/>
          </ac:picMkLst>
        </pc:picChg>
        <pc:picChg chg="add mod">
          <ac:chgData name="حصه بنت العتيبي" userId="c1fe605c-1aaf-4791-a440-af891effc177" providerId="ADAL" clId="{D3B123E6-0720-4300-A284-D2FE1A8455BB}" dt="2023-08-22T04:58:27.050" v="24" actId="1076"/>
          <ac:picMkLst>
            <pc:docMk/>
            <pc:sldMk cId="1553488375" sldId="260"/>
            <ac:picMk id="1028" creationId="{06065867-A474-353D-F231-E5FB44DACD62}"/>
          </ac:picMkLst>
        </pc:picChg>
        <pc:picChg chg="add mod">
          <ac:chgData name="حصه بنت العتيبي" userId="c1fe605c-1aaf-4791-a440-af891effc177" providerId="ADAL" clId="{D3B123E6-0720-4300-A284-D2FE1A8455BB}" dt="2023-08-22T04:58:23.481" v="23" actId="1076"/>
          <ac:picMkLst>
            <pc:docMk/>
            <pc:sldMk cId="1553488375" sldId="260"/>
            <ac:picMk id="1030" creationId="{6F6147B3-23DE-1C8D-0631-A8BA5BC8C3E5}"/>
          </ac:picMkLst>
        </pc:picChg>
      </pc:sldChg>
      <pc:sldChg chg="modSp add del mod ord modTransition">
        <pc:chgData name="حصه بنت العتيبي" userId="c1fe605c-1aaf-4791-a440-af891effc177" providerId="ADAL" clId="{D3B123E6-0720-4300-A284-D2FE1A8455BB}" dt="2023-08-22T05:02:37.002" v="80" actId="2696"/>
        <pc:sldMkLst>
          <pc:docMk/>
          <pc:sldMk cId="383207281" sldId="261"/>
        </pc:sldMkLst>
        <pc:spChg chg="mod">
          <ac:chgData name="حصه بنت العتيبي" userId="c1fe605c-1aaf-4791-a440-af891effc177" providerId="ADAL" clId="{D3B123E6-0720-4300-A284-D2FE1A8455BB}" dt="2023-08-22T05:02:36.626" v="79"/>
          <ac:spMkLst>
            <pc:docMk/>
            <pc:sldMk cId="383207281" sldId="261"/>
            <ac:spMk id="4" creationId="{49FD85F8-3F9E-410C-5ABD-32921F2C19EC}"/>
          </ac:spMkLst>
        </pc:spChg>
      </pc:sldChg>
      <pc:sldChg chg="addSp delSp modSp add mod modTransition modAnim">
        <pc:chgData name="حصه بنت العتيبي" userId="c1fe605c-1aaf-4791-a440-af891effc177" providerId="ADAL" clId="{D3B123E6-0720-4300-A284-D2FE1A8455BB}" dt="2023-08-22T06:14:59.867" v="318"/>
        <pc:sldMkLst>
          <pc:docMk/>
          <pc:sldMk cId="2947679291" sldId="261"/>
        </pc:sldMkLst>
        <pc:spChg chg="add mod">
          <ac:chgData name="حصه بنت العتيبي" userId="c1fe605c-1aaf-4791-a440-af891effc177" providerId="ADAL" clId="{D3B123E6-0720-4300-A284-D2FE1A8455BB}" dt="2023-08-22T05:54:20.458" v="286" actId="20577"/>
          <ac:spMkLst>
            <pc:docMk/>
            <pc:sldMk cId="2947679291" sldId="261"/>
            <ac:spMk id="4" creationId="{9EEA7DB0-EBD3-ADC3-A24C-17B80FBB454B}"/>
          </ac:spMkLst>
        </pc:spChg>
        <pc:spChg chg="del">
          <ac:chgData name="حصه بنت العتيبي" userId="c1fe605c-1aaf-4791-a440-af891effc177" providerId="ADAL" clId="{D3B123E6-0720-4300-A284-D2FE1A8455BB}" dt="2023-08-22T05:48:44.551" v="256" actId="478"/>
          <ac:spMkLst>
            <pc:docMk/>
            <pc:sldMk cId="2947679291" sldId="261"/>
            <ac:spMk id="6" creationId="{3FF2FAC1-CFBB-90B3-9A0B-4107CFCA0B80}"/>
          </ac:spMkLst>
        </pc:spChg>
        <pc:spChg chg="del">
          <ac:chgData name="حصه بنت العتيبي" userId="c1fe605c-1aaf-4791-a440-af891effc177" providerId="ADAL" clId="{D3B123E6-0720-4300-A284-D2FE1A8455BB}" dt="2023-08-22T05:48:48.014" v="257" actId="478"/>
          <ac:spMkLst>
            <pc:docMk/>
            <pc:sldMk cId="2947679291" sldId="261"/>
            <ac:spMk id="7" creationId="{AE774C64-D4D6-1502-C455-6A87D812555E}"/>
          </ac:spMkLst>
        </pc:spChg>
        <pc:spChg chg="del">
          <ac:chgData name="حصه بنت العتيبي" userId="c1fe605c-1aaf-4791-a440-af891effc177" providerId="ADAL" clId="{D3B123E6-0720-4300-A284-D2FE1A8455BB}" dt="2023-08-22T05:48:48.014" v="257" actId="478"/>
          <ac:spMkLst>
            <pc:docMk/>
            <pc:sldMk cId="2947679291" sldId="261"/>
            <ac:spMk id="8" creationId="{A55CC4FA-6878-0969-4939-825BDD64ED17}"/>
          </ac:spMkLst>
        </pc:spChg>
        <pc:spChg chg="add mod">
          <ac:chgData name="حصه بنت العتيبي" userId="c1fe605c-1aaf-4791-a440-af891effc177" providerId="ADAL" clId="{D3B123E6-0720-4300-A284-D2FE1A8455BB}" dt="2023-08-22T05:55:10.865" v="305" actId="207"/>
          <ac:spMkLst>
            <pc:docMk/>
            <pc:sldMk cId="2947679291" sldId="261"/>
            <ac:spMk id="9" creationId="{8DA7A398-5F98-418F-57BC-143AFC249BA4}"/>
          </ac:spMkLst>
        </pc:spChg>
        <pc:spChg chg="add mod">
          <ac:chgData name="حصه بنت العتيبي" userId="c1fe605c-1aaf-4791-a440-af891effc177" providerId="ADAL" clId="{D3B123E6-0720-4300-A284-D2FE1A8455BB}" dt="2023-08-22T05:55:10.865" v="305" actId="207"/>
          <ac:spMkLst>
            <pc:docMk/>
            <pc:sldMk cId="2947679291" sldId="261"/>
            <ac:spMk id="10" creationId="{079E250C-05A1-B43D-01A2-E664AD773EAC}"/>
          </ac:spMkLst>
        </pc:spChg>
        <pc:picChg chg="mod">
          <ac:chgData name="حصه بنت العتيبي" userId="c1fe605c-1aaf-4791-a440-af891effc177" providerId="ADAL" clId="{D3B123E6-0720-4300-A284-D2FE1A8455BB}" dt="2023-08-22T05:48:55.424" v="258" actId="14100"/>
          <ac:picMkLst>
            <pc:docMk/>
            <pc:sldMk cId="2947679291" sldId="261"/>
            <ac:picMk id="3" creationId="{42A6E14F-41D4-EE8D-70AF-B7A3F2701638}"/>
          </ac:picMkLst>
        </pc:picChg>
        <pc:picChg chg="mod modCrop">
          <ac:chgData name="حصه بنت العتيبي" userId="c1fe605c-1aaf-4791-a440-af891effc177" providerId="ADAL" clId="{D3B123E6-0720-4300-A284-D2FE1A8455BB}" dt="2023-08-22T05:51:32.828" v="268" actId="732"/>
          <ac:picMkLst>
            <pc:docMk/>
            <pc:sldMk cId="2947679291" sldId="261"/>
            <ac:picMk id="5" creationId="{54F4C1ED-CCBE-3C63-A3CC-DE6E418A1354}"/>
          </ac:picMkLst>
        </pc:picChg>
      </pc:sldChg>
      <pc:sldChg chg="modSp add del mod ord modTransition">
        <pc:chgData name="حصه بنت العتيبي" userId="c1fe605c-1aaf-4791-a440-af891effc177" providerId="ADAL" clId="{D3B123E6-0720-4300-A284-D2FE1A8455BB}" dt="2023-08-22T05:01:23.840" v="65" actId="2696"/>
        <pc:sldMkLst>
          <pc:docMk/>
          <pc:sldMk cId="3360214213" sldId="261"/>
        </pc:sldMkLst>
        <pc:spChg chg="mod">
          <ac:chgData name="حصه بنت العتيبي" userId="c1fe605c-1aaf-4791-a440-af891effc177" providerId="ADAL" clId="{D3B123E6-0720-4300-A284-D2FE1A8455BB}" dt="2023-08-22T05:01:23.302" v="64"/>
          <ac:spMkLst>
            <pc:docMk/>
            <pc:sldMk cId="3360214213" sldId="261"/>
            <ac:spMk id="4" creationId="{49FD85F8-3F9E-410C-5ABD-32921F2C19EC}"/>
          </ac:spMkLst>
        </pc:spChg>
      </pc:sldChg>
      <pc:sldChg chg="add del ord modTransition">
        <pc:chgData name="حصه بنت العتيبي" userId="c1fe605c-1aaf-4791-a440-af891effc177" providerId="ADAL" clId="{D3B123E6-0720-4300-A284-D2FE1A8455BB}" dt="2023-08-22T05:02:37.004" v="81" actId="2696"/>
        <pc:sldMkLst>
          <pc:docMk/>
          <pc:sldMk cId="1347813754" sldId="262"/>
        </pc:sldMkLst>
      </pc:sldChg>
      <pc:sldChg chg="addSp delSp modSp add mod modTransition delAnim modAnim">
        <pc:chgData name="حصه بنت العتيبي" userId="c1fe605c-1aaf-4791-a440-af891effc177" providerId="ADAL" clId="{D3B123E6-0720-4300-A284-D2FE1A8455BB}" dt="2023-08-22T08:42:39.031" v="1550" actId="21"/>
        <pc:sldMkLst>
          <pc:docMk/>
          <pc:sldMk cId="3217032782" sldId="262"/>
        </pc:sldMkLst>
        <pc:spChg chg="del">
          <ac:chgData name="حصه بنت العتيبي" userId="c1fe605c-1aaf-4791-a440-af891effc177" providerId="ADAL" clId="{D3B123E6-0720-4300-A284-D2FE1A8455BB}" dt="2023-08-22T05:55:56.216" v="311" actId="478"/>
          <ac:spMkLst>
            <pc:docMk/>
            <pc:sldMk cId="3217032782" sldId="262"/>
            <ac:spMk id="4" creationId="{9EEA7DB0-EBD3-ADC3-A24C-17B80FBB454B}"/>
          </ac:spMkLst>
        </pc:spChg>
        <pc:spChg chg="add del mod">
          <ac:chgData name="حصه بنت العتيبي" userId="c1fe605c-1aaf-4791-a440-af891effc177" providerId="ADAL" clId="{D3B123E6-0720-4300-A284-D2FE1A8455BB}" dt="2023-08-22T06:20:44.488" v="339" actId="478"/>
          <ac:spMkLst>
            <pc:docMk/>
            <pc:sldMk cId="3217032782" sldId="262"/>
            <ac:spMk id="6" creationId="{5F3F1A31-6607-DE4E-354B-3428577361D2}"/>
          </ac:spMkLst>
        </pc:spChg>
        <pc:spChg chg="del">
          <ac:chgData name="حصه بنت العتيبي" userId="c1fe605c-1aaf-4791-a440-af891effc177" providerId="ADAL" clId="{D3B123E6-0720-4300-A284-D2FE1A8455BB}" dt="2023-08-22T05:55:56.216" v="311" actId="478"/>
          <ac:spMkLst>
            <pc:docMk/>
            <pc:sldMk cId="3217032782" sldId="262"/>
            <ac:spMk id="9" creationId="{8DA7A398-5F98-418F-57BC-143AFC249BA4}"/>
          </ac:spMkLst>
        </pc:spChg>
        <pc:spChg chg="del">
          <ac:chgData name="حصه بنت العتيبي" userId="c1fe605c-1aaf-4791-a440-af891effc177" providerId="ADAL" clId="{D3B123E6-0720-4300-A284-D2FE1A8455BB}" dt="2023-08-22T05:55:56.216" v="311" actId="478"/>
          <ac:spMkLst>
            <pc:docMk/>
            <pc:sldMk cId="3217032782" sldId="262"/>
            <ac:spMk id="10" creationId="{079E250C-05A1-B43D-01A2-E664AD773EAC}"/>
          </ac:spMkLst>
        </pc:spChg>
        <pc:spChg chg="add mod">
          <ac:chgData name="حصه بنت العتيبي" userId="c1fe605c-1aaf-4791-a440-af891effc177" providerId="ADAL" clId="{D3B123E6-0720-4300-A284-D2FE1A8455BB}" dt="2023-08-22T06:30:35.020" v="420" actId="1076"/>
          <ac:spMkLst>
            <pc:docMk/>
            <pc:sldMk cId="3217032782" sldId="262"/>
            <ac:spMk id="11" creationId="{87CF1133-2C7C-D0D7-0388-1A89A0907D61}"/>
          </ac:spMkLst>
        </pc:spChg>
        <pc:spChg chg="add mod">
          <ac:chgData name="حصه بنت العتيبي" userId="c1fe605c-1aaf-4791-a440-af891effc177" providerId="ADAL" clId="{D3B123E6-0720-4300-A284-D2FE1A8455BB}" dt="2023-08-22T06:30:47.692" v="426" actId="1076"/>
          <ac:spMkLst>
            <pc:docMk/>
            <pc:sldMk cId="3217032782" sldId="262"/>
            <ac:spMk id="16" creationId="{C3571B0A-C659-86C5-4E53-322B3802F055}"/>
          </ac:spMkLst>
        </pc:spChg>
        <pc:picChg chg="del mod modCrop">
          <ac:chgData name="حصه بنت العتيبي" userId="c1fe605c-1aaf-4791-a440-af891effc177" providerId="ADAL" clId="{D3B123E6-0720-4300-A284-D2FE1A8455BB}" dt="2023-08-22T06:26:00.379" v="369" actId="478"/>
          <ac:picMkLst>
            <pc:docMk/>
            <pc:sldMk cId="3217032782" sldId="262"/>
            <ac:picMk id="3" creationId="{42A6E14F-41D4-EE8D-70AF-B7A3F2701638}"/>
          </ac:picMkLst>
        </pc:picChg>
        <pc:picChg chg="del mod modCrop">
          <ac:chgData name="حصه بنت العتيبي" userId="c1fe605c-1aaf-4791-a440-af891effc177" providerId="ADAL" clId="{D3B123E6-0720-4300-A284-D2FE1A8455BB}" dt="2023-08-22T06:26:00.379" v="369" actId="478"/>
          <ac:picMkLst>
            <pc:docMk/>
            <pc:sldMk cId="3217032782" sldId="262"/>
            <ac:picMk id="5" creationId="{54F4C1ED-CCBE-3C63-A3CC-DE6E418A1354}"/>
          </ac:picMkLst>
        </pc:picChg>
        <pc:picChg chg="add mod ord modCrop">
          <ac:chgData name="حصه بنت العتيبي" userId="c1fe605c-1aaf-4791-a440-af891effc177" providerId="ADAL" clId="{D3B123E6-0720-4300-A284-D2FE1A8455BB}" dt="2023-08-22T06:31:32.755" v="428" actId="1076"/>
          <ac:picMkLst>
            <pc:docMk/>
            <pc:sldMk cId="3217032782" sldId="262"/>
            <ac:picMk id="8" creationId="{E8DA0634-88D9-26FD-2135-8570B4DC8B02}"/>
          </ac:picMkLst>
        </pc:picChg>
        <pc:picChg chg="add del mod">
          <ac:chgData name="حصه بنت العتيبي" userId="c1fe605c-1aaf-4791-a440-af891effc177" providerId="ADAL" clId="{D3B123E6-0720-4300-A284-D2FE1A8455BB}" dt="2023-08-22T06:28:31.072" v="382" actId="478"/>
          <ac:picMkLst>
            <pc:docMk/>
            <pc:sldMk cId="3217032782" sldId="262"/>
            <ac:picMk id="13" creationId="{9170EF60-7154-A090-7222-5CF7B971A96C}"/>
          </ac:picMkLst>
        </pc:picChg>
        <pc:picChg chg="add mod">
          <ac:chgData name="حصه بنت العتيبي" userId="c1fe605c-1aaf-4791-a440-af891effc177" providerId="ADAL" clId="{D3B123E6-0720-4300-A284-D2FE1A8455BB}" dt="2023-08-22T06:30:43.945" v="425" actId="1076"/>
          <ac:picMkLst>
            <pc:docMk/>
            <pc:sldMk cId="3217032782" sldId="262"/>
            <ac:picMk id="15" creationId="{948C3A2C-9C6B-8ACB-75D9-89A3E58B0D4A}"/>
          </ac:picMkLst>
        </pc:picChg>
        <pc:picChg chg="add mod">
          <ac:chgData name="حصه بنت العتيبي" userId="c1fe605c-1aaf-4791-a440-af891effc177" providerId="ADAL" clId="{D3B123E6-0720-4300-A284-D2FE1A8455BB}" dt="2023-08-22T08:42:27.764" v="1549" actId="1440"/>
          <ac:picMkLst>
            <pc:docMk/>
            <pc:sldMk cId="3217032782" sldId="262"/>
            <ac:picMk id="17" creationId="{10E68F70-642A-50E8-49B1-B88E3B95A4BA}"/>
          </ac:picMkLst>
        </pc:picChg>
        <pc:picChg chg="del">
          <ac:chgData name="حصه بنت العتيبي" userId="c1fe605c-1aaf-4791-a440-af891effc177" providerId="ADAL" clId="{D3B123E6-0720-4300-A284-D2FE1A8455BB}" dt="2023-08-22T08:42:39.031" v="1550" actId="21"/>
          <ac:picMkLst>
            <pc:docMk/>
            <pc:sldMk cId="3217032782" sldId="262"/>
            <ac:picMk id="1026" creationId="{69FD35BE-FE25-3F5B-EC64-300BE89BF5BC}"/>
          </ac:picMkLst>
        </pc:picChg>
      </pc:sldChg>
      <pc:sldChg chg="add del ord modTransition">
        <pc:chgData name="حصه بنت العتيبي" userId="c1fe605c-1aaf-4791-a440-af891effc177" providerId="ADAL" clId="{D3B123E6-0720-4300-A284-D2FE1A8455BB}" dt="2023-08-22T05:01:23.842" v="66" actId="2696"/>
        <pc:sldMkLst>
          <pc:docMk/>
          <pc:sldMk cId="3782376559" sldId="262"/>
        </pc:sldMkLst>
      </pc:sldChg>
      <pc:sldChg chg="addSp delSp modSp add mod modAnim">
        <pc:chgData name="حصه بنت العتيبي" userId="c1fe605c-1aaf-4791-a440-af891effc177" providerId="ADAL" clId="{D3B123E6-0720-4300-A284-D2FE1A8455BB}" dt="2023-08-22T08:43:38.010" v="1564" actId="1076"/>
        <pc:sldMkLst>
          <pc:docMk/>
          <pc:sldMk cId="514094174" sldId="263"/>
        </pc:sldMkLst>
        <pc:spChg chg="add del mod">
          <ac:chgData name="حصه بنت العتيبي" userId="c1fe605c-1aaf-4791-a440-af891effc177" providerId="ADAL" clId="{D3B123E6-0720-4300-A284-D2FE1A8455BB}" dt="2023-08-22T06:25:52.242" v="366" actId="21"/>
          <ac:spMkLst>
            <pc:docMk/>
            <pc:sldMk cId="514094174" sldId="263"/>
            <ac:spMk id="2" creationId="{251CA594-60FB-A6BB-EE9F-A99E596C8FD0}"/>
          </ac:spMkLst>
        </pc:spChg>
        <pc:spChg chg="mod">
          <ac:chgData name="حصه بنت العتيبي" userId="c1fe605c-1aaf-4791-a440-af891effc177" providerId="ADAL" clId="{D3B123E6-0720-4300-A284-D2FE1A8455BB}" dt="2023-08-22T06:51:02.810" v="640" actId="1076"/>
          <ac:spMkLst>
            <pc:docMk/>
            <pc:sldMk cId="514094174" sldId="263"/>
            <ac:spMk id="6" creationId="{5F3F1A31-6607-DE4E-354B-3428577361D2}"/>
          </ac:spMkLst>
        </pc:spChg>
        <pc:spChg chg="add mod">
          <ac:chgData name="حصه بنت العتيبي" userId="c1fe605c-1aaf-4791-a440-af891effc177" providerId="ADAL" clId="{D3B123E6-0720-4300-A284-D2FE1A8455BB}" dt="2023-08-22T06:35:40.435" v="468" actId="14100"/>
          <ac:spMkLst>
            <pc:docMk/>
            <pc:sldMk cId="514094174" sldId="263"/>
            <ac:spMk id="8" creationId="{9CD79896-A0F1-8246-BC8B-A426E6E9849E}"/>
          </ac:spMkLst>
        </pc:spChg>
        <pc:spChg chg="add mod">
          <ac:chgData name="حصه بنت العتيبي" userId="c1fe605c-1aaf-4791-a440-af891effc177" providerId="ADAL" clId="{D3B123E6-0720-4300-A284-D2FE1A8455BB}" dt="2023-08-22T07:00:04.399" v="742" actId="1076"/>
          <ac:spMkLst>
            <pc:docMk/>
            <pc:sldMk cId="514094174" sldId="263"/>
            <ac:spMk id="10" creationId="{25991BE9-9888-99AA-8BE9-E2AFCE703721}"/>
          </ac:spMkLst>
        </pc:spChg>
        <pc:spChg chg="add del mod">
          <ac:chgData name="حصه بنت العتيبي" userId="c1fe605c-1aaf-4791-a440-af891effc177" providerId="ADAL" clId="{D3B123E6-0720-4300-A284-D2FE1A8455BB}" dt="2023-08-22T06:51:48.190" v="654" actId="21"/>
          <ac:spMkLst>
            <pc:docMk/>
            <pc:sldMk cId="514094174" sldId="263"/>
            <ac:spMk id="11" creationId="{631E4CE2-16B6-1D11-E036-8C58D2FF8C10}"/>
          </ac:spMkLst>
        </pc:spChg>
        <pc:spChg chg="add mod">
          <ac:chgData name="حصه بنت العتيبي" userId="c1fe605c-1aaf-4791-a440-af891effc177" providerId="ADAL" clId="{D3B123E6-0720-4300-A284-D2FE1A8455BB}" dt="2023-08-22T07:00:08.397" v="743" actId="1076"/>
          <ac:spMkLst>
            <pc:docMk/>
            <pc:sldMk cId="514094174" sldId="263"/>
            <ac:spMk id="12" creationId="{EC533EC8-00C9-48E8-659B-1C2609F649CA}"/>
          </ac:spMkLst>
        </pc:spChg>
        <pc:spChg chg="add mod">
          <ac:chgData name="حصه بنت العتيبي" userId="c1fe605c-1aaf-4791-a440-af891effc177" providerId="ADAL" clId="{D3B123E6-0720-4300-A284-D2FE1A8455BB}" dt="2023-08-22T07:00:00.152" v="741" actId="1076"/>
          <ac:spMkLst>
            <pc:docMk/>
            <pc:sldMk cId="514094174" sldId="263"/>
            <ac:spMk id="13" creationId="{17B280F6-EB1A-56FF-2F1C-AA3670439F20}"/>
          </ac:spMkLst>
        </pc:spChg>
        <pc:picChg chg="mod modCrop">
          <ac:chgData name="حصه بنت العتيبي" userId="c1fe605c-1aaf-4791-a440-af891effc177" providerId="ADAL" clId="{D3B123E6-0720-4300-A284-D2FE1A8455BB}" dt="2023-08-22T06:58:15.089" v="724" actId="1076"/>
          <ac:picMkLst>
            <pc:docMk/>
            <pc:sldMk cId="514094174" sldId="263"/>
            <ac:picMk id="3" creationId="{42A6E14F-41D4-EE8D-70AF-B7A3F2701638}"/>
          </ac:picMkLst>
        </pc:picChg>
        <pc:picChg chg="add mod">
          <ac:chgData name="حصه بنت العتيبي" userId="c1fe605c-1aaf-4791-a440-af891effc177" providerId="ADAL" clId="{D3B123E6-0720-4300-A284-D2FE1A8455BB}" dt="2023-08-22T06:34:29.877" v="442" actId="1076"/>
          <ac:picMkLst>
            <pc:docMk/>
            <pc:sldMk cId="514094174" sldId="263"/>
            <ac:picMk id="4" creationId="{B4AEFC9A-7467-0365-BF5B-00AC19DD215B}"/>
          </ac:picMkLst>
        </pc:picChg>
        <pc:picChg chg="del">
          <ac:chgData name="حصه بنت العتيبي" userId="c1fe605c-1aaf-4791-a440-af891effc177" providerId="ADAL" clId="{D3B123E6-0720-4300-A284-D2FE1A8455BB}" dt="2023-08-22T06:51:11.470" v="642" actId="478"/>
          <ac:picMkLst>
            <pc:docMk/>
            <pc:sldMk cId="514094174" sldId="263"/>
            <ac:picMk id="5" creationId="{54F4C1ED-CCBE-3C63-A3CC-DE6E418A1354}"/>
          </ac:picMkLst>
        </pc:picChg>
        <pc:picChg chg="add mod">
          <ac:chgData name="حصه بنت العتيبي" userId="c1fe605c-1aaf-4791-a440-af891effc177" providerId="ADAL" clId="{D3B123E6-0720-4300-A284-D2FE1A8455BB}" dt="2023-08-22T06:34:18.833" v="438" actId="1076"/>
          <ac:picMkLst>
            <pc:docMk/>
            <pc:sldMk cId="514094174" sldId="263"/>
            <ac:picMk id="7" creationId="{2EADB85F-8332-8DF7-EF30-BECC30561F8E}"/>
          </ac:picMkLst>
        </pc:picChg>
        <pc:picChg chg="add del mod">
          <ac:chgData name="حصه بنت العتيبي" userId="c1fe605c-1aaf-4791-a440-af891effc177" providerId="ADAL" clId="{D3B123E6-0720-4300-A284-D2FE1A8455BB}" dt="2023-08-22T08:43:26.998" v="1562" actId="478"/>
          <ac:picMkLst>
            <pc:docMk/>
            <pc:sldMk cId="514094174" sldId="263"/>
            <ac:picMk id="14" creationId="{22C2592F-317E-9387-4141-5F8E09094C25}"/>
          </ac:picMkLst>
        </pc:picChg>
        <pc:picChg chg="add mod">
          <ac:chgData name="حصه بنت العتيبي" userId="c1fe605c-1aaf-4791-a440-af891effc177" providerId="ADAL" clId="{D3B123E6-0720-4300-A284-D2FE1A8455BB}" dt="2023-08-22T08:43:38.010" v="1564" actId="1076"/>
          <ac:picMkLst>
            <pc:docMk/>
            <pc:sldMk cId="514094174" sldId="263"/>
            <ac:picMk id="15" creationId="{89BF9C14-4619-6981-C365-9CA932DA153F}"/>
          </ac:picMkLst>
        </pc:picChg>
      </pc:sldChg>
      <pc:sldChg chg="addSp modSp new mod modTransition modAnim">
        <pc:chgData name="حصه بنت العتيبي" userId="c1fe605c-1aaf-4791-a440-af891effc177" providerId="ADAL" clId="{D3B123E6-0720-4300-A284-D2FE1A8455BB}" dt="2023-08-22T07:52:17.865" v="1301"/>
        <pc:sldMkLst>
          <pc:docMk/>
          <pc:sldMk cId="341122144" sldId="264"/>
        </pc:sldMkLst>
        <pc:spChg chg="add mod">
          <ac:chgData name="حصه بنت العتيبي" userId="c1fe605c-1aaf-4791-a440-af891effc177" providerId="ADAL" clId="{D3B123E6-0720-4300-A284-D2FE1A8455BB}" dt="2023-08-22T07:33:07.918" v="1122" actId="113"/>
          <ac:spMkLst>
            <pc:docMk/>
            <pc:sldMk cId="341122144" sldId="264"/>
            <ac:spMk id="5" creationId="{7E3474ED-682A-1E65-6297-F9CA7A38D410}"/>
          </ac:spMkLst>
        </pc:spChg>
        <pc:spChg chg="add mod">
          <ac:chgData name="حصه بنت العتيبي" userId="c1fe605c-1aaf-4791-a440-af891effc177" providerId="ADAL" clId="{D3B123E6-0720-4300-A284-D2FE1A8455BB}" dt="2023-08-22T07:33:07.918" v="1122" actId="113"/>
          <ac:spMkLst>
            <pc:docMk/>
            <pc:sldMk cId="341122144" sldId="264"/>
            <ac:spMk id="6" creationId="{B10878F5-2D45-E152-8A35-4D486B6B7BF7}"/>
          </ac:spMkLst>
        </pc:spChg>
        <pc:spChg chg="add mod">
          <ac:chgData name="حصه بنت العتيبي" userId="c1fe605c-1aaf-4791-a440-af891effc177" providerId="ADAL" clId="{D3B123E6-0720-4300-A284-D2FE1A8455BB}" dt="2023-08-22T07:33:07.918" v="1122" actId="113"/>
          <ac:spMkLst>
            <pc:docMk/>
            <pc:sldMk cId="341122144" sldId="264"/>
            <ac:spMk id="7" creationId="{61F80426-245B-1B4D-1B90-D1DA34CDDE6C}"/>
          </ac:spMkLst>
        </pc:spChg>
        <pc:spChg chg="add mod">
          <ac:chgData name="حصه بنت العتيبي" userId="c1fe605c-1aaf-4791-a440-af891effc177" providerId="ADAL" clId="{D3B123E6-0720-4300-A284-D2FE1A8455BB}" dt="2023-08-22T07:33:07.918" v="1122" actId="113"/>
          <ac:spMkLst>
            <pc:docMk/>
            <pc:sldMk cId="341122144" sldId="264"/>
            <ac:spMk id="8" creationId="{29C4A453-EF5A-7224-966E-F4706C79E3A9}"/>
          </ac:spMkLst>
        </pc:spChg>
        <pc:spChg chg="add mod">
          <ac:chgData name="حصه بنت العتيبي" userId="c1fe605c-1aaf-4791-a440-af891effc177" providerId="ADAL" clId="{D3B123E6-0720-4300-A284-D2FE1A8455BB}" dt="2023-08-22T07:33:07.918" v="1122" actId="113"/>
          <ac:spMkLst>
            <pc:docMk/>
            <pc:sldMk cId="341122144" sldId="264"/>
            <ac:spMk id="9" creationId="{087735CA-117E-E70E-2B8B-6B0386D0CEE3}"/>
          </ac:spMkLst>
        </pc:spChg>
        <pc:spChg chg="add mod">
          <ac:chgData name="حصه بنت العتيبي" userId="c1fe605c-1aaf-4791-a440-af891effc177" providerId="ADAL" clId="{D3B123E6-0720-4300-A284-D2FE1A8455BB}" dt="2023-08-22T07:33:07.918" v="1122" actId="113"/>
          <ac:spMkLst>
            <pc:docMk/>
            <pc:sldMk cId="341122144" sldId="264"/>
            <ac:spMk id="10" creationId="{52D54105-9371-8EF4-FF3B-64477674A172}"/>
          </ac:spMkLst>
        </pc:spChg>
        <pc:picChg chg="add mod modCrop">
          <ac:chgData name="حصه بنت العتيبي" userId="c1fe605c-1aaf-4791-a440-af891effc177" providerId="ADAL" clId="{D3B123E6-0720-4300-A284-D2FE1A8455BB}" dt="2023-08-22T07:25:39.570" v="1090" actId="1076"/>
          <ac:picMkLst>
            <pc:docMk/>
            <pc:sldMk cId="341122144" sldId="264"/>
            <ac:picMk id="3" creationId="{A191AB63-4A08-73CF-B24B-5961649180E3}"/>
          </ac:picMkLst>
        </pc:picChg>
        <pc:picChg chg="add mod">
          <ac:chgData name="حصه بنت العتيبي" userId="c1fe605c-1aaf-4791-a440-af891effc177" providerId="ADAL" clId="{D3B123E6-0720-4300-A284-D2FE1A8455BB}" dt="2023-08-22T07:32:08.668" v="1113" actId="1076"/>
          <ac:picMkLst>
            <pc:docMk/>
            <pc:sldMk cId="341122144" sldId="264"/>
            <ac:picMk id="4" creationId="{656BD6A9-A830-9D75-3F6E-6D0463833AC2}"/>
          </ac:picMkLst>
        </pc:picChg>
      </pc:sldChg>
      <pc:sldChg chg="modSp add del mod ord modTransition">
        <pc:chgData name="حصه بنت العتيبي" userId="c1fe605c-1aaf-4791-a440-af891effc177" providerId="ADAL" clId="{D3B123E6-0720-4300-A284-D2FE1A8455BB}" dt="2023-08-22T06:36:04.994" v="519" actId="2696"/>
        <pc:sldMkLst>
          <pc:docMk/>
          <pc:sldMk cId="1032205212" sldId="264"/>
        </pc:sldMkLst>
        <pc:spChg chg="mod">
          <ac:chgData name="حصه بنت العتيبي" userId="c1fe605c-1aaf-4791-a440-af891effc177" providerId="ADAL" clId="{D3B123E6-0720-4300-A284-D2FE1A8455BB}" dt="2023-08-22T06:36:04.726" v="515"/>
          <ac:spMkLst>
            <pc:docMk/>
            <pc:sldMk cId="1032205212" sldId="264"/>
            <ac:spMk id="4" creationId="{49FD85F8-3F9E-410C-5ABD-32921F2C19EC}"/>
          </ac:spMkLst>
        </pc:spChg>
        <pc:picChg chg="mod">
          <ac:chgData name="حصه بنت العتيبي" userId="c1fe605c-1aaf-4791-a440-af891effc177" providerId="ADAL" clId="{D3B123E6-0720-4300-A284-D2FE1A8455BB}" dt="2023-08-22T06:36:04.726" v="517"/>
          <ac:picMkLst>
            <pc:docMk/>
            <pc:sldMk cId="1032205212" sldId="264"/>
            <ac:picMk id="1026" creationId="{7E28C51E-DC39-F5F6-6F02-602295797246}"/>
          </ac:picMkLst>
        </pc:picChg>
        <pc:picChg chg="mod">
          <ac:chgData name="حصه بنت العتيبي" userId="c1fe605c-1aaf-4791-a440-af891effc177" providerId="ADAL" clId="{D3B123E6-0720-4300-A284-D2FE1A8455BB}" dt="2023-08-22T06:36:04.726" v="516"/>
          <ac:picMkLst>
            <pc:docMk/>
            <pc:sldMk cId="1032205212" sldId="264"/>
            <ac:picMk id="1028" creationId="{06065867-A474-353D-F231-E5FB44DACD62}"/>
          </ac:picMkLst>
        </pc:picChg>
        <pc:picChg chg="mod">
          <ac:chgData name="حصه بنت العتيبي" userId="c1fe605c-1aaf-4791-a440-af891effc177" providerId="ADAL" clId="{D3B123E6-0720-4300-A284-D2FE1A8455BB}" dt="2023-08-22T06:36:04.726" v="518"/>
          <ac:picMkLst>
            <pc:docMk/>
            <pc:sldMk cId="1032205212" sldId="264"/>
            <ac:picMk id="1030" creationId="{6F6147B3-23DE-1C8D-0631-A8BA5BC8C3E5}"/>
          </ac:picMkLst>
        </pc:picChg>
      </pc:sldChg>
      <pc:sldChg chg="modSp add del mod ord modTransition">
        <pc:chgData name="حصه بنت العتيبي" userId="c1fe605c-1aaf-4791-a440-af891effc177" providerId="ADAL" clId="{D3B123E6-0720-4300-A284-D2FE1A8455BB}" dt="2023-08-22T06:36:18.846" v="541" actId="2696"/>
        <pc:sldMkLst>
          <pc:docMk/>
          <pc:sldMk cId="1136609951" sldId="264"/>
        </pc:sldMkLst>
        <pc:spChg chg="mod">
          <ac:chgData name="حصه بنت العتيبي" userId="c1fe605c-1aaf-4791-a440-af891effc177" providerId="ADAL" clId="{D3B123E6-0720-4300-A284-D2FE1A8455BB}" dt="2023-08-22T06:36:18.268" v="540"/>
          <ac:spMkLst>
            <pc:docMk/>
            <pc:sldMk cId="1136609951" sldId="264"/>
            <ac:spMk id="3" creationId="{2B161D87-956B-C70A-86CC-9494877DBE8B}"/>
          </ac:spMkLst>
        </pc:spChg>
        <pc:spChg chg="mod">
          <ac:chgData name="حصه بنت العتيبي" userId="c1fe605c-1aaf-4791-a440-af891effc177" providerId="ADAL" clId="{D3B123E6-0720-4300-A284-D2FE1A8455BB}" dt="2023-08-22T06:36:18.268" v="538"/>
          <ac:spMkLst>
            <pc:docMk/>
            <pc:sldMk cId="1136609951" sldId="264"/>
            <ac:spMk id="4" creationId="{A15E66AB-21A2-7C22-4B7F-B52940A7AF62}"/>
          </ac:spMkLst>
        </pc:spChg>
        <pc:spChg chg="mod">
          <ac:chgData name="حصه بنت العتيبي" userId="c1fe605c-1aaf-4791-a440-af891effc177" providerId="ADAL" clId="{D3B123E6-0720-4300-A284-D2FE1A8455BB}" dt="2023-08-22T06:36:18.268" v="536"/>
          <ac:spMkLst>
            <pc:docMk/>
            <pc:sldMk cId="1136609951" sldId="264"/>
            <ac:spMk id="5" creationId="{6D885DFF-F49A-C6D8-340F-EC729D24DD07}"/>
          </ac:spMkLst>
        </pc:spChg>
      </pc:sldChg>
      <pc:sldChg chg="modSp add del mod ord modTransition">
        <pc:chgData name="حصه بنت العتيبي" userId="c1fe605c-1aaf-4791-a440-af891effc177" providerId="ADAL" clId="{D3B123E6-0720-4300-A284-D2FE1A8455BB}" dt="2023-08-22T06:36:39.135" v="573" actId="2696"/>
        <pc:sldMkLst>
          <pc:docMk/>
          <pc:sldMk cId="2508434177" sldId="264"/>
        </pc:sldMkLst>
        <pc:spChg chg="mod">
          <ac:chgData name="حصه بنت العتيبي" userId="c1fe605c-1aaf-4791-a440-af891effc177" providerId="ADAL" clId="{D3B123E6-0720-4300-A284-D2FE1A8455BB}" dt="2023-08-22T06:36:38.662" v="572"/>
          <ac:spMkLst>
            <pc:docMk/>
            <pc:sldMk cId="2508434177" sldId="264"/>
            <ac:spMk id="6" creationId="{5F3F1A31-6607-DE4E-354B-3428577361D2}"/>
          </ac:spMkLst>
        </pc:spChg>
      </pc:sldChg>
      <pc:sldChg chg="modSp add del mod ord modTransition">
        <pc:chgData name="حصه بنت العتيبي" userId="c1fe605c-1aaf-4791-a440-af891effc177" providerId="ADAL" clId="{D3B123E6-0720-4300-A284-D2FE1A8455BB}" dt="2023-08-22T06:36:31.508" v="559" actId="2696"/>
        <pc:sldMkLst>
          <pc:docMk/>
          <pc:sldMk cId="3052052237" sldId="264"/>
        </pc:sldMkLst>
        <pc:spChg chg="mod">
          <ac:chgData name="حصه بنت العتيبي" userId="c1fe605c-1aaf-4791-a440-af891effc177" providerId="ADAL" clId="{D3B123E6-0720-4300-A284-D2FE1A8455BB}" dt="2023-08-22T06:36:31.050" v="558"/>
          <ac:spMkLst>
            <pc:docMk/>
            <pc:sldMk cId="3052052237" sldId="264"/>
            <ac:spMk id="9" creationId="{8DA7A398-5F98-418F-57BC-143AFC249BA4}"/>
          </ac:spMkLst>
        </pc:spChg>
        <pc:spChg chg="mod">
          <ac:chgData name="حصه بنت العتيبي" userId="c1fe605c-1aaf-4791-a440-af891effc177" providerId="ADAL" clId="{D3B123E6-0720-4300-A284-D2FE1A8455BB}" dt="2023-08-22T06:36:30.096" v="556"/>
          <ac:spMkLst>
            <pc:docMk/>
            <pc:sldMk cId="3052052237" sldId="264"/>
            <ac:spMk id="10" creationId="{079E250C-05A1-B43D-01A2-E664AD773EAC}"/>
          </ac:spMkLst>
        </pc:spChg>
      </pc:sldChg>
      <pc:sldChg chg="modSp add del mod ord modTransition">
        <pc:chgData name="حصه بنت العتيبي" userId="c1fe605c-1aaf-4791-a440-af891effc177" providerId="ADAL" clId="{D3B123E6-0720-4300-A284-D2FE1A8455BB}" dt="2023-08-22T06:36:00.368" v="501" actId="2696"/>
        <pc:sldMkLst>
          <pc:docMk/>
          <pc:sldMk cId="3614470609" sldId="264"/>
        </pc:sldMkLst>
        <pc:spChg chg="mod">
          <ac:chgData name="حصه بنت العتيبي" userId="c1fe605c-1aaf-4791-a440-af891effc177" providerId="ADAL" clId="{D3B123E6-0720-4300-A284-D2FE1A8455BB}" dt="2023-08-22T06:36:00.231" v="490"/>
          <ac:spMkLst>
            <pc:docMk/>
            <pc:sldMk cId="3614470609" sldId="264"/>
            <ac:spMk id="17" creationId="{8EE5B087-D495-A552-A0D4-24C2295DB177}"/>
          </ac:spMkLst>
        </pc:spChg>
        <pc:spChg chg="mod">
          <ac:chgData name="حصه بنت العتيبي" userId="c1fe605c-1aaf-4791-a440-af891effc177" providerId="ADAL" clId="{D3B123E6-0720-4300-A284-D2FE1A8455BB}" dt="2023-08-22T06:36:00.231" v="492"/>
          <ac:spMkLst>
            <pc:docMk/>
            <pc:sldMk cId="3614470609" sldId="264"/>
            <ac:spMk id="19" creationId="{5853D94D-A692-6DED-C287-818242306F3F}"/>
          </ac:spMkLst>
        </pc:spChg>
        <pc:spChg chg="mod">
          <ac:chgData name="حصه بنت العتيبي" userId="c1fe605c-1aaf-4791-a440-af891effc177" providerId="ADAL" clId="{D3B123E6-0720-4300-A284-D2FE1A8455BB}" dt="2023-08-22T06:36:00.231" v="494"/>
          <ac:spMkLst>
            <pc:docMk/>
            <pc:sldMk cId="3614470609" sldId="264"/>
            <ac:spMk id="21" creationId="{1DD4423B-0376-77DB-9A45-64C0D2E0EB66}"/>
          </ac:spMkLst>
        </pc:spChg>
        <pc:spChg chg="mod">
          <ac:chgData name="حصه بنت العتيبي" userId="c1fe605c-1aaf-4791-a440-af891effc177" providerId="ADAL" clId="{D3B123E6-0720-4300-A284-D2FE1A8455BB}" dt="2023-08-22T06:36:00.234" v="496"/>
          <ac:spMkLst>
            <pc:docMk/>
            <pc:sldMk cId="3614470609" sldId="264"/>
            <ac:spMk id="23" creationId="{56A8EDAB-F009-B348-0F5D-C41EFFFED0BC}"/>
          </ac:spMkLst>
        </pc:spChg>
        <pc:spChg chg="mod">
          <ac:chgData name="حصه بنت العتيبي" userId="c1fe605c-1aaf-4791-a440-af891effc177" providerId="ADAL" clId="{D3B123E6-0720-4300-A284-D2FE1A8455BB}" dt="2023-08-22T06:36:00.235" v="498"/>
          <ac:spMkLst>
            <pc:docMk/>
            <pc:sldMk cId="3614470609" sldId="264"/>
            <ac:spMk id="25" creationId="{89F2BAEB-1A5D-17C1-B964-EC5F30BF90F3}"/>
          </ac:spMkLst>
        </pc:spChg>
        <pc:spChg chg="mod">
          <ac:chgData name="حصه بنت العتيبي" userId="c1fe605c-1aaf-4791-a440-af891effc177" providerId="ADAL" clId="{D3B123E6-0720-4300-A284-D2FE1A8455BB}" dt="2023-08-22T06:36:00.235" v="500"/>
          <ac:spMkLst>
            <pc:docMk/>
            <pc:sldMk cId="3614470609" sldId="264"/>
            <ac:spMk id="27" creationId="{8318CED1-5114-FC40-6385-52706E783204}"/>
          </ac:spMkLst>
        </pc:spChg>
      </pc:sldChg>
      <pc:sldChg chg="add del ord modTransition">
        <pc:chgData name="حصه بنت العتيبي" userId="c1fe605c-1aaf-4791-a440-af891effc177" providerId="ADAL" clId="{D3B123E6-0720-4300-A284-D2FE1A8455BB}" dt="2023-08-22T06:36:00.368" v="502" actId="2696"/>
        <pc:sldMkLst>
          <pc:docMk/>
          <pc:sldMk cId="1162844698" sldId="265"/>
        </pc:sldMkLst>
      </pc:sldChg>
      <pc:sldChg chg="add del ord modTransition">
        <pc:chgData name="حصه بنت العتيبي" userId="c1fe605c-1aaf-4791-a440-af891effc177" providerId="ADAL" clId="{D3B123E6-0720-4300-A284-D2FE1A8455BB}" dt="2023-08-22T06:36:18.846" v="542" actId="2696"/>
        <pc:sldMkLst>
          <pc:docMk/>
          <pc:sldMk cId="1796274367" sldId="265"/>
        </pc:sldMkLst>
      </pc:sldChg>
      <pc:sldChg chg="add del ord modTransition">
        <pc:chgData name="حصه بنت العتيبي" userId="c1fe605c-1aaf-4791-a440-af891effc177" providerId="ADAL" clId="{D3B123E6-0720-4300-A284-D2FE1A8455BB}" dt="2023-08-22T06:36:39.135" v="574" actId="2696"/>
        <pc:sldMkLst>
          <pc:docMk/>
          <pc:sldMk cId="2818280744" sldId="265"/>
        </pc:sldMkLst>
      </pc:sldChg>
      <pc:sldChg chg="add del ord modTransition">
        <pc:chgData name="حصه بنت العتيبي" userId="c1fe605c-1aaf-4791-a440-af891effc177" providerId="ADAL" clId="{D3B123E6-0720-4300-A284-D2FE1A8455BB}" dt="2023-08-22T06:36:04.994" v="520" actId="2696"/>
        <pc:sldMkLst>
          <pc:docMk/>
          <pc:sldMk cId="3132087323" sldId="265"/>
        </pc:sldMkLst>
      </pc:sldChg>
      <pc:sldChg chg="add del ord modTransition">
        <pc:chgData name="حصه بنت العتيبي" userId="c1fe605c-1aaf-4791-a440-af891effc177" providerId="ADAL" clId="{D3B123E6-0720-4300-A284-D2FE1A8455BB}" dt="2023-08-22T06:36:31.508" v="560" actId="2696"/>
        <pc:sldMkLst>
          <pc:docMk/>
          <pc:sldMk cId="3254383292" sldId="265"/>
        </pc:sldMkLst>
      </pc:sldChg>
      <pc:sldChg chg="addSp delSp modSp add mod delAnim modAnim">
        <pc:chgData name="حصه بنت العتيبي" userId="c1fe605c-1aaf-4791-a440-af891effc177" providerId="ADAL" clId="{D3B123E6-0720-4300-A284-D2FE1A8455BB}" dt="2023-08-22T08:48:44.004" v="1570" actId="1440"/>
        <pc:sldMkLst>
          <pc:docMk/>
          <pc:sldMk cId="3998766445" sldId="265"/>
        </pc:sldMkLst>
        <pc:spChg chg="add mod">
          <ac:chgData name="حصه بنت العتيبي" userId="c1fe605c-1aaf-4791-a440-af891effc177" providerId="ADAL" clId="{D3B123E6-0720-4300-A284-D2FE1A8455BB}" dt="2023-08-22T07:03:49.297" v="754" actId="1076"/>
          <ac:spMkLst>
            <pc:docMk/>
            <pc:sldMk cId="3998766445" sldId="265"/>
            <ac:spMk id="2" creationId="{EC06CE30-757F-8455-B353-7C1CFE9FCB4E}"/>
          </ac:spMkLst>
        </pc:spChg>
        <pc:spChg chg="add mod">
          <ac:chgData name="حصه بنت العتيبي" userId="c1fe605c-1aaf-4791-a440-af891effc177" providerId="ADAL" clId="{D3B123E6-0720-4300-A284-D2FE1A8455BB}" dt="2023-08-22T07:05:18.714" v="779" actId="207"/>
          <ac:spMkLst>
            <pc:docMk/>
            <pc:sldMk cId="3998766445" sldId="265"/>
            <ac:spMk id="9" creationId="{2D921730-F349-B03F-12BB-9ABC2F7EF74A}"/>
          </ac:spMkLst>
        </pc:spChg>
        <pc:spChg chg="add mod">
          <ac:chgData name="حصه بنت العتيبي" userId="c1fe605c-1aaf-4791-a440-af891effc177" providerId="ADAL" clId="{D3B123E6-0720-4300-A284-D2FE1A8455BB}" dt="2023-08-22T07:06:37.411" v="925" actId="1076"/>
          <ac:spMkLst>
            <pc:docMk/>
            <pc:sldMk cId="3998766445" sldId="265"/>
            <ac:spMk id="10" creationId="{BB5C78AE-02A1-9F0F-96A4-4AAAF1F26AFD}"/>
          </ac:spMkLst>
        </pc:spChg>
        <pc:spChg chg="add mod">
          <ac:chgData name="حصه بنت العتيبي" userId="c1fe605c-1aaf-4791-a440-af891effc177" providerId="ADAL" clId="{D3B123E6-0720-4300-A284-D2FE1A8455BB}" dt="2023-08-22T07:05:18.714" v="779" actId="207"/>
          <ac:spMkLst>
            <pc:docMk/>
            <pc:sldMk cId="3998766445" sldId="265"/>
            <ac:spMk id="11" creationId="{0C13453E-4C83-DB75-B0A3-A8AE8116EFAF}"/>
          </ac:spMkLst>
        </pc:spChg>
        <pc:picChg chg="del">
          <ac:chgData name="حصه بنت العتيبي" userId="c1fe605c-1aaf-4791-a440-af891effc177" providerId="ADAL" clId="{D3B123E6-0720-4300-A284-D2FE1A8455BB}" dt="2023-08-22T06:51:52.053" v="655" actId="478"/>
          <ac:picMkLst>
            <pc:docMk/>
            <pc:sldMk cId="3998766445" sldId="265"/>
            <ac:picMk id="3" creationId="{42A6E14F-41D4-EE8D-70AF-B7A3F2701638}"/>
          </ac:picMkLst>
        </pc:picChg>
        <pc:picChg chg="mod">
          <ac:chgData name="حصه بنت العتيبي" userId="c1fe605c-1aaf-4791-a440-af891effc177" providerId="ADAL" clId="{D3B123E6-0720-4300-A284-D2FE1A8455BB}" dt="2023-08-22T07:01:21.602" v="751" actId="1076"/>
          <ac:picMkLst>
            <pc:docMk/>
            <pc:sldMk cId="3998766445" sldId="265"/>
            <ac:picMk id="5" creationId="{54F4C1ED-CCBE-3C63-A3CC-DE6E418A1354}"/>
          </ac:picMkLst>
        </pc:picChg>
        <pc:picChg chg="add del mod">
          <ac:chgData name="حصه بنت العتيبي" userId="c1fe605c-1aaf-4791-a440-af891effc177" providerId="ADAL" clId="{D3B123E6-0720-4300-A284-D2FE1A8455BB}" dt="2023-08-22T08:47:37.853" v="1567" actId="478"/>
          <ac:picMkLst>
            <pc:docMk/>
            <pc:sldMk cId="3998766445" sldId="265"/>
            <ac:picMk id="12" creationId="{BED0779D-A3C0-2C7F-5312-0F5CF9B9270F}"/>
          </ac:picMkLst>
        </pc:picChg>
        <pc:picChg chg="add mod">
          <ac:chgData name="حصه بنت العتيبي" userId="c1fe605c-1aaf-4791-a440-af891effc177" providerId="ADAL" clId="{D3B123E6-0720-4300-A284-D2FE1A8455BB}" dt="2023-08-22T08:48:44.004" v="1570" actId="1440"/>
          <ac:picMkLst>
            <pc:docMk/>
            <pc:sldMk cId="3998766445" sldId="265"/>
            <ac:picMk id="13" creationId="{F2FE19A1-E5C8-84A5-04B4-4DC43AC2EF31}"/>
          </ac:picMkLst>
        </pc:picChg>
      </pc:sldChg>
      <pc:sldChg chg="modSp add del mod ord modTransition">
        <pc:chgData name="حصه بنت العتيبي" userId="c1fe605c-1aaf-4791-a440-af891effc177" providerId="ADAL" clId="{D3B123E6-0720-4300-A284-D2FE1A8455BB}" dt="2023-08-22T07:06:13.396" v="922" actId="2696"/>
        <pc:sldMkLst>
          <pc:docMk/>
          <pc:sldMk cId="10464015" sldId="266"/>
        </pc:sldMkLst>
        <pc:spChg chg="mod">
          <ac:chgData name="حصه بنت العتيبي" userId="c1fe605c-1aaf-4791-a440-af891effc177" providerId="ADAL" clId="{D3B123E6-0720-4300-A284-D2FE1A8455BB}" dt="2023-08-22T07:06:12.062" v="913"/>
          <ac:spMkLst>
            <pc:docMk/>
            <pc:sldMk cId="10464015" sldId="266"/>
            <ac:spMk id="6" creationId="{5F3F1A31-6607-DE4E-354B-3428577361D2}"/>
          </ac:spMkLst>
        </pc:spChg>
        <pc:spChg chg="mod">
          <ac:chgData name="حصه بنت العتيبي" userId="c1fe605c-1aaf-4791-a440-af891effc177" providerId="ADAL" clId="{D3B123E6-0720-4300-A284-D2FE1A8455BB}" dt="2023-08-22T07:06:12.910" v="917"/>
          <ac:spMkLst>
            <pc:docMk/>
            <pc:sldMk cId="10464015" sldId="266"/>
            <ac:spMk id="9" creationId="{2D921730-F349-B03F-12BB-9ABC2F7EF74A}"/>
          </ac:spMkLst>
        </pc:spChg>
        <pc:spChg chg="mod">
          <ac:chgData name="حصه بنت العتيبي" userId="c1fe605c-1aaf-4791-a440-af891effc177" providerId="ADAL" clId="{D3B123E6-0720-4300-A284-D2FE1A8455BB}" dt="2023-08-22T07:06:12.910" v="919"/>
          <ac:spMkLst>
            <pc:docMk/>
            <pc:sldMk cId="10464015" sldId="266"/>
            <ac:spMk id="10" creationId="{BB5C78AE-02A1-9F0F-96A4-4AAAF1F26AFD}"/>
          </ac:spMkLst>
        </pc:spChg>
        <pc:spChg chg="mod">
          <ac:chgData name="حصه بنت العتيبي" userId="c1fe605c-1aaf-4791-a440-af891effc177" providerId="ADAL" clId="{D3B123E6-0720-4300-A284-D2FE1A8455BB}" dt="2023-08-22T07:06:12.910" v="921"/>
          <ac:spMkLst>
            <pc:docMk/>
            <pc:sldMk cId="10464015" sldId="266"/>
            <ac:spMk id="11" creationId="{0C13453E-4C83-DB75-B0A3-A8AE8116EFAF}"/>
          </ac:spMkLst>
        </pc:spChg>
      </pc:sldChg>
      <pc:sldChg chg="modSp add del mod ord modTransition">
        <pc:chgData name="حصه بنت العتيبي" userId="c1fe605c-1aaf-4791-a440-af891effc177" providerId="ADAL" clId="{D3B123E6-0720-4300-A284-D2FE1A8455BB}" dt="2023-08-22T07:05:37.506" v="830" actId="2696"/>
        <pc:sldMkLst>
          <pc:docMk/>
          <pc:sldMk cId="748538356" sldId="266"/>
        </pc:sldMkLst>
        <pc:spChg chg="mod">
          <ac:chgData name="حصه بنت العتيبي" userId="c1fe605c-1aaf-4791-a440-af891effc177" providerId="ADAL" clId="{D3B123E6-0720-4300-A284-D2FE1A8455BB}" dt="2023-08-22T07:05:37.224" v="826"/>
          <ac:spMkLst>
            <pc:docMk/>
            <pc:sldMk cId="748538356" sldId="266"/>
            <ac:spMk id="4" creationId="{49FD85F8-3F9E-410C-5ABD-32921F2C19EC}"/>
          </ac:spMkLst>
        </pc:spChg>
        <pc:picChg chg="mod">
          <ac:chgData name="حصه بنت العتيبي" userId="c1fe605c-1aaf-4791-a440-af891effc177" providerId="ADAL" clId="{D3B123E6-0720-4300-A284-D2FE1A8455BB}" dt="2023-08-22T07:05:37.231" v="828"/>
          <ac:picMkLst>
            <pc:docMk/>
            <pc:sldMk cId="748538356" sldId="266"/>
            <ac:picMk id="1026" creationId="{7E28C51E-DC39-F5F6-6F02-602295797246}"/>
          </ac:picMkLst>
        </pc:picChg>
        <pc:picChg chg="mod">
          <ac:chgData name="حصه بنت العتيبي" userId="c1fe605c-1aaf-4791-a440-af891effc177" providerId="ADAL" clId="{D3B123E6-0720-4300-A284-D2FE1A8455BB}" dt="2023-08-22T07:05:37.224" v="827"/>
          <ac:picMkLst>
            <pc:docMk/>
            <pc:sldMk cId="748538356" sldId="266"/>
            <ac:picMk id="1028" creationId="{06065867-A474-353D-F231-E5FB44DACD62}"/>
          </ac:picMkLst>
        </pc:picChg>
        <pc:picChg chg="mod">
          <ac:chgData name="حصه بنت العتيبي" userId="c1fe605c-1aaf-4791-a440-af891effc177" providerId="ADAL" clId="{D3B123E6-0720-4300-A284-D2FE1A8455BB}" dt="2023-08-22T07:05:37.231" v="829"/>
          <ac:picMkLst>
            <pc:docMk/>
            <pc:sldMk cId="748538356" sldId="266"/>
            <ac:picMk id="1030" creationId="{6F6147B3-23DE-1C8D-0631-A8BA5BC8C3E5}"/>
          </ac:picMkLst>
        </pc:picChg>
      </pc:sldChg>
      <pc:sldChg chg="modSp add del mod ord modTransition">
        <pc:chgData name="حصه بنت العتيبي" userId="c1fe605c-1aaf-4791-a440-af891effc177" providerId="ADAL" clId="{D3B123E6-0720-4300-A284-D2FE1A8455BB}" dt="2023-08-22T07:05:46.486" v="852" actId="2696"/>
        <pc:sldMkLst>
          <pc:docMk/>
          <pc:sldMk cId="1219263023" sldId="266"/>
        </pc:sldMkLst>
        <pc:spChg chg="mod">
          <ac:chgData name="حصه بنت العتيبي" userId="c1fe605c-1aaf-4791-a440-af891effc177" providerId="ADAL" clId="{D3B123E6-0720-4300-A284-D2FE1A8455BB}" dt="2023-08-22T07:05:45.899" v="851"/>
          <ac:spMkLst>
            <pc:docMk/>
            <pc:sldMk cId="1219263023" sldId="266"/>
            <ac:spMk id="3" creationId="{2B161D87-956B-C70A-86CC-9494877DBE8B}"/>
          </ac:spMkLst>
        </pc:spChg>
        <pc:spChg chg="mod">
          <ac:chgData name="حصه بنت العتيبي" userId="c1fe605c-1aaf-4791-a440-af891effc177" providerId="ADAL" clId="{D3B123E6-0720-4300-A284-D2FE1A8455BB}" dt="2023-08-22T07:05:45.899" v="849"/>
          <ac:spMkLst>
            <pc:docMk/>
            <pc:sldMk cId="1219263023" sldId="266"/>
            <ac:spMk id="4" creationId="{A15E66AB-21A2-7C22-4B7F-B52940A7AF62}"/>
          </ac:spMkLst>
        </pc:spChg>
        <pc:spChg chg="mod">
          <ac:chgData name="حصه بنت العتيبي" userId="c1fe605c-1aaf-4791-a440-af891effc177" providerId="ADAL" clId="{D3B123E6-0720-4300-A284-D2FE1A8455BB}" dt="2023-08-22T07:05:45.899" v="847"/>
          <ac:spMkLst>
            <pc:docMk/>
            <pc:sldMk cId="1219263023" sldId="266"/>
            <ac:spMk id="5" creationId="{6D885DFF-F49A-C6D8-340F-EC729D24DD07}"/>
          </ac:spMkLst>
        </pc:spChg>
      </pc:sldChg>
      <pc:sldChg chg="modSp add del mod ord modTransition">
        <pc:chgData name="حصه بنت العتيبي" userId="c1fe605c-1aaf-4791-a440-af891effc177" providerId="ADAL" clId="{D3B123E6-0720-4300-A284-D2FE1A8455BB}" dt="2023-08-22T07:05:57.234" v="870" actId="2696"/>
        <pc:sldMkLst>
          <pc:docMk/>
          <pc:sldMk cId="1829015462" sldId="266"/>
        </pc:sldMkLst>
        <pc:spChg chg="mod">
          <ac:chgData name="حصه بنت العتيبي" userId="c1fe605c-1aaf-4791-a440-af891effc177" providerId="ADAL" clId="{D3B123E6-0720-4300-A284-D2FE1A8455BB}" dt="2023-08-22T07:05:56.742" v="869"/>
          <ac:spMkLst>
            <pc:docMk/>
            <pc:sldMk cId="1829015462" sldId="266"/>
            <ac:spMk id="9" creationId="{8DA7A398-5F98-418F-57BC-143AFC249BA4}"/>
          </ac:spMkLst>
        </pc:spChg>
        <pc:spChg chg="mod">
          <ac:chgData name="حصه بنت العتيبي" userId="c1fe605c-1aaf-4791-a440-af891effc177" providerId="ADAL" clId="{D3B123E6-0720-4300-A284-D2FE1A8455BB}" dt="2023-08-22T07:05:54.477" v="867"/>
          <ac:spMkLst>
            <pc:docMk/>
            <pc:sldMk cId="1829015462" sldId="266"/>
            <ac:spMk id="10" creationId="{079E250C-05A1-B43D-01A2-E664AD773EAC}"/>
          </ac:spMkLst>
        </pc:spChg>
      </pc:sldChg>
      <pc:sldChg chg="modSp add del mod ord modTransition">
        <pc:chgData name="حصه بنت العتيبي" userId="c1fe605c-1aaf-4791-a440-af891effc177" providerId="ADAL" clId="{D3B123E6-0720-4300-A284-D2FE1A8455BB}" dt="2023-08-22T07:05:32.792" v="812" actId="2696"/>
        <pc:sldMkLst>
          <pc:docMk/>
          <pc:sldMk cId="2213345312" sldId="266"/>
        </pc:sldMkLst>
        <pc:spChg chg="mod">
          <ac:chgData name="حصه بنت العتيبي" userId="c1fe605c-1aaf-4791-a440-af891effc177" providerId="ADAL" clId="{D3B123E6-0720-4300-A284-D2FE1A8455BB}" dt="2023-08-22T07:05:32.654" v="801"/>
          <ac:spMkLst>
            <pc:docMk/>
            <pc:sldMk cId="2213345312" sldId="266"/>
            <ac:spMk id="17" creationId="{8EE5B087-D495-A552-A0D4-24C2295DB177}"/>
          </ac:spMkLst>
        </pc:spChg>
        <pc:spChg chg="mod">
          <ac:chgData name="حصه بنت العتيبي" userId="c1fe605c-1aaf-4791-a440-af891effc177" providerId="ADAL" clId="{D3B123E6-0720-4300-A284-D2FE1A8455BB}" dt="2023-08-22T07:05:32.654" v="803"/>
          <ac:spMkLst>
            <pc:docMk/>
            <pc:sldMk cId="2213345312" sldId="266"/>
            <ac:spMk id="19" creationId="{5853D94D-A692-6DED-C287-818242306F3F}"/>
          </ac:spMkLst>
        </pc:spChg>
        <pc:spChg chg="mod">
          <ac:chgData name="حصه بنت العتيبي" userId="c1fe605c-1aaf-4791-a440-af891effc177" providerId="ADAL" clId="{D3B123E6-0720-4300-A284-D2FE1A8455BB}" dt="2023-08-22T07:05:32.654" v="805"/>
          <ac:spMkLst>
            <pc:docMk/>
            <pc:sldMk cId="2213345312" sldId="266"/>
            <ac:spMk id="21" creationId="{1DD4423B-0376-77DB-9A45-64C0D2E0EB66}"/>
          </ac:spMkLst>
        </pc:spChg>
        <pc:spChg chg="mod">
          <ac:chgData name="حصه بنت العتيبي" userId="c1fe605c-1aaf-4791-a440-af891effc177" providerId="ADAL" clId="{D3B123E6-0720-4300-A284-D2FE1A8455BB}" dt="2023-08-22T07:05:32.654" v="807"/>
          <ac:spMkLst>
            <pc:docMk/>
            <pc:sldMk cId="2213345312" sldId="266"/>
            <ac:spMk id="23" creationId="{56A8EDAB-F009-B348-0F5D-C41EFFFED0BC}"/>
          </ac:spMkLst>
        </pc:spChg>
        <pc:spChg chg="mod">
          <ac:chgData name="حصه بنت العتيبي" userId="c1fe605c-1aaf-4791-a440-af891effc177" providerId="ADAL" clId="{D3B123E6-0720-4300-A284-D2FE1A8455BB}" dt="2023-08-22T07:05:32.654" v="809"/>
          <ac:spMkLst>
            <pc:docMk/>
            <pc:sldMk cId="2213345312" sldId="266"/>
            <ac:spMk id="25" creationId="{89F2BAEB-1A5D-17C1-B964-EC5F30BF90F3}"/>
          </ac:spMkLst>
        </pc:spChg>
        <pc:spChg chg="mod">
          <ac:chgData name="حصه بنت العتيبي" userId="c1fe605c-1aaf-4791-a440-af891effc177" providerId="ADAL" clId="{D3B123E6-0720-4300-A284-D2FE1A8455BB}" dt="2023-08-22T07:05:32.654" v="811"/>
          <ac:spMkLst>
            <pc:docMk/>
            <pc:sldMk cId="2213345312" sldId="266"/>
            <ac:spMk id="27" creationId="{8318CED1-5114-FC40-6385-52706E783204}"/>
          </ac:spMkLst>
        </pc:spChg>
      </pc:sldChg>
      <pc:sldChg chg="modSp add del mod ord modTransition">
        <pc:chgData name="حصه بنت العتيبي" userId="c1fe605c-1aaf-4791-a440-af891effc177" providerId="ADAL" clId="{D3B123E6-0720-4300-A284-D2FE1A8455BB}" dt="2023-08-22T07:06:07.152" v="892" actId="2696"/>
        <pc:sldMkLst>
          <pc:docMk/>
          <pc:sldMk cId="3522887719" sldId="266"/>
        </pc:sldMkLst>
        <pc:spChg chg="mod">
          <ac:chgData name="حصه بنت العتيبي" userId="c1fe605c-1aaf-4791-a440-af891effc177" providerId="ADAL" clId="{D3B123E6-0720-4300-A284-D2FE1A8455BB}" dt="2023-08-22T07:06:04.335" v="887"/>
          <ac:spMkLst>
            <pc:docMk/>
            <pc:sldMk cId="3522887719" sldId="266"/>
            <ac:spMk id="6" creationId="{5F3F1A31-6607-DE4E-354B-3428577361D2}"/>
          </ac:spMkLst>
        </pc:spChg>
        <pc:spChg chg="mod">
          <ac:chgData name="حصه بنت العتيبي" userId="c1fe605c-1aaf-4791-a440-af891effc177" providerId="ADAL" clId="{D3B123E6-0720-4300-A284-D2FE1A8455BB}" dt="2023-08-22T07:06:05.467" v="889"/>
          <ac:spMkLst>
            <pc:docMk/>
            <pc:sldMk cId="3522887719" sldId="266"/>
            <ac:spMk id="12" creationId="{EC533EC8-00C9-48E8-659B-1C2609F649CA}"/>
          </ac:spMkLst>
        </pc:spChg>
        <pc:spChg chg="mod">
          <ac:chgData name="حصه بنت العتيبي" userId="c1fe605c-1aaf-4791-a440-af891effc177" providerId="ADAL" clId="{D3B123E6-0720-4300-A284-D2FE1A8455BB}" dt="2023-08-22T07:06:06.853" v="891"/>
          <ac:spMkLst>
            <pc:docMk/>
            <pc:sldMk cId="3522887719" sldId="266"/>
            <ac:spMk id="13" creationId="{17B280F6-EB1A-56FF-2F1C-AA3670439F20}"/>
          </ac:spMkLst>
        </pc:spChg>
      </pc:sldChg>
      <pc:sldChg chg="addSp delSp modSp add mod ord delAnim modAnim">
        <pc:chgData name="حصه بنت العتيبي" userId="c1fe605c-1aaf-4791-a440-af891effc177" providerId="ADAL" clId="{D3B123E6-0720-4300-A284-D2FE1A8455BB}" dt="2023-08-22T08:03:49.678" v="1542" actId="1076"/>
        <pc:sldMkLst>
          <pc:docMk/>
          <pc:sldMk cId="3619496022" sldId="266"/>
        </pc:sldMkLst>
        <pc:spChg chg="del">
          <ac:chgData name="حصه بنت العتيبي" userId="c1fe605c-1aaf-4791-a440-af891effc177" providerId="ADAL" clId="{D3B123E6-0720-4300-A284-D2FE1A8455BB}" dt="2023-08-22T07:08:08.517" v="930" actId="478"/>
          <ac:spMkLst>
            <pc:docMk/>
            <pc:sldMk cId="3619496022" sldId="266"/>
            <ac:spMk id="4" creationId="{9EEA7DB0-EBD3-ADC3-A24C-17B80FBB454B}"/>
          </ac:spMkLst>
        </pc:spChg>
        <pc:spChg chg="add mod">
          <ac:chgData name="حصه بنت العتيبي" userId="c1fe605c-1aaf-4791-a440-af891effc177" providerId="ADAL" clId="{D3B123E6-0720-4300-A284-D2FE1A8455BB}" dt="2023-08-22T07:22:27.645" v="1055" actId="1076"/>
          <ac:spMkLst>
            <pc:docMk/>
            <pc:sldMk cId="3619496022" sldId="266"/>
            <ac:spMk id="6" creationId="{3F1F77A1-CF61-730A-82CB-3F5C19C6274F}"/>
          </ac:spMkLst>
        </pc:spChg>
        <pc:spChg chg="add mod">
          <ac:chgData name="حصه بنت العتيبي" userId="c1fe605c-1aaf-4791-a440-af891effc177" providerId="ADAL" clId="{D3B123E6-0720-4300-A284-D2FE1A8455BB}" dt="2023-08-22T08:03:47.981" v="1541" actId="1076"/>
          <ac:spMkLst>
            <pc:docMk/>
            <pc:sldMk cId="3619496022" sldId="266"/>
            <ac:spMk id="7" creationId="{7B9DA7BB-8FD7-9145-422A-92188CBA62C2}"/>
          </ac:spMkLst>
        </pc:spChg>
        <pc:spChg chg="add mod">
          <ac:chgData name="حصه بنت العتيبي" userId="c1fe605c-1aaf-4791-a440-af891effc177" providerId="ADAL" clId="{D3B123E6-0720-4300-A284-D2FE1A8455BB}" dt="2023-08-22T07:16:10.577" v="1019" actId="207"/>
          <ac:spMkLst>
            <pc:docMk/>
            <pc:sldMk cId="3619496022" sldId="266"/>
            <ac:spMk id="8" creationId="{4D2FE9E4-18C4-2D63-8053-8F5FB2C55EF0}"/>
          </ac:spMkLst>
        </pc:spChg>
        <pc:spChg chg="del">
          <ac:chgData name="حصه بنت العتيبي" userId="c1fe605c-1aaf-4791-a440-af891effc177" providerId="ADAL" clId="{D3B123E6-0720-4300-A284-D2FE1A8455BB}" dt="2023-08-22T07:08:08.517" v="930" actId="478"/>
          <ac:spMkLst>
            <pc:docMk/>
            <pc:sldMk cId="3619496022" sldId="266"/>
            <ac:spMk id="9" creationId="{8DA7A398-5F98-418F-57BC-143AFC249BA4}"/>
          </ac:spMkLst>
        </pc:spChg>
        <pc:spChg chg="del">
          <ac:chgData name="حصه بنت العتيبي" userId="c1fe605c-1aaf-4791-a440-af891effc177" providerId="ADAL" clId="{D3B123E6-0720-4300-A284-D2FE1A8455BB}" dt="2023-08-22T07:08:08.517" v="930" actId="478"/>
          <ac:spMkLst>
            <pc:docMk/>
            <pc:sldMk cId="3619496022" sldId="266"/>
            <ac:spMk id="10" creationId="{079E250C-05A1-B43D-01A2-E664AD773EAC}"/>
          </ac:spMkLst>
        </pc:spChg>
        <pc:spChg chg="add mod">
          <ac:chgData name="حصه بنت العتيبي" userId="c1fe605c-1aaf-4791-a440-af891effc177" providerId="ADAL" clId="{D3B123E6-0720-4300-A284-D2FE1A8455BB}" dt="2023-08-22T07:17:32.970" v="1025" actId="14100"/>
          <ac:spMkLst>
            <pc:docMk/>
            <pc:sldMk cId="3619496022" sldId="266"/>
            <ac:spMk id="11" creationId="{78FC221A-26EB-882D-8970-D6DE6F48FBDE}"/>
          </ac:spMkLst>
        </pc:spChg>
        <pc:spChg chg="add mod">
          <ac:chgData name="حصه بنت العتيبي" userId="c1fe605c-1aaf-4791-a440-af891effc177" providerId="ADAL" clId="{D3B123E6-0720-4300-A284-D2FE1A8455BB}" dt="2023-08-22T07:17:39.784" v="1027" actId="1076"/>
          <ac:spMkLst>
            <pc:docMk/>
            <pc:sldMk cId="3619496022" sldId="266"/>
            <ac:spMk id="12" creationId="{90BC2D6E-362B-E9EE-5B2B-21C764CB11F6}"/>
          </ac:spMkLst>
        </pc:spChg>
        <pc:spChg chg="add mod">
          <ac:chgData name="حصه بنت العتيبي" userId="c1fe605c-1aaf-4791-a440-af891effc177" providerId="ADAL" clId="{D3B123E6-0720-4300-A284-D2FE1A8455BB}" dt="2023-08-22T08:03:49.678" v="1542" actId="1076"/>
          <ac:spMkLst>
            <pc:docMk/>
            <pc:sldMk cId="3619496022" sldId="266"/>
            <ac:spMk id="13" creationId="{D419BE49-6CE2-EC2A-66F1-EC7659021B45}"/>
          </ac:spMkLst>
        </pc:spChg>
        <pc:picChg chg="del">
          <ac:chgData name="حصه بنت العتيبي" userId="c1fe605c-1aaf-4791-a440-af891effc177" providerId="ADAL" clId="{D3B123E6-0720-4300-A284-D2FE1A8455BB}" dt="2023-08-22T07:07:59.458" v="929" actId="478"/>
          <ac:picMkLst>
            <pc:docMk/>
            <pc:sldMk cId="3619496022" sldId="266"/>
            <ac:picMk id="1026" creationId="{69FD35BE-FE25-3F5B-EC64-300BE89BF5BC}"/>
          </ac:picMkLst>
        </pc:picChg>
      </pc:sldChg>
      <pc:sldChg chg="add del ord modTransition">
        <pc:chgData name="حصه بنت العتيبي" userId="c1fe605c-1aaf-4791-a440-af891effc177" providerId="ADAL" clId="{D3B123E6-0720-4300-A284-D2FE1A8455BB}" dt="2023-08-22T07:05:32.792" v="813" actId="2696"/>
        <pc:sldMkLst>
          <pc:docMk/>
          <pc:sldMk cId="124833548" sldId="267"/>
        </pc:sldMkLst>
      </pc:sldChg>
      <pc:sldChg chg="add del ord modTransition">
        <pc:chgData name="حصه بنت العتيبي" userId="c1fe605c-1aaf-4791-a440-af891effc177" providerId="ADAL" clId="{D3B123E6-0720-4300-A284-D2FE1A8455BB}" dt="2023-08-22T07:05:37.506" v="831" actId="2696"/>
        <pc:sldMkLst>
          <pc:docMk/>
          <pc:sldMk cId="527146471" sldId="267"/>
        </pc:sldMkLst>
      </pc:sldChg>
      <pc:sldChg chg="addSp modSp new mod modTransition">
        <pc:chgData name="حصه بنت العتيبي" userId="c1fe605c-1aaf-4791-a440-af891effc177" providerId="ADAL" clId="{D3B123E6-0720-4300-A284-D2FE1A8455BB}" dt="2023-08-22T07:52:22.796" v="1302"/>
        <pc:sldMkLst>
          <pc:docMk/>
          <pc:sldMk cId="630817256" sldId="267"/>
        </pc:sldMkLst>
        <pc:spChg chg="add mod">
          <ac:chgData name="حصه بنت العتيبي" userId="c1fe605c-1aaf-4791-a440-af891effc177" providerId="ADAL" clId="{D3B123E6-0720-4300-A284-D2FE1A8455BB}" dt="2023-08-22T07:36:52.452" v="1170" actId="1076"/>
          <ac:spMkLst>
            <pc:docMk/>
            <pc:sldMk cId="630817256" sldId="267"/>
            <ac:spMk id="4" creationId="{F7CECAA5-9603-F883-6BAE-4CB1D2807EB1}"/>
          </ac:spMkLst>
        </pc:spChg>
        <pc:picChg chg="add mod modCrop">
          <ac:chgData name="حصه بنت العتيبي" userId="c1fe605c-1aaf-4791-a440-af891effc177" providerId="ADAL" clId="{D3B123E6-0720-4300-A284-D2FE1A8455BB}" dt="2023-08-22T07:34:20.857" v="1137" actId="14100"/>
          <ac:picMkLst>
            <pc:docMk/>
            <pc:sldMk cId="630817256" sldId="267"/>
            <ac:picMk id="2" creationId="{EE9C59F6-7392-F7DB-3995-ACE0FAC82143}"/>
          </ac:picMkLst>
        </pc:picChg>
      </pc:sldChg>
      <pc:sldChg chg="add del ord modTransition">
        <pc:chgData name="حصه بنت العتيبي" userId="c1fe605c-1aaf-4791-a440-af891effc177" providerId="ADAL" clId="{D3B123E6-0720-4300-A284-D2FE1A8455BB}" dt="2023-08-22T07:06:13.396" v="923" actId="2696"/>
        <pc:sldMkLst>
          <pc:docMk/>
          <pc:sldMk cId="1063844368" sldId="267"/>
        </pc:sldMkLst>
      </pc:sldChg>
      <pc:sldChg chg="add del ord modTransition">
        <pc:chgData name="حصه بنت العتيبي" userId="c1fe605c-1aaf-4791-a440-af891effc177" providerId="ADAL" clId="{D3B123E6-0720-4300-A284-D2FE1A8455BB}" dt="2023-08-22T07:05:57.241" v="871" actId="2696"/>
        <pc:sldMkLst>
          <pc:docMk/>
          <pc:sldMk cId="1972085833" sldId="267"/>
        </pc:sldMkLst>
      </pc:sldChg>
      <pc:sldChg chg="add del ord modTransition">
        <pc:chgData name="حصه بنت العتيبي" userId="c1fe605c-1aaf-4791-a440-af891effc177" providerId="ADAL" clId="{D3B123E6-0720-4300-A284-D2FE1A8455BB}" dt="2023-08-22T07:06:07.152" v="893" actId="2696"/>
        <pc:sldMkLst>
          <pc:docMk/>
          <pc:sldMk cId="2757508952" sldId="267"/>
        </pc:sldMkLst>
      </pc:sldChg>
      <pc:sldChg chg="add del ord modTransition">
        <pc:chgData name="حصه بنت العتيبي" userId="c1fe605c-1aaf-4791-a440-af891effc177" providerId="ADAL" clId="{D3B123E6-0720-4300-A284-D2FE1A8455BB}" dt="2023-08-22T07:05:46.486" v="853" actId="2696"/>
        <pc:sldMkLst>
          <pc:docMk/>
          <pc:sldMk cId="3868983486" sldId="267"/>
        </pc:sldMkLst>
      </pc:sldChg>
      <pc:sldChg chg="addSp delSp modSp new mod modTransition modAnim">
        <pc:chgData name="حصه بنت العتيبي" userId="c1fe605c-1aaf-4791-a440-af891effc177" providerId="ADAL" clId="{D3B123E6-0720-4300-A284-D2FE1A8455BB}" dt="2023-08-22T08:42:05.611" v="1545" actId="1076"/>
        <pc:sldMkLst>
          <pc:docMk/>
          <pc:sldMk cId="1138053731" sldId="268"/>
        </pc:sldMkLst>
        <pc:picChg chg="add mod">
          <ac:chgData name="حصه بنت العتيبي" userId="c1fe605c-1aaf-4791-a440-af891effc177" providerId="ADAL" clId="{D3B123E6-0720-4300-A284-D2FE1A8455BB}" dt="2023-08-22T08:41:59.916" v="1543"/>
          <ac:picMkLst>
            <pc:docMk/>
            <pc:sldMk cId="1138053731" sldId="268"/>
            <ac:picMk id="2" creationId="{480211D0-32A7-75DE-989B-45FEBC497C3F}"/>
          </ac:picMkLst>
        </pc:picChg>
        <pc:picChg chg="add mod">
          <ac:chgData name="حصه بنت العتيبي" userId="c1fe605c-1aaf-4791-a440-af891effc177" providerId="ADAL" clId="{D3B123E6-0720-4300-A284-D2FE1A8455BB}" dt="2023-08-22T08:42:05.611" v="1545" actId="1076"/>
          <ac:picMkLst>
            <pc:docMk/>
            <pc:sldMk cId="1138053731" sldId="268"/>
            <ac:picMk id="3" creationId="{E640535B-544E-77DA-C0C3-59BE82CD34D7}"/>
          </ac:picMkLst>
        </pc:picChg>
        <pc:picChg chg="add del mod">
          <ac:chgData name="حصه بنت العتيبي" userId="c1fe605c-1aaf-4791-a440-af891effc177" providerId="ADAL" clId="{D3B123E6-0720-4300-A284-D2FE1A8455BB}" dt="2023-08-22T07:40:34.054" v="1177" actId="478"/>
          <ac:picMkLst>
            <pc:docMk/>
            <pc:sldMk cId="1138053731" sldId="268"/>
            <ac:picMk id="2050" creationId="{1EFF45EB-7C2A-6D47-F777-F118E5D2B994}"/>
          </ac:picMkLst>
        </pc:picChg>
        <pc:picChg chg="add mod">
          <ac:chgData name="حصه بنت العتيبي" userId="c1fe605c-1aaf-4791-a440-af891effc177" providerId="ADAL" clId="{D3B123E6-0720-4300-A284-D2FE1A8455BB}" dt="2023-08-22T07:40:59.050" v="1184" actId="1076"/>
          <ac:picMkLst>
            <pc:docMk/>
            <pc:sldMk cId="1138053731" sldId="268"/>
            <ac:picMk id="2052" creationId="{B9585239-B6F1-0DFD-1E78-9A367B1D1B7B}"/>
          </ac:picMkLst>
        </pc:picChg>
      </pc:sldChg>
      <pc:sldChg chg="modSp add del mod ord modTransition">
        <pc:chgData name="حصه بنت العتيبي" userId="c1fe605c-1aaf-4791-a440-af891effc177" providerId="ADAL" clId="{D3B123E6-0720-4300-A284-D2FE1A8455BB}" dt="2023-08-22T07:41:14.568" v="1217" actId="2696"/>
        <pc:sldMkLst>
          <pc:docMk/>
          <pc:sldMk cId="352015687" sldId="269"/>
        </pc:sldMkLst>
        <pc:spChg chg="mod">
          <ac:chgData name="حصه بنت العتيبي" userId="c1fe605c-1aaf-4791-a440-af891effc177" providerId="ADAL" clId="{D3B123E6-0720-4300-A284-D2FE1A8455BB}" dt="2023-08-22T07:41:14.434" v="1206"/>
          <ac:spMkLst>
            <pc:docMk/>
            <pc:sldMk cId="352015687" sldId="269"/>
            <ac:spMk id="17" creationId="{8EE5B087-D495-A552-A0D4-24C2295DB177}"/>
          </ac:spMkLst>
        </pc:spChg>
        <pc:spChg chg="mod">
          <ac:chgData name="حصه بنت العتيبي" userId="c1fe605c-1aaf-4791-a440-af891effc177" providerId="ADAL" clId="{D3B123E6-0720-4300-A284-D2FE1A8455BB}" dt="2023-08-22T07:41:14.434" v="1208"/>
          <ac:spMkLst>
            <pc:docMk/>
            <pc:sldMk cId="352015687" sldId="269"/>
            <ac:spMk id="19" creationId="{5853D94D-A692-6DED-C287-818242306F3F}"/>
          </ac:spMkLst>
        </pc:spChg>
        <pc:spChg chg="mod">
          <ac:chgData name="حصه بنت العتيبي" userId="c1fe605c-1aaf-4791-a440-af891effc177" providerId="ADAL" clId="{D3B123E6-0720-4300-A284-D2FE1A8455BB}" dt="2023-08-22T07:41:14.434" v="1210"/>
          <ac:spMkLst>
            <pc:docMk/>
            <pc:sldMk cId="352015687" sldId="269"/>
            <ac:spMk id="21" creationId="{1DD4423B-0376-77DB-9A45-64C0D2E0EB66}"/>
          </ac:spMkLst>
        </pc:spChg>
        <pc:spChg chg="mod">
          <ac:chgData name="حصه بنت العتيبي" userId="c1fe605c-1aaf-4791-a440-af891effc177" providerId="ADAL" clId="{D3B123E6-0720-4300-A284-D2FE1A8455BB}" dt="2023-08-22T07:41:14.434" v="1212"/>
          <ac:spMkLst>
            <pc:docMk/>
            <pc:sldMk cId="352015687" sldId="269"/>
            <ac:spMk id="23" creationId="{56A8EDAB-F009-B348-0F5D-C41EFFFED0BC}"/>
          </ac:spMkLst>
        </pc:spChg>
        <pc:spChg chg="mod">
          <ac:chgData name="حصه بنت العتيبي" userId="c1fe605c-1aaf-4791-a440-af891effc177" providerId="ADAL" clId="{D3B123E6-0720-4300-A284-D2FE1A8455BB}" dt="2023-08-22T07:41:14.434" v="1214"/>
          <ac:spMkLst>
            <pc:docMk/>
            <pc:sldMk cId="352015687" sldId="269"/>
            <ac:spMk id="25" creationId="{89F2BAEB-1A5D-17C1-B964-EC5F30BF90F3}"/>
          </ac:spMkLst>
        </pc:spChg>
        <pc:spChg chg="mod">
          <ac:chgData name="حصه بنت العتيبي" userId="c1fe605c-1aaf-4791-a440-af891effc177" providerId="ADAL" clId="{D3B123E6-0720-4300-A284-D2FE1A8455BB}" dt="2023-08-22T07:41:14.434" v="1216"/>
          <ac:spMkLst>
            <pc:docMk/>
            <pc:sldMk cId="352015687" sldId="269"/>
            <ac:spMk id="27" creationId="{8318CED1-5114-FC40-6385-52706E783204}"/>
          </ac:spMkLst>
        </pc:spChg>
      </pc:sldChg>
      <pc:sldChg chg="modSp add del mod ord modTransition">
        <pc:chgData name="حصه بنت العتيبي" userId="c1fe605c-1aaf-4791-a440-af891effc177" providerId="ADAL" clId="{D3B123E6-0720-4300-A284-D2FE1A8455BB}" dt="2023-08-22T07:41:29.184" v="1275" actId="2696"/>
        <pc:sldMkLst>
          <pc:docMk/>
          <pc:sldMk cId="1145839724" sldId="269"/>
        </pc:sldMkLst>
        <pc:spChg chg="mod">
          <ac:chgData name="حصه بنت العتيبي" userId="c1fe605c-1aaf-4791-a440-af891effc177" providerId="ADAL" clId="{D3B123E6-0720-4300-A284-D2FE1A8455BB}" dt="2023-08-22T07:41:28.890" v="1274"/>
          <ac:spMkLst>
            <pc:docMk/>
            <pc:sldMk cId="1145839724" sldId="269"/>
            <ac:spMk id="9" creationId="{8DA7A398-5F98-418F-57BC-143AFC249BA4}"/>
          </ac:spMkLst>
        </pc:spChg>
        <pc:spChg chg="mod">
          <ac:chgData name="حصه بنت العتيبي" userId="c1fe605c-1aaf-4791-a440-af891effc177" providerId="ADAL" clId="{D3B123E6-0720-4300-A284-D2FE1A8455BB}" dt="2023-08-22T07:41:28.324" v="1272"/>
          <ac:spMkLst>
            <pc:docMk/>
            <pc:sldMk cId="1145839724" sldId="269"/>
            <ac:spMk id="10" creationId="{079E250C-05A1-B43D-01A2-E664AD773EAC}"/>
          </ac:spMkLst>
        </pc:spChg>
      </pc:sldChg>
      <pc:sldChg chg="addSp delSp modSp new mod setBg">
        <pc:chgData name="حصه بنت العتيبي" userId="c1fe605c-1aaf-4791-a440-af891effc177" providerId="ADAL" clId="{D3B123E6-0720-4300-A284-D2FE1A8455BB}" dt="2023-08-22T07:58:29.502" v="1347" actId="688"/>
        <pc:sldMkLst>
          <pc:docMk/>
          <pc:sldMk cId="2016852761" sldId="269"/>
        </pc:sldMkLst>
        <pc:spChg chg="add">
          <ac:chgData name="حصه بنت العتيبي" userId="c1fe605c-1aaf-4791-a440-af891effc177" providerId="ADAL" clId="{D3B123E6-0720-4300-A284-D2FE1A8455BB}" dt="2023-08-22T07:56:31.877" v="1324" actId="26606"/>
          <ac:spMkLst>
            <pc:docMk/>
            <pc:sldMk cId="2016852761" sldId="269"/>
            <ac:spMk id="3079" creationId="{22F15A2D-2324-487D-A02A-BF46C5C580EB}"/>
          </ac:spMkLst>
        </pc:spChg>
        <pc:spChg chg="add">
          <ac:chgData name="حصه بنت العتيبي" userId="c1fe605c-1aaf-4791-a440-af891effc177" providerId="ADAL" clId="{D3B123E6-0720-4300-A284-D2FE1A8455BB}" dt="2023-08-22T07:56:31.877" v="1324" actId="26606"/>
          <ac:spMkLst>
            <pc:docMk/>
            <pc:sldMk cId="2016852761" sldId="269"/>
            <ac:spMk id="3081" creationId="{2AEAFA59-923A-4F54-8B49-44C970BCC323}"/>
          </ac:spMkLst>
        </pc:spChg>
        <pc:spChg chg="add">
          <ac:chgData name="حصه بنت العتيبي" userId="c1fe605c-1aaf-4791-a440-af891effc177" providerId="ADAL" clId="{D3B123E6-0720-4300-A284-D2FE1A8455BB}" dt="2023-08-22T07:56:31.877" v="1324" actId="26606"/>
          <ac:spMkLst>
            <pc:docMk/>
            <pc:sldMk cId="2016852761" sldId="269"/>
            <ac:spMk id="3083" creationId="{C37E9D4B-7BFA-4D10-B666-547BAC499469}"/>
          </ac:spMkLst>
        </pc:spChg>
        <pc:picChg chg="add del mod">
          <ac:chgData name="حصه بنت العتيبي" userId="c1fe605c-1aaf-4791-a440-af891effc177" providerId="ADAL" clId="{D3B123E6-0720-4300-A284-D2FE1A8455BB}" dt="2023-08-22T07:56:09.457" v="1315" actId="478"/>
          <ac:picMkLst>
            <pc:docMk/>
            <pc:sldMk cId="2016852761" sldId="269"/>
            <ac:picMk id="3" creationId="{8C260978-3218-70B2-6170-1986EA964F8D}"/>
          </ac:picMkLst>
        </pc:picChg>
        <pc:picChg chg="add mod modCrop">
          <ac:chgData name="حصه بنت العتيبي" userId="c1fe605c-1aaf-4791-a440-af891effc177" providerId="ADAL" clId="{D3B123E6-0720-4300-A284-D2FE1A8455BB}" dt="2023-08-22T07:57:30.053" v="1337" actId="14100"/>
          <ac:picMkLst>
            <pc:docMk/>
            <pc:sldMk cId="2016852761" sldId="269"/>
            <ac:picMk id="5" creationId="{2BFF6E5B-DBBC-CAAE-2EC0-E2EB092D7896}"/>
          </ac:picMkLst>
        </pc:picChg>
        <pc:picChg chg="add mod modCrop">
          <ac:chgData name="حصه بنت العتيبي" userId="c1fe605c-1aaf-4791-a440-af891effc177" providerId="ADAL" clId="{D3B123E6-0720-4300-A284-D2FE1A8455BB}" dt="2023-08-22T07:58:29.502" v="1347" actId="688"/>
          <ac:picMkLst>
            <pc:docMk/>
            <pc:sldMk cId="2016852761" sldId="269"/>
            <ac:picMk id="7" creationId="{741830D9-7C51-E25F-235D-30D88F7115BA}"/>
          </ac:picMkLst>
        </pc:picChg>
        <pc:picChg chg="add mod ord">
          <ac:chgData name="حصه بنت العتيبي" userId="c1fe605c-1aaf-4791-a440-af891effc177" providerId="ADAL" clId="{D3B123E6-0720-4300-A284-D2FE1A8455BB}" dt="2023-08-22T07:57:31.594" v="1338" actId="1076"/>
          <ac:picMkLst>
            <pc:docMk/>
            <pc:sldMk cId="2016852761" sldId="269"/>
            <ac:picMk id="3074" creationId="{AC531FD3-0396-C019-7F3B-A2E5722F8986}"/>
          </ac:picMkLst>
        </pc:picChg>
      </pc:sldChg>
      <pc:sldChg chg="modSp add del mod ord modTransition">
        <pc:chgData name="حصه بنت العتيبي" userId="c1fe605c-1aaf-4791-a440-af891effc177" providerId="ADAL" clId="{D3B123E6-0720-4300-A284-D2FE1A8455BB}" dt="2023-08-22T07:41:35.351" v="1293" actId="2696"/>
        <pc:sldMkLst>
          <pc:docMk/>
          <pc:sldMk cId="2326025669" sldId="269"/>
        </pc:sldMkLst>
        <pc:spChg chg="mod">
          <ac:chgData name="حصه بنت العتيبي" userId="c1fe605c-1aaf-4791-a440-af891effc177" providerId="ADAL" clId="{D3B123E6-0720-4300-A284-D2FE1A8455BB}" dt="2023-08-22T07:41:33.686" v="1292"/>
          <ac:spMkLst>
            <pc:docMk/>
            <pc:sldMk cId="2326025669" sldId="269"/>
            <ac:spMk id="6" creationId="{5F3F1A31-6607-DE4E-354B-3428577361D2}"/>
          </ac:spMkLst>
        </pc:spChg>
        <pc:spChg chg="mod">
          <ac:chgData name="حصه بنت العتيبي" userId="c1fe605c-1aaf-4791-a440-af891effc177" providerId="ADAL" clId="{D3B123E6-0720-4300-A284-D2FE1A8455BB}" dt="2023-08-22T07:41:32.802" v="1288"/>
          <ac:spMkLst>
            <pc:docMk/>
            <pc:sldMk cId="2326025669" sldId="269"/>
            <ac:spMk id="12" creationId="{EC533EC8-00C9-48E8-659B-1C2609F649CA}"/>
          </ac:spMkLst>
        </pc:spChg>
        <pc:spChg chg="mod">
          <ac:chgData name="حصه بنت العتيبي" userId="c1fe605c-1aaf-4791-a440-af891effc177" providerId="ADAL" clId="{D3B123E6-0720-4300-A284-D2FE1A8455BB}" dt="2023-08-22T07:41:32.802" v="1290"/>
          <ac:spMkLst>
            <pc:docMk/>
            <pc:sldMk cId="2326025669" sldId="269"/>
            <ac:spMk id="13" creationId="{17B280F6-EB1A-56FF-2F1C-AA3670439F20}"/>
          </ac:spMkLst>
        </pc:spChg>
      </pc:sldChg>
      <pc:sldChg chg="modSp add del mod ord modTransition">
        <pc:chgData name="حصه بنت العتيبي" userId="c1fe605c-1aaf-4791-a440-af891effc177" providerId="ADAL" clId="{D3B123E6-0720-4300-A284-D2FE1A8455BB}" dt="2023-08-22T07:41:20.181" v="1257" actId="2696"/>
        <pc:sldMkLst>
          <pc:docMk/>
          <pc:sldMk cId="3483067744" sldId="269"/>
        </pc:sldMkLst>
        <pc:spChg chg="mod">
          <ac:chgData name="حصه بنت العتيبي" userId="c1fe605c-1aaf-4791-a440-af891effc177" providerId="ADAL" clId="{D3B123E6-0720-4300-A284-D2FE1A8455BB}" dt="2023-08-22T07:41:19.644" v="1256"/>
          <ac:spMkLst>
            <pc:docMk/>
            <pc:sldMk cId="3483067744" sldId="269"/>
            <ac:spMk id="3" creationId="{2B161D87-956B-C70A-86CC-9494877DBE8B}"/>
          </ac:spMkLst>
        </pc:spChg>
        <pc:spChg chg="mod">
          <ac:chgData name="حصه بنت العتيبي" userId="c1fe605c-1aaf-4791-a440-af891effc177" providerId="ADAL" clId="{D3B123E6-0720-4300-A284-D2FE1A8455BB}" dt="2023-08-22T07:41:19.628" v="1254"/>
          <ac:spMkLst>
            <pc:docMk/>
            <pc:sldMk cId="3483067744" sldId="269"/>
            <ac:spMk id="4" creationId="{A15E66AB-21A2-7C22-4B7F-B52940A7AF62}"/>
          </ac:spMkLst>
        </pc:spChg>
        <pc:spChg chg="mod">
          <ac:chgData name="حصه بنت العتيبي" userId="c1fe605c-1aaf-4791-a440-af891effc177" providerId="ADAL" clId="{D3B123E6-0720-4300-A284-D2FE1A8455BB}" dt="2023-08-22T07:41:19.628" v="1252"/>
          <ac:spMkLst>
            <pc:docMk/>
            <pc:sldMk cId="3483067744" sldId="269"/>
            <ac:spMk id="5" creationId="{6D885DFF-F49A-C6D8-340F-EC729D24DD07}"/>
          </ac:spMkLst>
        </pc:spChg>
      </pc:sldChg>
      <pc:sldChg chg="modSp add del mod ord modTransition">
        <pc:chgData name="حصه بنت العتيبي" userId="c1fe605c-1aaf-4791-a440-af891effc177" providerId="ADAL" clId="{D3B123E6-0720-4300-A284-D2FE1A8455BB}" dt="2023-08-22T07:41:16.858" v="1235" actId="2696"/>
        <pc:sldMkLst>
          <pc:docMk/>
          <pc:sldMk cId="4266184830" sldId="269"/>
        </pc:sldMkLst>
        <pc:spChg chg="mod">
          <ac:chgData name="حصه بنت العتيبي" userId="c1fe605c-1aaf-4791-a440-af891effc177" providerId="ADAL" clId="{D3B123E6-0720-4300-A284-D2FE1A8455BB}" dt="2023-08-22T07:41:16.609" v="1231"/>
          <ac:spMkLst>
            <pc:docMk/>
            <pc:sldMk cId="4266184830" sldId="269"/>
            <ac:spMk id="4" creationId="{49FD85F8-3F9E-410C-5ABD-32921F2C19EC}"/>
          </ac:spMkLst>
        </pc:spChg>
        <pc:picChg chg="mod">
          <ac:chgData name="حصه بنت العتيبي" userId="c1fe605c-1aaf-4791-a440-af891effc177" providerId="ADAL" clId="{D3B123E6-0720-4300-A284-D2FE1A8455BB}" dt="2023-08-22T07:41:16.609" v="1233"/>
          <ac:picMkLst>
            <pc:docMk/>
            <pc:sldMk cId="4266184830" sldId="269"/>
            <ac:picMk id="1026" creationId="{7E28C51E-DC39-F5F6-6F02-602295797246}"/>
          </ac:picMkLst>
        </pc:picChg>
        <pc:picChg chg="mod">
          <ac:chgData name="حصه بنت العتيبي" userId="c1fe605c-1aaf-4791-a440-af891effc177" providerId="ADAL" clId="{D3B123E6-0720-4300-A284-D2FE1A8455BB}" dt="2023-08-22T07:41:16.609" v="1232"/>
          <ac:picMkLst>
            <pc:docMk/>
            <pc:sldMk cId="4266184830" sldId="269"/>
            <ac:picMk id="1028" creationId="{06065867-A474-353D-F231-E5FB44DACD62}"/>
          </ac:picMkLst>
        </pc:picChg>
        <pc:picChg chg="mod">
          <ac:chgData name="حصه بنت العتيبي" userId="c1fe605c-1aaf-4791-a440-af891effc177" providerId="ADAL" clId="{D3B123E6-0720-4300-A284-D2FE1A8455BB}" dt="2023-08-22T07:41:16.609" v="1234"/>
          <ac:picMkLst>
            <pc:docMk/>
            <pc:sldMk cId="4266184830" sldId="269"/>
            <ac:picMk id="1030" creationId="{6F6147B3-23DE-1C8D-0631-A8BA5BC8C3E5}"/>
          </ac:picMkLst>
        </pc:picChg>
      </pc:sldChg>
      <pc:sldChg chg="modSp add del mod ord modTransition">
        <pc:chgData name="حصه بنت العتيبي" userId="c1fe605c-1aaf-4791-a440-af891effc177" providerId="ADAL" clId="{D3B123E6-0720-4300-A284-D2FE1A8455BB}" dt="2023-08-22T08:03:17.356" v="1460" actId="2696"/>
        <pc:sldMkLst>
          <pc:docMk/>
          <pc:sldMk cId="111486780" sldId="270"/>
        </pc:sldMkLst>
        <pc:spChg chg="mod">
          <ac:chgData name="حصه بنت العتيبي" userId="c1fe605c-1aaf-4791-a440-af891effc177" providerId="ADAL" clId="{D3B123E6-0720-4300-A284-D2FE1A8455BB}" dt="2023-08-22T08:03:13.228" v="1455"/>
          <ac:spMkLst>
            <pc:docMk/>
            <pc:sldMk cId="111486780" sldId="270"/>
            <ac:spMk id="6" creationId="{5F3F1A31-6607-DE4E-354B-3428577361D2}"/>
          </ac:spMkLst>
        </pc:spChg>
        <pc:spChg chg="mod">
          <ac:chgData name="حصه بنت العتيبي" userId="c1fe605c-1aaf-4791-a440-af891effc177" providerId="ADAL" clId="{D3B123E6-0720-4300-A284-D2FE1A8455BB}" dt="2023-08-22T08:03:15.494" v="1457"/>
          <ac:spMkLst>
            <pc:docMk/>
            <pc:sldMk cId="111486780" sldId="270"/>
            <ac:spMk id="12" creationId="{EC533EC8-00C9-48E8-659B-1C2609F649CA}"/>
          </ac:spMkLst>
        </pc:spChg>
        <pc:spChg chg="mod">
          <ac:chgData name="حصه بنت العتيبي" userId="c1fe605c-1aaf-4791-a440-af891effc177" providerId="ADAL" clId="{D3B123E6-0720-4300-A284-D2FE1A8455BB}" dt="2023-08-22T08:03:17.103" v="1459"/>
          <ac:spMkLst>
            <pc:docMk/>
            <pc:sldMk cId="111486780" sldId="270"/>
            <ac:spMk id="13" creationId="{17B280F6-EB1A-56FF-2F1C-AA3670439F20}"/>
          </ac:spMkLst>
        </pc:spChg>
      </pc:sldChg>
      <pc:sldChg chg="modSp add del mod ord modTransition">
        <pc:chgData name="حصه بنت العتيبي" userId="c1fe605c-1aaf-4791-a440-af891effc177" providerId="ADAL" clId="{D3B123E6-0720-4300-A284-D2FE1A8455BB}" dt="2023-08-22T08:02:40.526" v="1398" actId="2696"/>
        <pc:sldMkLst>
          <pc:docMk/>
          <pc:sldMk cId="127212134" sldId="270"/>
        </pc:sldMkLst>
        <pc:spChg chg="mod">
          <ac:chgData name="حصه بنت العتيبي" userId="c1fe605c-1aaf-4791-a440-af891effc177" providerId="ADAL" clId="{D3B123E6-0720-4300-A284-D2FE1A8455BB}" dt="2023-08-22T08:02:40.247" v="1394"/>
          <ac:spMkLst>
            <pc:docMk/>
            <pc:sldMk cId="127212134" sldId="270"/>
            <ac:spMk id="4" creationId="{49FD85F8-3F9E-410C-5ABD-32921F2C19EC}"/>
          </ac:spMkLst>
        </pc:spChg>
        <pc:picChg chg="mod">
          <ac:chgData name="حصه بنت العتيبي" userId="c1fe605c-1aaf-4791-a440-af891effc177" providerId="ADAL" clId="{D3B123E6-0720-4300-A284-D2FE1A8455BB}" dt="2023-08-22T08:02:40.247" v="1396"/>
          <ac:picMkLst>
            <pc:docMk/>
            <pc:sldMk cId="127212134" sldId="270"/>
            <ac:picMk id="1026" creationId="{7E28C51E-DC39-F5F6-6F02-602295797246}"/>
          </ac:picMkLst>
        </pc:picChg>
        <pc:picChg chg="mod">
          <ac:chgData name="حصه بنت العتيبي" userId="c1fe605c-1aaf-4791-a440-af891effc177" providerId="ADAL" clId="{D3B123E6-0720-4300-A284-D2FE1A8455BB}" dt="2023-08-22T08:02:40.247" v="1395"/>
          <ac:picMkLst>
            <pc:docMk/>
            <pc:sldMk cId="127212134" sldId="270"/>
            <ac:picMk id="1028" creationId="{06065867-A474-353D-F231-E5FB44DACD62}"/>
          </ac:picMkLst>
        </pc:picChg>
        <pc:picChg chg="mod">
          <ac:chgData name="حصه بنت العتيبي" userId="c1fe605c-1aaf-4791-a440-af891effc177" providerId="ADAL" clId="{D3B123E6-0720-4300-A284-D2FE1A8455BB}" dt="2023-08-22T08:02:40.247" v="1397"/>
          <ac:picMkLst>
            <pc:docMk/>
            <pc:sldMk cId="127212134" sldId="270"/>
            <ac:picMk id="1030" creationId="{6F6147B3-23DE-1C8D-0631-A8BA5BC8C3E5}"/>
          </ac:picMkLst>
        </pc:picChg>
      </pc:sldChg>
      <pc:sldChg chg="modSp add del mod ord modTransition">
        <pc:chgData name="حصه بنت العتيبي" userId="c1fe605c-1aaf-4791-a440-af891effc177" providerId="ADAL" clId="{D3B123E6-0720-4300-A284-D2FE1A8455BB}" dt="2023-08-22T08:03:27.998" v="1486" actId="2696"/>
        <pc:sldMkLst>
          <pc:docMk/>
          <pc:sldMk cId="1322826713" sldId="270"/>
        </pc:sldMkLst>
        <pc:spChg chg="mod">
          <ac:chgData name="حصه بنت العتيبي" userId="c1fe605c-1aaf-4791-a440-af891effc177" providerId="ADAL" clId="{D3B123E6-0720-4300-A284-D2FE1A8455BB}" dt="2023-08-22T08:03:23.213" v="1479"/>
          <ac:spMkLst>
            <pc:docMk/>
            <pc:sldMk cId="1322826713" sldId="270"/>
            <ac:spMk id="6" creationId="{5F3F1A31-6607-DE4E-354B-3428577361D2}"/>
          </ac:spMkLst>
        </pc:spChg>
        <pc:spChg chg="mod">
          <ac:chgData name="حصه بنت العتيبي" userId="c1fe605c-1aaf-4791-a440-af891effc177" providerId="ADAL" clId="{D3B123E6-0720-4300-A284-D2FE1A8455BB}" dt="2023-08-22T08:03:24.234" v="1481"/>
          <ac:spMkLst>
            <pc:docMk/>
            <pc:sldMk cId="1322826713" sldId="270"/>
            <ac:spMk id="9" creationId="{2D921730-F349-B03F-12BB-9ABC2F7EF74A}"/>
          </ac:spMkLst>
        </pc:spChg>
        <pc:spChg chg="mod">
          <ac:chgData name="حصه بنت العتيبي" userId="c1fe605c-1aaf-4791-a440-af891effc177" providerId="ADAL" clId="{D3B123E6-0720-4300-A284-D2FE1A8455BB}" dt="2023-08-22T08:03:25.186" v="1483"/>
          <ac:spMkLst>
            <pc:docMk/>
            <pc:sldMk cId="1322826713" sldId="270"/>
            <ac:spMk id="10" creationId="{BB5C78AE-02A1-9F0F-96A4-4AAAF1F26AFD}"/>
          </ac:spMkLst>
        </pc:spChg>
        <pc:spChg chg="mod">
          <ac:chgData name="حصه بنت العتيبي" userId="c1fe605c-1aaf-4791-a440-af891effc177" providerId="ADAL" clId="{D3B123E6-0720-4300-A284-D2FE1A8455BB}" dt="2023-08-22T08:03:27.700" v="1485"/>
          <ac:spMkLst>
            <pc:docMk/>
            <pc:sldMk cId="1322826713" sldId="270"/>
            <ac:spMk id="11" creationId="{0C13453E-4C83-DB75-B0A3-A8AE8116EFAF}"/>
          </ac:spMkLst>
        </pc:spChg>
      </pc:sldChg>
      <pc:sldChg chg="add del ord modTransition">
        <pc:chgData name="حصه بنت العتيبي" userId="c1fe605c-1aaf-4791-a440-af891effc177" providerId="ADAL" clId="{D3B123E6-0720-4300-A284-D2FE1A8455BB}" dt="2023-08-22T07:41:35.367" v="1294" actId="2696"/>
        <pc:sldMkLst>
          <pc:docMk/>
          <pc:sldMk cId="1885844017" sldId="270"/>
        </pc:sldMkLst>
      </pc:sldChg>
      <pc:sldChg chg="modSp add del mod ord modTransition">
        <pc:chgData name="حصه بنت العتيبي" userId="c1fe605c-1aaf-4791-a440-af891effc177" providerId="ADAL" clId="{D3B123E6-0720-4300-A284-D2FE1A8455BB}" dt="2023-08-22T08:03:41.969" v="1538" actId="2696"/>
        <pc:sldMkLst>
          <pc:docMk/>
          <pc:sldMk cId="2284099638" sldId="270"/>
        </pc:sldMkLst>
        <pc:spChg chg="mod">
          <ac:chgData name="حصه بنت العتيبي" userId="c1fe605c-1aaf-4791-a440-af891effc177" providerId="ADAL" clId="{D3B123E6-0720-4300-A284-D2FE1A8455BB}" dt="2023-08-22T08:03:40.713" v="1527"/>
          <ac:spMkLst>
            <pc:docMk/>
            <pc:sldMk cId="2284099638" sldId="270"/>
            <ac:spMk id="5" creationId="{7E3474ED-682A-1E65-6297-F9CA7A38D410}"/>
          </ac:spMkLst>
        </pc:spChg>
        <pc:spChg chg="mod">
          <ac:chgData name="حصه بنت العتيبي" userId="c1fe605c-1aaf-4791-a440-af891effc177" providerId="ADAL" clId="{D3B123E6-0720-4300-A284-D2FE1A8455BB}" dt="2023-08-22T08:03:40.723" v="1529"/>
          <ac:spMkLst>
            <pc:docMk/>
            <pc:sldMk cId="2284099638" sldId="270"/>
            <ac:spMk id="6" creationId="{B10878F5-2D45-E152-8A35-4D486B6B7BF7}"/>
          </ac:spMkLst>
        </pc:spChg>
        <pc:spChg chg="mod">
          <ac:chgData name="حصه بنت العتيبي" userId="c1fe605c-1aaf-4791-a440-af891effc177" providerId="ADAL" clId="{D3B123E6-0720-4300-A284-D2FE1A8455BB}" dt="2023-08-22T08:03:40.723" v="1531"/>
          <ac:spMkLst>
            <pc:docMk/>
            <pc:sldMk cId="2284099638" sldId="270"/>
            <ac:spMk id="7" creationId="{61F80426-245B-1B4D-1B90-D1DA34CDDE6C}"/>
          </ac:spMkLst>
        </pc:spChg>
        <pc:spChg chg="mod">
          <ac:chgData name="حصه بنت العتيبي" userId="c1fe605c-1aaf-4791-a440-af891effc177" providerId="ADAL" clId="{D3B123E6-0720-4300-A284-D2FE1A8455BB}" dt="2023-08-22T08:03:40.733" v="1533"/>
          <ac:spMkLst>
            <pc:docMk/>
            <pc:sldMk cId="2284099638" sldId="270"/>
            <ac:spMk id="8" creationId="{29C4A453-EF5A-7224-966E-F4706C79E3A9}"/>
          </ac:spMkLst>
        </pc:spChg>
        <pc:spChg chg="mod">
          <ac:chgData name="حصه بنت العتيبي" userId="c1fe605c-1aaf-4791-a440-af891effc177" providerId="ADAL" clId="{D3B123E6-0720-4300-A284-D2FE1A8455BB}" dt="2023-08-22T08:03:40.733" v="1535"/>
          <ac:spMkLst>
            <pc:docMk/>
            <pc:sldMk cId="2284099638" sldId="270"/>
            <ac:spMk id="9" creationId="{087735CA-117E-E70E-2B8B-6B0386D0CEE3}"/>
          </ac:spMkLst>
        </pc:spChg>
        <pc:spChg chg="mod">
          <ac:chgData name="حصه بنت العتيبي" userId="c1fe605c-1aaf-4791-a440-af891effc177" providerId="ADAL" clId="{D3B123E6-0720-4300-A284-D2FE1A8455BB}" dt="2023-08-22T08:03:40.749" v="1537"/>
          <ac:spMkLst>
            <pc:docMk/>
            <pc:sldMk cId="2284099638" sldId="270"/>
            <ac:spMk id="10" creationId="{52D54105-9371-8EF4-FF3B-64477674A172}"/>
          </ac:spMkLst>
        </pc:spChg>
      </pc:sldChg>
      <pc:sldChg chg="add del ord modTransition">
        <pc:chgData name="حصه بنت العتيبي" userId="c1fe605c-1aaf-4791-a440-af891effc177" providerId="ADAL" clId="{D3B123E6-0720-4300-A284-D2FE1A8455BB}" dt="2023-08-22T07:41:14.568" v="1218" actId="2696"/>
        <pc:sldMkLst>
          <pc:docMk/>
          <pc:sldMk cId="2302796648" sldId="270"/>
        </pc:sldMkLst>
      </pc:sldChg>
      <pc:sldChg chg="add del ord modTransition">
        <pc:chgData name="حصه بنت العتيبي" userId="c1fe605c-1aaf-4791-a440-af891effc177" providerId="ADAL" clId="{D3B123E6-0720-4300-A284-D2FE1A8455BB}" dt="2023-08-22T07:41:29.184" v="1276" actId="2696"/>
        <pc:sldMkLst>
          <pc:docMk/>
          <pc:sldMk cId="2387547968" sldId="270"/>
        </pc:sldMkLst>
      </pc:sldChg>
      <pc:sldChg chg="add del ord modTransition">
        <pc:chgData name="حصه بنت العتيبي" userId="c1fe605c-1aaf-4791-a440-af891effc177" providerId="ADAL" clId="{D3B123E6-0720-4300-A284-D2FE1A8455BB}" dt="2023-08-22T07:41:16.874" v="1236" actId="2696"/>
        <pc:sldMkLst>
          <pc:docMk/>
          <pc:sldMk cId="2993958500" sldId="270"/>
        </pc:sldMkLst>
      </pc:sldChg>
      <pc:sldChg chg="modSp add del mod ord modTransition">
        <pc:chgData name="حصه بنت العتيبي" userId="c1fe605c-1aaf-4791-a440-af891effc177" providerId="ADAL" clId="{D3B123E6-0720-4300-A284-D2FE1A8455BB}" dt="2023-08-22T08:03:39.003" v="1516" actId="2696"/>
        <pc:sldMkLst>
          <pc:docMk/>
          <pc:sldMk cId="3191337062" sldId="270"/>
        </pc:sldMkLst>
        <pc:spChg chg="mod">
          <ac:chgData name="حصه بنت العتيبي" userId="c1fe605c-1aaf-4791-a440-af891effc177" providerId="ADAL" clId="{D3B123E6-0720-4300-A284-D2FE1A8455BB}" dt="2023-08-22T08:03:36.793" v="1513"/>
          <ac:spMkLst>
            <pc:docMk/>
            <pc:sldMk cId="3191337062" sldId="270"/>
            <ac:spMk id="7" creationId="{7B9DA7BB-8FD7-9145-422A-92188CBA62C2}"/>
          </ac:spMkLst>
        </pc:spChg>
        <pc:spChg chg="mod">
          <ac:chgData name="حصه بنت العتيبي" userId="c1fe605c-1aaf-4791-a440-af891effc177" providerId="ADAL" clId="{D3B123E6-0720-4300-A284-D2FE1A8455BB}" dt="2023-08-22T08:03:35.417" v="1507"/>
          <ac:spMkLst>
            <pc:docMk/>
            <pc:sldMk cId="3191337062" sldId="270"/>
            <ac:spMk id="8" creationId="{4D2FE9E4-18C4-2D63-8053-8F5FB2C55EF0}"/>
          </ac:spMkLst>
        </pc:spChg>
        <pc:spChg chg="mod">
          <ac:chgData name="حصه بنت العتيبي" userId="c1fe605c-1aaf-4791-a440-af891effc177" providerId="ADAL" clId="{D3B123E6-0720-4300-A284-D2FE1A8455BB}" dt="2023-08-22T08:03:36.192" v="1509"/>
          <ac:spMkLst>
            <pc:docMk/>
            <pc:sldMk cId="3191337062" sldId="270"/>
            <ac:spMk id="11" creationId="{78FC221A-26EB-882D-8970-D6DE6F48FBDE}"/>
          </ac:spMkLst>
        </pc:spChg>
        <pc:spChg chg="mod">
          <ac:chgData name="حصه بنت العتيبي" userId="c1fe605c-1aaf-4791-a440-af891effc177" providerId="ADAL" clId="{D3B123E6-0720-4300-A284-D2FE1A8455BB}" dt="2023-08-22T08:03:36.192" v="1511"/>
          <ac:spMkLst>
            <pc:docMk/>
            <pc:sldMk cId="3191337062" sldId="270"/>
            <ac:spMk id="12" creationId="{90BC2D6E-362B-E9EE-5B2B-21C764CB11F6}"/>
          </ac:spMkLst>
        </pc:spChg>
        <pc:spChg chg="mod">
          <ac:chgData name="حصه بنت العتيبي" userId="c1fe605c-1aaf-4791-a440-af891effc177" providerId="ADAL" clId="{D3B123E6-0720-4300-A284-D2FE1A8455BB}" dt="2023-08-22T08:03:38.699" v="1515"/>
          <ac:spMkLst>
            <pc:docMk/>
            <pc:sldMk cId="3191337062" sldId="270"/>
            <ac:spMk id="13" creationId="{D419BE49-6CE2-EC2A-66F1-EC7659021B45}"/>
          </ac:spMkLst>
        </pc:spChg>
      </pc:sldChg>
      <pc:sldChg chg="modSp add del mod ord modTransition">
        <pc:chgData name="حصه بنت العتيبي" userId="c1fe605c-1aaf-4791-a440-af891effc177" providerId="ADAL" clId="{D3B123E6-0720-4300-A284-D2FE1A8455BB}" dt="2023-08-22T08:02:52.046" v="1420" actId="2696"/>
        <pc:sldMkLst>
          <pc:docMk/>
          <pc:sldMk cId="3342368215" sldId="270"/>
        </pc:sldMkLst>
        <pc:spChg chg="mod">
          <ac:chgData name="حصه بنت العتيبي" userId="c1fe605c-1aaf-4791-a440-af891effc177" providerId="ADAL" clId="{D3B123E6-0720-4300-A284-D2FE1A8455BB}" dt="2023-08-22T08:02:51.613" v="1419"/>
          <ac:spMkLst>
            <pc:docMk/>
            <pc:sldMk cId="3342368215" sldId="270"/>
            <ac:spMk id="3" creationId="{2B161D87-956B-C70A-86CC-9494877DBE8B}"/>
          </ac:spMkLst>
        </pc:spChg>
        <pc:spChg chg="mod">
          <ac:chgData name="حصه بنت العتيبي" userId="c1fe605c-1aaf-4791-a440-af891effc177" providerId="ADAL" clId="{D3B123E6-0720-4300-A284-D2FE1A8455BB}" dt="2023-08-22T08:02:51.613" v="1417"/>
          <ac:spMkLst>
            <pc:docMk/>
            <pc:sldMk cId="3342368215" sldId="270"/>
            <ac:spMk id="4" creationId="{A15E66AB-21A2-7C22-4B7F-B52940A7AF62}"/>
          </ac:spMkLst>
        </pc:spChg>
        <pc:spChg chg="mod">
          <ac:chgData name="حصه بنت العتيبي" userId="c1fe605c-1aaf-4791-a440-af891effc177" providerId="ADAL" clId="{D3B123E6-0720-4300-A284-D2FE1A8455BB}" dt="2023-08-22T08:02:51.597" v="1415"/>
          <ac:spMkLst>
            <pc:docMk/>
            <pc:sldMk cId="3342368215" sldId="270"/>
            <ac:spMk id="5" creationId="{6D885DFF-F49A-C6D8-340F-EC729D24DD07}"/>
          </ac:spMkLst>
        </pc:spChg>
      </pc:sldChg>
      <pc:sldChg chg="modSp add del mod ord modTransition">
        <pc:chgData name="حصه بنت العتيبي" userId="c1fe605c-1aaf-4791-a440-af891effc177" providerId="ADAL" clId="{D3B123E6-0720-4300-A284-D2FE1A8455BB}" dt="2023-08-22T08:02:36.171" v="1380" actId="2696"/>
        <pc:sldMkLst>
          <pc:docMk/>
          <pc:sldMk cId="3794499085" sldId="270"/>
        </pc:sldMkLst>
        <pc:spChg chg="mod">
          <ac:chgData name="حصه بنت العتيبي" userId="c1fe605c-1aaf-4791-a440-af891effc177" providerId="ADAL" clId="{D3B123E6-0720-4300-A284-D2FE1A8455BB}" dt="2023-08-22T08:02:36.025" v="1369"/>
          <ac:spMkLst>
            <pc:docMk/>
            <pc:sldMk cId="3794499085" sldId="270"/>
            <ac:spMk id="17" creationId="{8EE5B087-D495-A552-A0D4-24C2295DB177}"/>
          </ac:spMkLst>
        </pc:spChg>
        <pc:spChg chg="mod">
          <ac:chgData name="حصه بنت العتيبي" userId="c1fe605c-1aaf-4791-a440-af891effc177" providerId="ADAL" clId="{D3B123E6-0720-4300-A284-D2FE1A8455BB}" dt="2023-08-22T08:02:36.025" v="1371"/>
          <ac:spMkLst>
            <pc:docMk/>
            <pc:sldMk cId="3794499085" sldId="270"/>
            <ac:spMk id="19" creationId="{5853D94D-A692-6DED-C287-818242306F3F}"/>
          </ac:spMkLst>
        </pc:spChg>
        <pc:spChg chg="mod">
          <ac:chgData name="حصه بنت العتيبي" userId="c1fe605c-1aaf-4791-a440-af891effc177" providerId="ADAL" clId="{D3B123E6-0720-4300-A284-D2FE1A8455BB}" dt="2023-08-22T08:02:36.025" v="1373"/>
          <ac:spMkLst>
            <pc:docMk/>
            <pc:sldMk cId="3794499085" sldId="270"/>
            <ac:spMk id="21" creationId="{1DD4423B-0376-77DB-9A45-64C0D2E0EB66}"/>
          </ac:spMkLst>
        </pc:spChg>
        <pc:spChg chg="mod">
          <ac:chgData name="حصه بنت العتيبي" userId="c1fe605c-1aaf-4791-a440-af891effc177" providerId="ADAL" clId="{D3B123E6-0720-4300-A284-D2FE1A8455BB}" dt="2023-08-22T08:02:36.025" v="1375"/>
          <ac:spMkLst>
            <pc:docMk/>
            <pc:sldMk cId="3794499085" sldId="270"/>
            <ac:spMk id="23" creationId="{56A8EDAB-F009-B348-0F5D-C41EFFFED0BC}"/>
          </ac:spMkLst>
        </pc:spChg>
        <pc:spChg chg="mod">
          <ac:chgData name="حصه بنت العتيبي" userId="c1fe605c-1aaf-4791-a440-af891effc177" providerId="ADAL" clId="{D3B123E6-0720-4300-A284-D2FE1A8455BB}" dt="2023-08-22T08:02:36.025" v="1377"/>
          <ac:spMkLst>
            <pc:docMk/>
            <pc:sldMk cId="3794499085" sldId="270"/>
            <ac:spMk id="25" creationId="{89F2BAEB-1A5D-17C1-B964-EC5F30BF90F3}"/>
          </ac:spMkLst>
        </pc:spChg>
        <pc:spChg chg="mod">
          <ac:chgData name="حصه بنت العتيبي" userId="c1fe605c-1aaf-4791-a440-af891effc177" providerId="ADAL" clId="{D3B123E6-0720-4300-A284-D2FE1A8455BB}" dt="2023-08-22T08:02:36.025" v="1379"/>
          <ac:spMkLst>
            <pc:docMk/>
            <pc:sldMk cId="3794499085" sldId="270"/>
            <ac:spMk id="27" creationId="{8318CED1-5114-FC40-6385-52706E783204}"/>
          </ac:spMkLst>
        </pc:spChg>
      </pc:sldChg>
      <pc:sldChg chg="modSp add del mod ord modTransition">
        <pc:chgData name="حصه بنت العتيبي" userId="c1fe605c-1aaf-4791-a440-af891effc177" providerId="ADAL" clId="{D3B123E6-0720-4300-A284-D2FE1A8455BB}" dt="2023-08-22T08:03:05.409" v="1438" actId="2696"/>
        <pc:sldMkLst>
          <pc:docMk/>
          <pc:sldMk cId="3803857477" sldId="270"/>
        </pc:sldMkLst>
        <pc:spChg chg="mod">
          <ac:chgData name="حصه بنت العتيبي" userId="c1fe605c-1aaf-4791-a440-af891effc177" providerId="ADAL" clId="{D3B123E6-0720-4300-A284-D2FE1A8455BB}" dt="2023-08-22T08:03:05.119" v="1437"/>
          <ac:spMkLst>
            <pc:docMk/>
            <pc:sldMk cId="3803857477" sldId="270"/>
            <ac:spMk id="9" creationId="{8DA7A398-5F98-418F-57BC-143AFC249BA4}"/>
          </ac:spMkLst>
        </pc:spChg>
        <pc:spChg chg="mod">
          <ac:chgData name="حصه بنت العتيبي" userId="c1fe605c-1aaf-4791-a440-af891effc177" providerId="ADAL" clId="{D3B123E6-0720-4300-A284-D2FE1A8455BB}" dt="2023-08-22T08:03:04.002" v="1435"/>
          <ac:spMkLst>
            <pc:docMk/>
            <pc:sldMk cId="3803857477" sldId="270"/>
            <ac:spMk id="10" creationId="{079E250C-05A1-B43D-01A2-E664AD773EAC}"/>
          </ac:spMkLst>
        </pc:spChg>
      </pc:sldChg>
      <pc:sldChg chg="add del ord modTransition">
        <pc:chgData name="حصه بنت العتيبي" userId="c1fe605c-1aaf-4791-a440-af891effc177" providerId="ADAL" clId="{D3B123E6-0720-4300-A284-D2FE1A8455BB}" dt="2023-08-22T07:41:20.181" v="1258" actId="2696"/>
        <pc:sldMkLst>
          <pc:docMk/>
          <pc:sldMk cId="4196852898" sldId="270"/>
        </pc:sldMkLst>
      </pc:sldChg>
      <pc:sldChg chg="add del ord modTransition">
        <pc:chgData name="حصه بنت العتيبي" userId="c1fe605c-1aaf-4791-a440-af891effc177" providerId="ADAL" clId="{D3B123E6-0720-4300-A284-D2FE1A8455BB}" dt="2023-08-22T08:02:52.046" v="1421" actId="2696"/>
        <pc:sldMkLst>
          <pc:docMk/>
          <pc:sldMk cId="1098873178" sldId="271"/>
        </pc:sldMkLst>
      </pc:sldChg>
      <pc:sldChg chg="add del ord modTransition">
        <pc:chgData name="حصه بنت العتيبي" userId="c1fe605c-1aaf-4791-a440-af891effc177" providerId="ADAL" clId="{D3B123E6-0720-4300-A284-D2FE1A8455BB}" dt="2023-08-22T08:03:28.014" v="1487" actId="2696"/>
        <pc:sldMkLst>
          <pc:docMk/>
          <pc:sldMk cId="1211121162" sldId="271"/>
        </pc:sldMkLst>
      </pc:sldChg>
      <pc:sldChg chg="add del ord modTransition">
        <pc:chgData name="حصه بنت العتيبي" userId="c1fe605c-1aaf-4791-a440-af891effc177" providerId="ADAL" clId="{D3B123E6-0720-4300-A284-D2FE1A8455BB}" dt="2023-08-22T08:03:17.360" v="1461" actId="2696"/>
        <pc:sldMkLst>
          <pc:docMk/>
          <pc:sldMk cId="1602081456" sldId="271"/>
        </pc:sldMkLst>
      </pc:sldChg>
      <pc:sldChg chg="add del ord modTransition">
        <pc:chgData name="حصه بنت العتيبي" userId="c1fe605c-1aaf-4791-a440-af891effc177" providerId="ADAL" clId="{D3B123E6-0720-4300-A284-D2FE1A8455BB}" dt="2023-08-22T08:03:39.019" v="1517" actId="2696"/>
        <pc:sldMkLst>
          <pc:docMk/>
          <pc:sldMk cId="1992176814" sldId="271"/>
        </pc:sldMkLst>
      </pc:sldChg>
      <pc:sldChg chg="add del ord modTransition">
        <pc:chgData name="حصه بنت العتيبي" userId="c1fe605c-1aaf-4791-a440-af891effc177" providerId="ADAL" clId="{D3B123E6-0720-4300-A284-D2FE1A8455BB}" dt="2023-08-22T08:02:36.186" v="1381" actId="2696"/>
        <pc:sldMkLst>
          <pc:docMk/>
          <pc:sldMk cId="2242949661" sldId="271"/>
        </pc:sldMkLst>
      </pc:sldChg>
      <pc:sldChg chg="add del ord modTransition">
        <pc:chgData name="حصه بنت العتيبي" userId="c1fe605c-1aaf-4791-a440-af891effc177" providerId="ADAL" clId="{D3B123E6-0720-4300-A284-D2FE1A8455BB}" dt="2023-08-22T08:03:41.985" v="1539" actId="2696"/>
        <pc:sldMkLst>
          <pc:docMk/>
          <pc:sldMk cId="2787682193" sldId="271"/>
        </pc:sldMkLst>
      </pc:sldChg>
      <pc:sldChg chg="add del ord modTransition">
        <pc:chgData name="حصه بنت العتيبي" userId="c1fe605c-1aaf-4791-a440-af891effc177" providerId="ADAL" clId="{D3B123E6-0720-4300-A284-D2FE1A8455BB}" dt="2023-08-22T08:03:05.409" v="1439" actId="2696"/>
        <pc:sldMkLst>
          <pc:docMk/>
          <pc:sldMk cId="3268518011" sldId="271"/>
        </pc:sldMkLst>
      </pc:sldChg>
      <pc:sldChg chg="add del ord modTransition">
        <pc:chgData name="حصه بنت العتيبي" userId="c1fe605c-1aaf-4791-a440-af891effc177" providerId="ADAL" clId="{D3B123E6-0720-4300-A284-D2FE1A8455BB}" dt="2023-08-22T08:02:40.542" v="1399" actId="2696"/>
        <pc:sldMkLst>
          <pc:docMk/>
          <pc:sldMk cId="3353677593" sldId="271"/>
        </pc:sldMkLst>
      </pc:sldChg>
      <pc:sldMasterChg chg="addSp modSp mod modSldLayout">
        <pc:chgData name="حصه بنت العتيبي" userId="c1fe605c-1aaf-4791-a440-af891effc177" providerId="ADAL" clId="{D3B123E6-0720-4300-A284-D2FE1A8455BB}" dt="2023-08-22T06:47:49.412" v="639" actId="403"/>
        <pc:sldMasterMkLst>
          <pc:docMk/>
          <pc:sldMasterMk cId="467428714" sldId="2147483648"/>
        </pc:sldMasterMkLst>
        <pc:spChg chg="mod">
          <ac:chgData name="حصه بنت العتيبي" userId="c1fe605c-1aaf-4791-a440-af891effc177" providerId="ADAL" clId="{D3B123E6-0720-4300-A284-D2FE1A8455BB}" dt="2023-08-22T06:47:24.690" v="620" actId="1076"/>
          <ac:spMkLst>
            <pc:docMk/>
            <pc:sldMasterMk cId="467428714" sldId="2147483648"/>
            <ac:spMk id="4" creationId="{69923F54-4F53-4636-BE76-5D4917AEF675}"/>
          </ac:spMkLst>
        </pc:spChg>
        <pc:spChg chg="add mod">
          <ac:chgData name="حصه بنت العتيبي" userId="c1fe605c-1aaf-4791-a440-af891effc177" providerId="ADAL" clId="{D3B123E6-0720-4300-A284-D2FE1A8455BB}" dt="2023-08-22T06:47:49.412" v="639" actId="403"/>
          <ac:spMkLst>
            <pc:docMk/>
            <pc:sldMasterMk cId="467428714" sldId="2147483648"/>
            <ac:spMk id="7" creationId="{9F38D0DD-DFEA-7BD8-7F3B-697DD3EE9E20}"/>
          </ac:spMkLst>
        </pc:spChg>
        <pc:sldLayoutChg chg="addSp modSp mod">
          <pc:chgData name="حصه بنت العتيبي" userId="c1fe605c-1aaf-4791-a440-af891effc177" providerId="ADAL" clId="{D3B123E6-0720-4300-A284-D2FE1A8455BB}" dt="2023-08-22T06:47:04.889" v="619" actId="1076"/>
          <pc:sldLayoutMkLst>
            <pc:docMk/>
            <pc:sldMasterMk cId="467428714" sldId="2147483648"/>
            <pc:sldLayoutMk cId="2320253496" sldId="2147483649"/>
          </pc:sldLayoutMkLst>
          <pc:spChg chg="add mod">
            <ac:chgData name="حصه بنت العتيبي" userId="c1fe605c-1aaf-4791-a440-af891effc177" providerId="ADAL" clId="{D3B123E6-0720-4300-A284-D2FE1A8455BB}" dt="2023-08-22T06:47:04.889" v="619" actId="1076"/>
            <ac:spMkLst>
              <pc:docMk/>
              <pc:sldMasterMk cId="467428714" sldId="2147483648"/>
              <pc:sldLayoutMk cId="2320253496" sldId="2147483649"/>
              <ac:spMk id="7" creationId="{44E8C420-BA1C-043A-125F-6B479B47A5F1}"/>
            </ac:spMkLst>
          </pc:spChg>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713A20-921C-4D0D-A96A-385012BE599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D19C41F-A7E4-4260-987A-316407C37C15}">
      <dgm:prSet/>
      <dgm:spPr/>
      <dgm:t>
        <a:bodyPr/>
        <a:lstStyle/>
        <a:p>
          <a:r>
            <a:rPr lang="en-GB"/>
            <a:t>Unit-1-</a:t>
          </a:r>
          <a:endParaRPr lang="en-US"/>
        </a:p>
      </dgm:t>
    </dgm:pt>
    <dgm:pt modelId="{D4CA48E8-2A7F-496E-9C09-F6ACF038DA38}" type="parTrans" cxnId="{208F636A-514A-4C68-B55C-100424840C9B}">
      <dgm:prSet/>
      <dgm:spPr/>
      <dgm:t>
        <a:bodyPr/>
        <a:lstStyle/>
        <a:p>
          <a:endParaRPr lang="en-US" sz="2800"/>
        </a:p>
      </dgm:t>
    </dgm:pt>
    <dgm:pt modelId="{D942198D-2E3D-4C45-A03A-4978EC584A22}" type="sibTrans" cxnId="{208F636A-514A-4C68-B55C-100424840C9B}">
      <dgm:prSet/>
      <dgm:spPr/>
      <dgm:t>
        <a:bodyPr/>
        <a:lstStyle/>
        <a:p>
          <a:endParaRPr lang="en-US"/>
        </a:p>
      </dgm:t>
    </dgm:pt>
    <dgm:pt modelId="{A47BDB6E-F49E-4F61-9E1F-BDF7C77A5756}">
      <dgm:prSet/>
      <dgm:spPr/>
      <dgm:t>
        <a:bodyPr/>
        <a:lstStyle/>
        <a:p>
          <a:r>
            <a:rPr lang="en-GB"/>
            <a:t>Two Is Better Than One</a:t>
          </a:r>
          <a:endParaRPr lang="en-US"/>
        </a:p>
      </dgm:t>
    </dgm:pt>
    <dgm:pt modelId="{3368EF9C-D746-4737-BD08-E05EFDFEB057}" type="parTrans" cxnId="{F488CCA8-97F7-44A2-838D-B13286E6253E}">
      <dgm:prSet/>
      <dgm:spPr/>
      <dgm:t>
        <a:bodyPr/>
        <a:lstStyle/>
        <a:p>
          <a:endParaRPr lang="en-US" sz="2800"/>
        </a:p>
      </dgm:t>
    </dgm:pt>
    <dgm:pt modelId="{931817C5-C1BE-4F7B-BCDE-58EB7C3B04CA}" type="sibTrans" cxnId="{F488CCA8-97F7-44A2-838D-B13286E6253E}">
      <dgm:prSet/>
      <dgm:spPr/>
      <dgm:t>
        <a:bodyPr/>
        <a:lstStyle/>
        <a:p>
          <a:endParaRPr lang="en-US"/>
        </a:p>
      </dgm:t>
    </dgm:pt>
    <dgm:pt modelId="{90195331-65AD-4BEB-B735-186BCF0092C0}">
      <dgm:prSet/>
      <dgm:spPr/>
      <dgm:t>
        <a:bodyPr/>
        <a:lstStyle/>
        <a:p>
          <a:r>
            <a:rPr lang="en-GB"/>
            <a:t>Listen &amp; Discuss</a:t>
          </a:r>
          <a:endParaRPr lang="en-US"/>
        </a:p>
      </dgm:t>
    </dgm:pt>
    <dgm:pt modelId="{1EBB7E75-0617-4A3C-B6BD-365C6C6E969E}" type="parTrans" cxnId="{4827513F-FCAA-4EF8-B232-850615510E5D}">
      <dgm:prSet/>
      <dgm:spPr/>
      <dgm:t>
        <a:bodyPr/>
        <a:lstStyle/>
        <a:p>
          <a:endParaRPr lang="en-US" sz="2800"/>
        </a:p>
      </dgm:t>
    </dgm:pt>
    <dgm:pt modelId="{C53D4B2B-83F2-442C-8F56-32751B23EB47}" type="sibTrans" cxnId="{4827513F-FCAA-4EF8-B232-850615510E5D}">
      <dgm:prSet/>
      <dgm:spPr/>
      <dgm:t>
        <a:bodyPr/>
        <a:lstStyle/>
        <a:p>
          <a:endParaRPr lang="en-US"/>
        </a:p>
      </dgm:t>
    </dgm:pt>
    <dgm:pt modelId="{04BA5245-B3A8-4C8B-AD3E-0B7E6BFCE96D}" type="pres">
      <dgm:prSet presAssocID="{AE713A20-921C-4D0D-A96A-385012BE5996}" presName="root" presStyleCnt="0">
        <dgm:presLayoutVars>
          <dgm:dir/>
          <dgm:resizeHandles val="exact"/>
        </dgm:presLayoutVars>
      </dgm:prSet>
      <dgm:spPr/>
    </dgm:pt>
    <dgm:pt modelId="{D930C01C-D004-44B5-B29C-341920BD8965}" type="pres">
      <dgm:prSet presAssocID="{DD19C41F-A7E4-4260-987A-316407C37C15}" presName="compNode" presStyleCnt="0"/>
      <dgm:spPr/>
    </dgm:pt>
    <dgm:pt modelId="{D6419976-7F85-4D17-A440-FBBF61783111}" type="pres">
      <dgm:prSet presAssocID="{DD19C41F-A7E4-4260-987A-316407C37C15}"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dge 1 with solid fill"/>
        </a:ext>
      </dgm:extLst>
    </dgm:pt>
    <dgm:pt modelId="{EBE37A81-751F-451A-BCDA-B1407FDD0D67}" type="pres">
      <dgm:prSet presAssocID="{DD19C41F-A7E4-4260-987A-316407C37C15}" presName="spaceRect" presStyleCnt="0"/>
      <dgm:spPr/>
    </dgm:pt>
    <dgm:pt modelId="{C7979F19-1E92-4065-94C7-DE7D0BFF516C}" type="pres">
      <dgm:prSet presAssocID="{DD19C41F-A7E4-4260-987A-316407C37C15}" presName="textRect" presStyleLbl="revTx" presStyleIdx="0" presStyleCnt="3">
        <dgm:presLayoutVars>
          <dgm:chMax val="1"/>
          <dgm:chPref val="1"/>
        </dgm:presLayoutVars>
      </dgm:prSet>
      <dgm:spPr/>
    </dgm:pt>
    <dgm:pt modelId="{51AE8509-81AC-4213-9794-615BA751D1BF}" type="pres">
      <dgm:prSet presAssocID="{D942198D-2E3D-4C45-A03A-4978EC584A22}" presName="sibTrans" presStyleCnt="0"/>
      <dgm:spPr/>
    </dgm:pt>
    <dgm:pt modelId="{A4A2B993-A611-489C-90A4-BFD679DF11EB}" type="pres">
      <dgm:prSet presAssocID="{A47BDB6E-F49E-4F61-9E1F-BDF7C77A5756}" presName="compNode" presStyleCnt="0"/>
      <dgm:spPr/>
    </dgm:pt>
    <dgm:pt modelId="{F2071301-CE5C-439D-B865-EC15142D1E51}" type="pres">
      <dgm:prSet presAssocID="{A47BDB6E-F49E-4F61-9E1F-BDF7C77A575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ick"/>
        </a:ext>
      </dgm:extLst>
    </dgm:pt>
    <dgm:pt modelId="{815CFA3D-73DC-4B76-9430-B6F11835194C}" type="pres">
      <dgm:prSet presAssocID="{A47BDB6E-F49E-4F61-9E1F-BDF7C77A5756}" presName="spaceRect" presStyleCnt="0"/>
      <dgm:spPr/>
    </dgm:pt>
    <dgm:pt modelId="{4B2EF94A-80AB-4FF6-8469-A77D3C6F77BF}" type="pres">
      <dgm:prSet presAssocID="{A47BDB6E-F49E-4F61-9E1F-BDF7C77A5756}" presName="textRect" presStyleLbl="revTx" presStyleIdx="1" presStyleCnt="3">
        <dgm:presLayoutVars>
          <dgm:chMax val="1"/>
          <dgm:chPref val="1"/>
        </dgm:presLayoutVars>
      </dgm:prSet>
      <dgm:spPr/>
    </dgm:pt>
    <dgm:pt modelId="{5AA6AAEB-C02A-420B-BA4C-A23C35DDD79D}" type="pres">
      <dgm:prSet presAssocID="{931817C5-C1BE-4F7B-BCDE-58EB7C3B04CA}" presName="sibTrans" presStyleCnt="0"/>
      <dgm:spPr/>
    </dgm:pt>
    <dgm:pt modelId="{94F12E87-06C6-4E1C-B861-D0265632EC2C}" type="pres">
      <dgm:prSet presAssocID="{90195331-65AD-4BEB-B735-186BCF0092C0}" presName="compNode" presStyleCnt="0"/>
      <dgm:spPr/>
    </dgm:pt>
    <dgm:pt modelId="{CF888BC0-FA3A-437B-8098-6439A8D40AF4}" type="pres">
      <dgm:prSet presAssocID="{90195331-65AD-4BEB-B735-186BCF0092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
        </a:ext>
      </dgm:extLst>
    </dgm:pt>
    <dgm:pt modelId="{3F98EFEB-503A-4400-9080-99F147A7EAB9}" type="pres">
      <dgm:prSet presAssocID="{90195331-65AD-4BEB-B735-186BCF0092C0}" presName="spaceRect" presStyleCnt="0"/>
      <dgm:spPr/>
    </dgm:pt>
    <dgm:pt modelId="{1256B352-A8A0-4E9A-8FCB-667853D31D7B}" type="pres">
      <dgm:prSet presAssocID="{90195331-65AD-4BEB-B735-186BCF0092C0}" presName="textRect" presStyleLbl="revTx" presStyleIdx="2" presStyleCnt="3">
        <dgm:presLayoutVars>
          <dgm:chMax val="1"/>
          <dgm:chPref val="1"/>
        </dgm:presLayoutVars>
      </dgm:prSet>
      <dgm:spPr/>
    </dgm:pt>
  </dgm:ptLst>
  <dgm:cxnLst>
    <dgm:cxn modelId="{4827513F-FCAA-4EF8-B232-850615510E5D}" srcId="{AE713A20-921C-4D0D-A96A-385012BE5996}" destId="{90195331-65AD-4BEB-B735-186BCF0092C0}" srcOrd="2" destOrd="0" parTransId="{1EBB7E75-0617-4A3C-B6BD-365C6C6E969E}" sibTransId="{C53D4B2B-83F2-442C-8F56-32751B23EB47}"/>
    <dgm:cxn modelId="{DA23545C-8499-4618-8592-317834A39E85}" type="presOf" srcId="{AE713A20-921C-4D0D-A96A-385012BE5996}" destId="{04BA5245-B3A8-4C8B-AD3E-0B7E6BFCE96D}" srcOrd="0" destOrd="0" presId="urn:microsoft.com/office/officeart/2018/2/layout/IconLabelList"/>
    <dgm:cxn modelId="{2D7CB743-B979-4527-9CB6-67D833493932}" type="presOf" srcId="{DD19C41F-A7E4-4260-987A-316407C37C15}" destId="{C7979F19-1E92-4065-94C7-DE7D0BFF516C}" srcOrd="0" destOrd="0" presId="urn:microsoft.com/office/officeart/2018/2/layout/IconLabelList"/>
    <dgm:cxn modelId="{208F636A-514A-4C68-B55C-100424840C9B}" srcId="{AE713A20-921C-4D0D-A96A-385012BE5996}" destId="{DD19C41F-A7E4-4260-987A-316407C37C15}" srcOrd="0" destOrd="0" parTransId="{D4CA48E8-2A7F-496E-9C09-F6ACF038DA38}" sibTransId="{D942198D-2E3D-4C45-A03A-4978EC584A22}"/>
    <dgm:cxn modelId="{F488CCA8-97F7-44A2-838D-B13286E6253E}" srcId="{AE713A20-921C-4D0D-A96A-385012BE5996}" destId="{A47BDB6E-F49E-4F61-9E1F-BDF7C77A5756}" srcOrd="1" destOrd="0" parTransId="{3368EF9C-D746-4737-BD08-E05EFDFEB057}" sibTransId="{931817C5-C1BE-4F7B-BCDE-58EB7C3B04CA}"/>
    <dgm:cxn modelId="{393D6AAB-8E5D-41F5-A63F-FECA649C2B92}" type="presOf" srcId="{90195331-65AD-4BEB-B735-186BCF0092C0}" destId="{1256B352-A8A0-4E9A-8FCB-667853D31D7B}" srcOrd="0" destOrd="0" presId="urn:microsoft.com/office/officeart/2018/2/layout/IconLabelList"/>
    <dgm:cxn modelId="{1A4A6CBE-E93C-4A75-9986-28DC53D234C6}" type="presOf" srcId="{A47BDB6E-F49E-4F61-9E1F-BDF7C77A5756}" destId="{4B2EF94A-80AB-4FF6-8469-A77D3C6F77BF}" srcOrd="0" destOrd="0" presId="urn:microsoft.com/office/officeart/2018/2/layout/IconLabelList"/>
    <dgm:cxn modelId="{9A794D47-BAF4-4734-9039-F2BB080059CB}" type="presParOf" srcId="{04BA5245-B3A8-4C8B-AD3E-0B7E6BFCE96D}" destId="{D930C01C-D004-44B5-B29C-341920BD8965}" srcOrd="0" destOrd="0" presId="urn:microsoft.com/office/officeart/2018/2/layout/IconLabelList"/>
    <dgm:cxn modelId="{DC9BC433-0D22-4925-8B5C-42CAC9382EDF}" type="presParOf" srcId="{D930C01C-D004-44B5-B29C-341920BD8965}" destId="{D6419976-7F85-4D17-A440-FBBF61783111}" srcOrd="0" destOrd="0" presId="urn:microsoft.com/office/officeart/2018/2/layout/IconLabelList"/>
    <dgm:cxn modelId="{BDA72EF0-B4A4-4588-AD94-DD45D7C7C18A}" type="presParOf" srcId="{D930C01C-D004-44B5-B29C-341920BD8965}" destId="{EBE37A81-751F-451A-BCDA-B1407FDD0D67}" srcOrd="1" destOrd="0" presId="urn:microsoft.com/office/officeart/2018/2/layout/IconLabelList"/>
    <dgm:cxn modelId="{497C4575-4BAE-4A17-ADFE-ED360AEB8B7B}" type="presParOf" srcId="{D930C01C-D004-44B5-B29C-341920BD8965}" destId="{C7979F19-1E92-4065-94C7-DE7D0BFF516C}" srcOrd="2" destOrd="0" presId="urn:microsoft.com/office/officeart/2018/2/layout/IconLabelList"/>
    <dgm:cxn modelId="{780B70ED-F9DA-4FD6-9F14-AACBF7941317}" type="presParOf" srcId="{04BA5245-B3A8-4C8B-AD3E-0B7E6BFCE96D}" destId="{51AE8509-81AC-4213-9794-615BA751D1BF}" srcOrd="1" destOrd="0" presId="urn:microsoft.com/office/officeart/2018/2/layout/IconLabelList"/>
    <dgm:cxn modelId="{6F769CD0-75C1-4CD6-959E-6934F38A5583}" type="presParOf" srcId="{04BA5245-B3A8-4C8B-AD3E-0B7E6BFCE96D}" destId="{A4A2B993-A611-489C-90A4-BFD679DF11EB}" srcOrd="2" destOrd="0" presId="urn:microsoft.com/office/officeart/2018/2/layout/IconLabelList"/>
    <dgm:cxn modelId="{FF03054D-F4DF-4176-BF58-6432ED807580}" type="presParOf" srcId="{A4A2B993-A611-489C-90A4-BFD679DF11EB}" destId="{F2071301-CE5C-439D-B865-EC15142D1E51}" srcOrd="0" destOrd="0" presId="urn:microsoft.com/office/officeart/2018/2/layout/IconLabelList"/>
    <dgm:cxn modelId="{4F89BC03-F277-4FB4-BF5E-2EA1D094162A}" type="presParOf" srcId="{A4A2B993-A611-489C-90A4-BFD679DF11EB}" destId="{815CFA3D-73DC-4B76-9430-B6F11835194C}" srcOrd="1" destOrd="0" presId="urn:microsoft.com/office/officeart/2018/2/layout/IconLabelList"/>
    <dgm:cxn modelId="{0277EFB1-6223-40FE-B917-BA7CC8EB64E6}" type="presParOf" srcId="{A4A2B993-A611-489C-90A4-BFD679DF11EB}" destId="{4B2EF94A-80AB-4FF6-8469-A77D3C6F77BF}" srcOrd="2" destOrd="0" presId="urn:microsoft.com/office/officeart/2018/2/layout/IconLabelList"/>
    <dgm:cxn modelId="{03C4784F-D1DA-4FB0-A870-EE9A2A6C05BB}" type="presParOf" srcId="{04BA5245-B3A8-4C8B-AD3E-0B7E6BFCE96D}" destId="{5AA6AAEB-C02A-420B-BA4C-A23C35DDD79D}" srcOrd="3" destOrd="0" presId="urn:microsoft.com/office/officeart/2018/2/layout/IconLabelList"/>
    <dgm:cxn modelId="{CA9D2471-590B-423F-9744-46AE8D9FE928}" type="presParOf" srcId="{04BA5245-B3A8-4C8B-AD3E-0B7E6BFCE96D}" destId="{94F12E87-06C6-4E1C-B861-D0265632EC2C}" srcOrd="4" destOrd="0" presId="urn:microsoft.com/office/officeart/2018/2/layout/IconLabelList"/>
    <dgm:cxn modelId="{B992FAF1-D934-4B4C-A89D-878FD7B583EB}" type="presParOf" srcId="{94F12E87-06C6-4E1C-B861-D0265632EC2C}" destId="{CF888BC0-FA3A-437B-8098-6439A8D40AF4}" srcOrd="0" destOrd="0" presId="urn:microsoft.com/office/officeart/2018/2/layout/IconLabelList"/>
    <dgm:cxn modelId="{4084889E-C080-4CEE-85A9-5422D1FDB682}" type="presParOf" srcId="{94F12E87-06C6-4E1C-B861-D0265632EC2C}" destId="{3F98EFEB-503A-4400-9080-99F147A7EAB9}" srcOrd="1" destOrd="0" presId="urn:microsoft.com/office/officeart/2018/2/layout/IconLabelList"/>
    <dgm:cxn modelId="{F0BF29A8-E9D8-4E24-BFD3-E8E97E9865CE}" type="presParOf" srcId="{94F12E87-06C6-4E1C-B861-D0265632EC2C}" destId="{1256B352-A8A0-4E9A-8FCB-667853D31D7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19976-7F85-4D17-A440-FBBF61783111}">
      <dsp:nvSpPr>
        <dsp:cNvPr id="0" name=""/>
        <dsp:cNvSpPr/>
      </dsp:nvSpPr>
      <dsp:spPr>
        <a:xfrm>
          <a:off x="1319873" y="262420"/>
          <a:ext cx="762539" cy="76253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979F19-1E92-4065-94C7-DE7D0BFF516C}">
      <dsp:nvSpPr>
        <dsp:cNvPr id="0" name=""/>
        <dsp:cNvSpPr/>
      </dsp:nvSpPr>
      <dsp:spPr>
        <a:xfrm>
          <a:off x="853877" y="1286040"/>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a:t>Unit-1-</a:t>
          </a:r>
          <a:endParaRPr lang="en-US" sz="2400" kern="1200"/>
        </a:p>
      </dsp:txBody>
      <dsp:txXfrm>
        <a:off x="853877" y="1286040"/>
        <a:ext cx="1694531" cy="677812"/>
      </dsp:txXfrm>
    </dsp:sp>
    <dsp:sp modelId="{F2071301-CE5C-439D-B865-EC15142D1E51}">
      <dsp:nvSpPr>
        <dsp:cNvPr id="0" name=""/>
        <dsp:cNvSpPr/>
      </dsp:nvSpPr>
      <dsp:spPr>
        <a:xfrm>
          <a:off x="3310948" y="262420"/>
          <a:ext cx="762539" cy="7625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2EF94A-80AB-4FF6-8469-A77D3C6F77BF}">
      <dsp:nvSpPr>
        <dsp:cNvPr id="0" name=""/>
        <dsp:cNvSpPr/>
      </dsp:nvSpPr>
      <dsp:spPr>
        <a:xfrm>
          <a:off x="2844951" y="1286040"/>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a:t>Two Is Better Than One</a:t>
          </a:r>
          <a:endParaRPr lang="en-US" sz="2400" kern="1200"/>
        </a:p>
      </dsp:txBody>
      <dsp:txXfrm>
        <a:off x="2844951" y="1286040"/>
        <a:ext cx="1694531" cy="677812"/>
      </dsp:txXfrm>
    </dsp:sp>
    <dsp:sp modelId="{CF888BC0-FA3A-437B-8098-6439A8D40AF4}">
      <dsp:nvSpPr>
        <dsp:cNvPr id="0" name=""/>
        <dsp:cNvSpPr/>
      </dsp:nvSpPr>
      <dsp:spPr>
        <a:xfrm>
          <a:off x="2315410" y="2387485"/>
          <a:ext cx="762539" cy="7625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56B352-A8A0-4E9A-8FCB-667853D31D7B}">
      <dsp:nvSpPr>
        <dsp:cNvPr id="0" name=""/>
        <dsp:cNvSpPr/>
      </dsp:nvSpPr>
      <dsp:spPr>
        <a:xfrm>
          <a:off x="1849414" y="3411104"/>
          <a:ext cx="1694531" cy="677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GB" sz="2400" kern="1200"/>
            <a:t>Listen &amp; Discuss</a:t>
          </a:r>
          <a:endParaRPr lang="en-US" sz="2400" kern="1200"/>
        </a:p>
      </dsp:txBody>
      <dsp:txXfrm>
        <a:off x="1849414" y="3411104"/>
        <a:ext cx="1694531" cy="67781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C3C56-073F-45EA-8B08-6A2CD3A97C14}" type="datetimeFigureOut">
              <a:rPr lang="en-GB" smtClean="0"/>
              <a:t>22/08/2023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03D897-0C6D-4DA2-B49C-D59A10A211CA}" type="slidenum">
              <a:rPr lang="en-GB" smtClean="0"/>
              <a:t>‹#›</a:t>
            </a:fld>
            <a:endParaRPr lang="en-GB"/>
          </a:p>
        </p:txBody>
      </p:sp>
    </p:spTree>
    <p:extLst>
      <p:ext uri="{BB962C8B-B14F-4D97-AF65-F5344CB8AC3E}">
        <p14:creationId xmlns:p14="http://schemas.microsoft.com/office/powerpoint/2010/main" val="475305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 each of these partners famous for? What is each of these partners famous for? What is each of these partners famous for? What is each of these partners famous for? What is each of these partners famous for? What is each of these partners famous for? What is each of these partners famous for? What is each of these partners famous for?</a:t>
            </a:r>
          </a:p>
        </p:txBody>
      </p:sp>
      <p:sp>
        <p:nvSpPr>
          <p:cNvPr id="4" name="Slide Number Placeholder 3"/>
          <p:cNvSpPr>
            <a:spLocks noGrp="1"/>
          </p:cNvSpPr>
          <p:nvPr>
            <p:ph type="sldNum" sz="quarter" idx="5"/>
          </p:nvPr>
        </p:nvSpPr>
        <p:spPr/>
        <p:txBody>
          <a:bodyPr/>
          <a:lstStyle/>
          <a:p>
            <a:fld id="{7503D897-0C6D-4DA2-B49C-D59A10A211CA}" type="slidenum">
              <a:rPr lang="en-GB" smtClean="0"/>
              <a:t>4</a:t>
            </a:fld>
            <a:endParaRPr lang="en-GB"/>
          </a:p>
        </p:txBody>
      </p:sp>
    </p:spTree>
    <p:extLst>
      <p:ext uri="{BB962C8B-B14F-4D97-AF65-F5344CB8AC3E}">
        <p14:creationId xmlns:p14="http://schemas.microsoft.com/office/powerpoint/2010/main" val="208757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CE032-D6F9-8A60-0C08-11401FA65A9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DA8FA57D-1545-4399-C648-9FDB700D6B16}"/>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8771616-D2D6-4631-1677-0969EC7829D2}"/>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5" name="Footer Placeholder 4">
            <a:extLst>
              <a:ext uri="{FF2B5EF4-FFF2-40B4-BE49-F238E27FC236}">
                <a16:creationId xmlns:a16="http://schemas.microsoft.com/office/drawing/2014/main" id="{CFD7BABD-D5B1-08D9-F01B-3C9686E907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E2BE4D-24BC-83AE-4006-E64A1F9C3A82}"/>
              </a:ext>
            </a:extLst>
          </p:cNvPr>
          <p:cNvSpPr>
            <a:spLocks noGrp="1"/>
          </p:cNvSpPr>
          <p:nvPr>
            <p:ph type="sldNum" sz="quarter" idx="12"/>
          </p:nvPr>
        </p:nvSpPr>
        <p:spPr/>
        <p:txBody>
          <a:bodyPr/>
          <a:lstStyle/>
          <a:p>
            <a:fld id="{E6129CD4-AEBA-479D-AF69-2EB76E3B66CC}" type="slidenum">
              <a:rPr lang="en-GB" smtClean="0"/>
              <a:t>‹#›</a:t>
            </a:fld>
            <a:endParaRPr lang="en-GB"/>
          </a:p>
        </p:txBody>
      </p:sp>
      <p:sp>
        <p:nvSpPr>
          <p:cNvPr id="7" name="Date Placeholder 3">
            <a:extLst>
              <a:ext uri="{FF2B5EF4-FFF2-40B4-BE49-F238E27FC236}">
                <a16:creationId xmlns:a16="http://schemas.microsoft.com/office/drawing/2014/main" id="{44E8C420-BA1C-043A-125F-6B479B47A5F1}"/>
              </a:ext>
            </a:extLst>
          </p:cNvPr>
          <p:cNvSpPr txBox="1">
            <a:spLocks/>
          </p:cNvSpPr>
          <p:nvPr userDrawn="1"/>
        </p:nvSpPr>
        <p:spPr>
          <a:xfrm>
            <a:off x="0" y="685799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V Boli" panose="02000500030200090000" pitchFamily="2" charset="0"/>
                <a:ea typeface="+mn-ea"/>
                <a:cs typeface="MV Boli" panose="0200050003020009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Hissah alotaibi</a:t>
            </a:r>
            <a:endParaRPr lang="en-GB" dirty="0"/>
          </a:p>
        </p:txBody>
      </p:sp>
    </p:spTree>
    <p:extLst>
      <p:ext uri="{BB962C8B-B14F-4D97-AF65-F5344CB8AC3E}">
        <p14:creationId xmlns:p14="http://schemas.microsoft.com/office/powerpoint/2010/main" val="232025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2672965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84708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2373546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1571804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767122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4198050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68815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2579793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2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14788198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336233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710CE-BA6E-30FE-F42F-AF9550C3C8D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3FD0B9F-5E2F-15CD-1A98-91FF55CCA9E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988234F-9136-FC10-B712-D625D4A9984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5" name="Footer Placeholder 4">
            <a:extLst>
              <a:ext uri="{FF2B5EF4-FFF2-40B4-BE49-F238E27FC236}">
                <a16:creationId xmlns:a16="http://schemas.microsoft.com/office/drawing/2014/main" id="{A4064D34-BEE1-2B14-D313-DB18822C0B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66FC41-D3AC-8B36-36E8-46EE7831BAE3}"/>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393274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3613641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1034809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571440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2512461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1933761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3190525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1667240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3554150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3267711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3502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A7560-5887-D904-C195-45DC8A2964D0}"/>
              </a:ext>
            </a:extLst>
          </p:cNvPr>
          <p:cNvSpPr>
            <a:spLocks noGrp="1"/>
          </p:cNvSpPr>
          <p:nvPr>
            <p:ph type="title"/>
          </p:nvPr>
        </p:nvSpPr>
        <p:spPr>
          <a:xfrm>
            <a:off x="831851" y="1709740"/>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460C939-3371-8B9E-37B0-1E60C375A807}"/>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8705EDB-FCA7-48A7-B4C7-DF33FAC1EB51}"/>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5" name="Footer Placeholder 4">
            <a:extLst>
              <a:ext uri="{FF2B5EF4-FFF2-40B4-BE49-F238E27FC236}">
                <a16:creationId xmlns:a16="http://schemas.microsoft.com/office/drawing/2014/main" id="{12E45761-ED1D-73CB-9947-93F8CDFC76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360D31-16FB-FE8B-9469-AD6AE1A77B01}"/>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17065108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3122795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167036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1186144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1159021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23990476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40319629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12633593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3301894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8032721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352967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A3A7-6386-1E50-D8CA-E3F62F85788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CB016E2-D8A8-C3EE-8143-41CBF0DE5BC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2652640-EABA-5B92-0F00-0EBA7C805C6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D1F8D79-122B-8416-AA07-8378757EB19B}"/>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6" name="Footer Placeholder 5">
            <a:extLst>
              <a:ext uri="{FF2B5EF4-FFF2-40B4-BE49-F238E27FC236}">
                <a16:creationId xmlns:a16="http://schemas.microsoft.com/office/drawing/2014/main" id="{95B23047-5ECF-EDC9-C402-97C6AA18C2C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6295E0-3AF7-E859-C834-3A187E46A0F8}"/>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1153293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498492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19025441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96CB-168C-1E80-BD50-706C09D4C5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BEB2440-4386-9301-B491-096AE9197FAB}"/>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826D2A5-9922-3EA8-7FC2-C5B8E4C2027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401572-ED6C-8A36-D2F3-D80C664CEF97}"/>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6" name="Footer Placeholder 5">
            <a:extLst>
              <a:ext uri="{FF2B5EF4-FFF2-40B4-BE49-F238E27FC236}">
                <a16:creationId xmlns:a16="http://schemas.microsoft.com/office/drawing/2014/main" id="{28580966-41B1-614F-F27D-9E0472BE30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5667F1-4F31-40F5-108C-097B8A17DAFF}"/>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23219493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80F9A-C099-3388-466C-349ACF77F87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BA1B576-28DA-25B2-B400-7C8F7A6CDBFD}"/>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B764D0EC-96D6-342E-8BF8-69ECF77AEEAE}"/>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0EFE0B1-EEB2-AF66-03CC-2AA71DBC8523}"/>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6" name="Footer Placeholder 5">
            <a:extLst>
              <a:ext uri="{FF2B5EF4-FFF2-40B4-BE49-F238E27FC236}">
                <a16:creationId xmlns:a16="http://schemas.microsoft.com/office/drawing/2014/main" id="{F4452E64-1DC3-5679-E0D3-A4C04E7B650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469B7D-33F1-1A41-B77D-C9BE23B12E93}"/>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15873605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E805-D0DF-60A5-FA0E-EB8FF07C6638}"/>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A835F10D-ABDE-D51E-422D-AE1C5DD715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F9FD5BE-A83F-5A6E-524B-BB00CF4E0448}"/>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5" name="Footer Placeholder 4">
            <a:extLst>
              <a:ext uri="{FF2B5EF4-FFF2-40B4-BE49-F238E27FC236}">
                <a16:creationId xmlns:a16="http://schemas.microsoft.com/office/drawing/2014/main" id="{EACFD584-3295-B3C4-4078-7F158B98FB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716E97-38E1-83FF-44AF-5CBE8254A642}"/>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2513120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94CFA4-0DBF-DE4A-0DD6-148FD56692E6}"/>
              </a:ext>
            </a:extLst>
          </p:cNvPr>
          <p:cNvSpPr>
            <a:spLocks noGrp="1"/>
          </p:cNvSpPr>
          <p:nvPr>
            <p:ph type="title" orient="vert"/>
          </p:nvPr>
        </p:nvSpPr>
        <p:spPr>
          <a:xfrm>
            <a:off x="8724901"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9DEAD7F-0A0D-59E6-A646-0254365C2E9F}"/>
              </a:ext>
            </a:extLst>
          </p:cNvPr>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00F1C7C-91DB-F160-97F0-1EC70C4E0ED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5" name="Footer Placeholder 4">
            <a:extLst>
              <a:ext uri="{FF2B5EF4-FFF2-40B4-BE49-F238E27FC236}">
                <a16:creationId xmlns:a16="http://schemas.microsoft.com/office/drawing/2014/main" id="{E08B1F2E-AFDB-008C-A9C4-29715940F9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FBECDC-8CEB-A79B-9028-11466AEBA528}"/>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3109462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7C158-8F52-5F6C-548C-CC16C5DC6ACD}"/>
              </a:ext>
            </a:extLst>
          </p:cNvPr>
          <p:cNvSpPr>
            <a:spLocks noGrp="1"/>
          </p:cNvSpPr>
          <p:nvPr>
            <p:ph type="title"/>
          </p:nvPr>
        </p:nvSpPr>
        <p:spPr>
          <a:xfrm>
            <a:off x="839788" y="365127"/>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870E674-69AD-6AE9-DF26-A34BAD50B6F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09B11A-E88F-36C5-8106-A71C6A7F6775}"/>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6D56B4A-9F9F-1FF2-350C-C6CC27A756C9}"/>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408E30F-42C4-1380-5B88-407F52C17D81}"/>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BE691F0-6B67-A714-3BF2-F15FFA6F7AFC}"/>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8" name="Footer Placeholder 7">
            <a:extLst>
              <a:ext uri="{FF2B5EF4-FFF2-40B4-BE49-F238E27FC236}">
                <a16:creationId xmlns:a16="http://schemas.microsoft.com/office/drawing/2014/main" id="{C8FDE130-006D-B313-DAC6-70D35EF3263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6FB86E-A099-1E0A-DB74-810108787558}"/>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361127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9DA3-1C17-2960-D1E1-61EB612F300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EAA806AE-C0CE-C7B4-CA22-76ACBAC9126C}"/>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4" name="Footer Placeholder 3">
            <a:extLst>
              <a:ext uri="{FF2B5EF4-FFF2-40B4-BE49-F238E27FC236}">
                <a16:creationId xmlns:a16="http://schemas.microsoft.com/office/drawing/2014/main" id="{12E2D6F1-382F-E9A6-2F9C-C5AB8CF778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AC9D6BF-AA2D-BCC0-F997-F1F9417D2C1C}"/>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296098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101416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372432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F4A271-7024-FE58-1645-7A68740A03F6}"/>
              </a:ext>
            </a:extLst>
          </p:cNvPr>
          <p:cNvSpPr>
            <a:spLocks noGrp="1"/>
          </p:cNvSpPr>
          <p:nvPr>
            <p:ph type="dt" sz="half" idx="10"/>
          </p:nvPr>
        </p:nvSpPr>
        <p:spPr/>
        <p:txBody>
          <a:bodyPr/>
          <a:lstStyle/>
          <a:p>
            <a:fld id="{15ABAF75-A619-425F-927D-533D2F04862F}" type="datetimeFigureOut">
              <a:rPr lang="en-GB" smtClean="0"/>
              <a:t>22/08/2023</a:t>
            </a:fld>
            <a:endParaRPr lang="en-GB"/>
          </a:p>
        </p:txBody>
      </p:sp>
      <p:sp>
        <p:nvSpPr>
          <p:cNvPr id="3" name="Footer Placeholder 2">
            <a:extLst>
              <a:ext uri="{FF2B5EF4-FFF2-40B4-BE49-F238E27FC236}">
                <a16:creationId xmlns:a16="http://schemas.microsoft.com/office/drawing/2014/main" id="{1171921D-E6C0-A904-309F-919DB3359EF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46DE8FF-36BD-BEDA-0CB6-69177D42634E}"/>
              </a:ext>
            </a:extLst>
          </p:cNvPr>
          <p:cNvSpPr>
            <a:spLocks noGrp="1"/>
          </p:cNvSpPr>
          <p:nvPr>
            <p:ph type="sldNum" sz="quarter" idx="12"/>
          </p:nvPr>
        </p:nvSpPr>
        <p:spPr/>
        <p:txBody>
          <a:bodyPr/>
          <a:lstStyle/>
          <a:p>
            <a:fld id="{E6129CD4-AEBA-479D-AF69-2EB76E3B66CC}" type="slidenum">
              <a:rPr lang="en-GB" smtClean="0"/>
              <a:t>‹#›</a:t>
            </a:fld>
            <a:endParaRPr lang="en-GB"/>
          </a:p>
        </p:txBody>
      </p:sp>
    </p:spTree>
    <p:extLst>
      <p:ext uri="{BB962C8B-B14F-4D97-AF65-F5344CB8AC3E}">
        <p14:creationId xmlns:p14="http://schemas.microsoft.com/office/powerpoint/2010/main" val="39656508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B6764B-2BFE-AD11-1972-CAA4173819E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45EF8A0-4EAD-7FBC-8FED-5A4B42C261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923F54-4F53-4636-BE76-5D4917AEF675}"/>
              </a:ext>
            </a:extLst>
          </p:cNvPr>
          <p:cNvSpPr>
            <a:spLocks noGrp="1"/>
          </p:cNvSpPr>
          <p:nvPr>
            <p:ph type="dt" sz="half" idx="2"/>
          </p:nvPr>
        </p:nvSpPr>
        <p:spPr>
          <a:xfrm>
            <a:off x="1168400" y="4927600"/>
            <a:ext cx="2743200" cy="365125"/>
          </a:xfrm>
          <a:prstGeom prst="rect">
            <a:avLst/>
          </a:prstGeom>
        </p:spPr>
        <p:txBody>
          <a:bodyPr vert="horz" lIns="91440" tIns="45720" rIns="91440" bIns="45720" rtlCol="0" anchor="ctr"/>
          <a:lstStyle>
            <a:lvl1pPr algn="l">
              <a:defRPr sz="1600">
                <a:solidFill>
                  <a:schemeClr val="tx1">
                    <a:tint val="75000"/>
                  </a:schemeClr>
                </a:solidFill>
                <a:latin typeface="MV Boli" panose="02000500030200090000" pitchFamily="2" charset="0"/>
                <a:cs typeface="MV Boli" panose="02000500030200090000" pitchFamily="2" charset="0"/>
              </a:defRPr>
            </a:lvl1pPr>
          </a:lstStyle>
          <a:p>
            <a:r>
              <a:rPr lang="en-GB"/>
              <a:t>Hissah alotaibi</a:t>
            </a:r>
            <a:endParaRPr lang="en-GB" dirty="0"/>
          </a:p>
        </p:txBody>
      </p:sp>
      <p:sp>
        <p:nvSpPr>
          <p:cNvPr id="5" name="Footer Placeholder 4">
            <a:extLst>
              <a:ext uri="{FF2B5EF4-FFF2-40B4-BE49-F238E27FC236}">
                <a16:creationId xmlns:a16="http://schemas.microsoft.com/office/drawing/2014/main" id="{4C3155F9-D33A-C073-5FF2-62F11D449B0C}"/>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A20CA64-0982-B5F4-5198-44CB7B2258B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29CD4-AEBA-479D-AF69-2EB76E3B66CC}" type="slidenum">
              <a:rPr lang="en-GB" smtClean="0"/>
              <a:t>‹#›</a:t>
            </a:fld>
            <a:endParaRPr lang="en-GB"/>
          </a:p>
        </p:txBody>
      </p:sp>
      <p:sp>
        <p:nvSpPr>
          <p:cNvPr id="7" name="TextBox 6">
            <a:extLst>
              <a:ext uri="{FF2B5EF4-FFF2-40B4-BE49-F238E27FC236}">
                <a16:creationId xmlns:a16="http://schemas.microsoft.com/office/drawing/2014/main" id="{9F38D0DD-DFEA-7BD8-7F3B-697DD3EE9E20}"/>
              </a:ext>
            </a:extLst>
          </p:cNvPr>
          <p:cNvSpPr txBox="1"/>
          <p:nvPr userDrawn="1"/>
        </p:nvSpPr>
        <p:spPr>
          <a:xfrm>
            <a:off x="215900" y="6858000"/>
            <a:ext cx="3365500" cy="400110"/>
          </a:xfrm>
          <a:prstGeom prst="rect">
            <a:avLst/>
          </a:prstGeom>
          <a:noFill/>
        </p:spPr>
        <p:txBody>
          <a:bodyPr wrap="square" rtlCol="0">
            <a:spAutoFit/>
          </a:bodyPr>
          <a:lstStyle/>
          <a:p>
            <a:r>
              <a:rPr lang="en-GB" sz="2000" dirty="0">
                <a:latin typeface="MV Boli" panose="02000500030200090000" pitchFamily="2" charset="0"/>
                <a:cs typeface="MV Boli" panose="02000500030200090000" pitchFamily="2" charset="0"/>
              </a:rPr>
              <a:t>Hissah Alotaibi</a:t>
            </a:r>
          </a:p>
        </p:txBody>
      </p:sp>
    </p:spTree>
    <p:extLst>
      <p:ext uri="{BB962C8B-B14F-4D97-AF65-F5344CB8AC3E}">
        <p14:creationId xmlns:p14="http://schemas.microsoft.com/office/powerpoint/2010/main" val="46742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2" r:id="rId8"/>
    <p:sldLayoutId id="2147483691" r:id="rId9"/>
    <p:sldLayoutId id="2147483690" r:id="rId10"/>
    <p:sldLayoutId id="2147483689" r:id="rId11"/>
    <p:sldLayoutId id="2147483688" r:id="rId12"/>
    <p:sldLayoutId id="2147483687" r:id="rId13"/>
    <p:sldLayoutId id="2147483686" r:id="rId14"/>
    <p:sldLayoutId id="2147483684" r:id="rId15"/>
    <p:sldLayoutId id="2147483683" r:id="rId16"/>
    <p:sldLayoutId id="2147483682" r:id="rId17"/>
    <p:sldLayoutId id="2147483681" r:id="rId18"/>
    <p:sldLayoutId id="2147483680" r:id="rId19"/>
    <p:sldLayoutId id="2147483679" r:id="rId20"/>
    <p:sldLayoutId id="2147483678" r:id="rId21"/>
    <p:sldLayoutId id="2147483677" r:id="rId22"/>
    <p:sldLayoutId id="2147483676" r:id="rId23"/>
    <p:sldLayoutId id="2147483675" r:id="rId24"/>
    <p:sldLayoutId id="2147483674" r:id="rId25"/>
    <p:sldLayoutId id="2147483673" r:id="rId26"/>
    <p:sldLayoutId id="2147483672" r:id="rId27"/>
    <p:sldLayoutId id="2147483671" r:id="rId28"/>
    <p:sldLayoutId id="2147483670" r:id="rId29"/>
    <p:sldLayoutId id="2147483669" r:id="rId30"/>
    <p:sldLayoutId id="2147483668" r:id="rId31"/>
    <p:sldLayoutId id="2147483667" r:id="rId32"/>
    <p:sldLayoutId id="2147483666" r:id="rId33"/>
    <p:sldLayoutId id="2147483665" r:id="rId34"/>
    <p:sldLayoutId id="2147483693" r:id="rId35"/>
    <p:sldLayoutId id="2147483685" r:id="rId36"/>
    <p:sldLayoutId id="2147483664" r:id="rId37"/>
    <p:sldLayoutId id="2147483663" r:id="rId38"/>
    <p:sldLayoutId id="2147483662" r:id="rId39"/>
    <p:sldLayoutId id="2147483661" r:id="rId40"/>
    <p:sldLayoutId id="2147483660" r:id="rId41"/>
    <p:sldLayoutId id="2147483656" r:id="rId42"/>
    <p:sldLayoutId id="2147483657" r:id="rId43"/>
    <p:sldLayoutId id="2147483658" r:id="rId44"/>
    <p:sldLayoutId id="2147483659" r:id="rId4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34.xml"/><Relationship Id="rId4" Type="http://schemas.openxmlformats.org/officeDocument/2006/relationships/image" Target="../media/image21.tmp"/></Relationships>
</file>

<file path=ppt/slides/_rels/slide12.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w6JFRi0Qm_s" TargetMode="External"/><Relationship Id="rId2" Type="http://schemas.openxmlformats.org/officeDocument/2006/relationships/image" Target="../media/image22.tmp"/><Relationship Id="rId1" Type="http://schemas.openxmlformats.org/officeDocument/2006/relationships/slideLayout" Target="../slideLayouts/slideLayout28.xml"/><Relationship Id="rId5" Type="http://schemas.openxmlformats.org/officeDocument/2006/relationships/image" Target="../media/image24.jp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8.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microsoft.com/office/2007/relationships/hdphoto" Target="../media/hdphoto1.wdp"/><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microsoft.com/office/2007/relationships/hdphoto" Target="../media/hdphoto1.wdp"/><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8.jpe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Cartoon a cartoon character holding a bell&#10;&#10;Description automatically generated">
            <a:extLst>
              <a:ext uri="{FF2B5EF4-FFF2-40B4-BE49-F238E27FC236}">
                <a16:creationId xmlns:a16="http://schemas.microsoft.com/office/drawing/2014/main" id="{DDDA61D0-BD26-6E6B-EFDF-B49B6E18DF13}"/>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0" name="TextBox 3">
            <a:extLst>
              <a:ext uri="{FF2B5EF4-FFF2-40B4-BE49-F238E27FC236}">
                <a16:creationId xmlns:a16="http://schemas.microsoft.com/office/drawing/2014/main" id="{D3500ECD-D2C7-7064-1BD1-63A356E03F19}"/>
              </a:ext>
            </a:extLst>
          </p:cNvPr>
          <p:cNvGraphicFramePr/>
          <p:nvPr>
            <p:extLst>
              <p:ext uri="{D42A27DB-BD31-4B8C-83A1-F6EECF244321}">
                <p14:modId xmlns:p14="http://schemas.microsoft.com/office/powerpoint/2010/main" val="2595519466"/>
              </p:ext>
            </p:extLst>
          </p:nvPr>
        </p:nvGraphicFramePr>
        <p:xfrm>
          <a:off x="221699" y="14319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882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A6E14F-41D4-EE8D-70AF-B7A3F2701638}"/>
              </a:ext>
            </a:extLst>
          </p:cNvPr>
          <p:cNvPicPr>
            <a:picLocks noChangeAspect="1"/>
          </p:cNvPicPr>
          <p:nvPr/>
        </p:nvPicPr>
        <p:blipFill>
          <a:blip r:embed="rId2"/>
          <a:stretch>
            <a:fillRect/>
          </a:stretch>
        </p:blipFill>
        <p:spPr>
          <a:xfrm>
            <a:off x="413179" y="18453"/>
            <a:ext cx="5577402" cy="6839548"/>
          </a:xfrm>
          <a:prstGeom prst="rect">
            <a:avLst/>
          </a:prstGeom>
        </p:spPr>
      </p:pic>
      <p:pic>
        <p:nvPicPr>
          <p:cNvPr id="5" name="Picture 4">
            <a:extLst>
              <a:ext uri="{FF2B5EF4-FFF2-40B4-BE49-F238E27FC236}">
                <a16:creationId xmlns:a16="http://schemas.microsoft.com/office/drawing/2014/main" id="{54F4C1ED-CCBE-3C63-A3CC-DE6E418A1354}"/>
              </a:ext>
            </a:extLst>
          </p:cNvPr>
          <p:cNvPicPr>
            <a:picLocks noChangeAspect="1"/>
          </p:cNvPicPr>
          <p:nvPr/>
        </p:nvPicPr>
        <p:blipFill rotWithShape="1">
          <a:blip r:embed="rId3"/>
          <a:srcRect b="53390"/>
          <a:stretch/>
        </p:blipFill>
        <p:spPr>
          <a:xfrm>
            <a:off x="6096000" y="18452"/>
            <a:ext cx="5718721" cy="3187886"/>
          </a:xfrm>
          <a:prstGeom prst="rect">
            <a:avLst/>
          </a:prstGeom>
        </p:spPr>
      </p:pic>
      <p:sp>
        <p:nvSpPr>
          <p:cNvPr id="6" name="TextBox 5">
            <a:extLst>
              <a:ext uri="{FF2B5EF4-FFF2-40B4-BE49-F238E27FC236}">
                <a16:creationId xmlns:a16="http://schemas.microsoft.com/office/drawing/2014/main" id="{3F1F77A1-CF61-730A-82CB-3F5C19C6274F}"/>
              </a:ext>
            </a:extLst>
          </p:cNvPr>
          <p:cNvSpPr txBox="1"/>
          <p:nvPr/>
        </p:nvSpPr>
        <p:spPr>
          <a:xfrm>
            <a:off x="5907360" y="3771458"/>
            <a:ext cx="6096000" cy="523220"/>
          </a:xfrm>
          <a:prstGeom prst="rect">
            <a:avLst/>
          </a:prstGeom>
          <a:noFill/>
        </p:spPr>
        <p:txBody>
          <a:bodyPr wrap="square">
            <a:spAutoFit/>
          </a:bodyPr>
          <a:lstStyle/>
          <a:p>
            <a:r>
              <a:rPr lang="en-GB" sz="2800" dirty="0">
                <a:solidFill>
                  <a:srgbClr val="C00000"/>
                </a:solidFill>
                <a:latin typeface="MV Boli" panose="02000500030200090000" pitchFamily="2" charset="0"/>
                <a:cs typeface="MV Boli" panose="02000500030200090000" pitchFamily="2" charset="0"/>
              </a:rPr>
              <a:t>What do these dates refer to? </a:t>
            </a:r>
          </a:p>
        </p:txBody>
      </p:sp>
      <p:sp>
        <p:nvSpPr>
          <p:cNvPr id="7" name="TextBox 6">
            <a:extLst>
              <a:ext uri="{FF2B5EF4-FFF2-40B4-BE49-F238E27FC236}">
                <a16:creationId xmlns:a16="http://schemas.microsoft.com/office/drawing/2014/main" id="{7B9DA7BB-8FD7-9145-422A-92188CBA62C2}"/>
              </a:ext>
            </a:extLst>
          </p:cNvPr>
          <p:cNvSpPr txBox="1"/>
          <p:nvPr/>
        </p:nvSpPr>
        <p:spPr>
          <a:xfrm>
            <a:off x="6096000" y="4192272"/>
            <a:ext cx="6096000" cy="830997"/>
          </a:xfrm>
          <a:prstGeom prst="rect">
            <a:avLst/>
          </a:prstGeom>
          <a:noFill/>
        </p:spPr>
        <p:txBody>
          <a:bodyPr wrap="square">
            <a:spAutoFit/>
          </a:bodyPr>
          <a:lstStyle/>
          <a:p>
            <a:endParaRPr lang="en-GB" sz="2400" dirty="0">
              <a:latin typeface="MV Boli" panose="02000500030200090000" pitchFamily="2" charset="0"/>
              <a:cs typeface="MV Boli" panose="02000500030200090000" pitchFamily="2" charset="0"/>
            </a:endParaRPr>
          </a:p>
          <a:p>
            <a:r>
              <a:rPr lang="en-GB" sz="2400" dirty="0">
                <a:latin typeface="MV Boli" panose="02000500030200090000" pitchFamily="2" charset="0"/>
                <a:cs typeface="MV Boli" panose="02000500030200090000" pitchFamily="2" charset="0"/>
              </a:rPr>
              <a:t>(the date of their marriage)</a:t>
            </a:r>
          </a:p>
        </p:txBody>
      </p:sp>
      <p:sp>
        <p:nvSpPr>
          <p:cNvPr id="8" name="Rectangle 7">
            <a:extLst>
              <a:ext uri="{FF2B5EF4-FFF2-40B4-BE49-F238E27FC236}">
                <a16:creationId xmlns:a16="http://schemas.microsoft.com/office/drawing/2014/main" id="{4D2FE9E4-18C4-2D63-8053-8F5FB2C55EF0}"/>
              </a:ext>
            </a:extLst>
          </p:cNvPr>
          <p:cNvSpPr/>
          <p:nvPr/>
        </p:nvSpPr>
        <p:spPr>
          <a:xfrm>
            <a:off x="1970468" y="4033068"/>
            <a:ext cx="399245" cy="105705"/>
          </a:xfrm>
          <a:prstGeom prst="rect">
            <a:avLst/>
          </a:prstGeom>
          <a:solidFill>
            <a:schemeClr val="accent2">
              <a:lumMod val="60000"/>
              <a:lumOff val="40000"/>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FC221A-26EB-882D-8970-D6DE6F48FBDE}"/>
              </a:ext>
            </a:extLst>
          </p:cNvPr>
          <p:cNvSpPr/>
          <p:nvPr/>
        </p:nvSpPr>
        <p:spPr>
          <a:xfrm>
            <a:off x="9485290" y="1004386"/>
            <a:ext cx="204166" cy="135394"/>
          </a:xfrm>
          <a:prstGeom prst="rect">
            <a:avLst/>
          </a:prstGeom>
          <a:solidFill>
            <a:schemeClr val="accent2">
              <a:lumMod val="60000"/>
              <a:lumOff val="40000"/>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0BC2D6E-362B-E9EE-5B2B-21C764CB11F6}"/>
              </a:ext>
            </a:extLst>
          </p:cNvPr>
          <p:cNvSpPr/>
          <p:nvPr/>
        </p:nvSpPr>
        <p:spPr>
          <a:xfrm>
            <a:off x="10399690" y="1004386"/>
            <a:ext cx="204166" cy="135394"/>
          </a:xfrm>
          <a:prstGeom prst="rect">
            <a:avLst/>
          </a:prstGeom>
          <a:solidFill>
            <a:schemeClr val="accent2">
              <a:lumMod val="60000"/>
              <a:lumOff val="40000"/>
              <a:alpha val="5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D419BE49-6CE2-EC2A-66F1-EC7659021B45}"/>
              </a:ext>
            </a:extLst>
          </p:cNvPr>
          <p:cNvSpPr txBox="1"/>
          <p:nvPr/>
        </p:nvSpPr>
        <p:spPr>
          <a:xfrm>
            <a:off x="5990581" y="5213250"/>
            <a:ext cx="6096000" cy="461665"/>
          </a:xfrm>
          <a:prstGeom prst="rect">
            <a:avLst/>
          </a:prstGeom>
          <a:noFill/>
        </p:spPr>
        <p:txBody>
          <a:bodyPr wrap="square">
            <a:spAutoFit/>
          </a:bodyPr>
          <a:lstStyle/>
          <a:p>
            <a:r>
              <a:rPr lang="en-GB" sz="2400" dirty="0">
                <a:latin typeface="MV Boli" panose="02000500030200090000" pitchFamily="2" charset="0"/>
                <a:cs typeface="MV Boli" panose="02000500030200090000" pitchFamily="2" charset="0"/>
              </a:rPr>
              <a:t>their years of birth and death)</a:t>
            </a:r>
          </a:p>
        </p:txBody>
      </p:sp>
    </p:spTree>
    <p:extLst>
      <p:ext uri="{BB962C8B-B14F-4D97-AF65-F5344CB8AC3E}">
        <p14:creationId xmlns:p14="http://schemas.microsoft.com/office/powerpoint/2010/main" val="36194960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animBg="1"/>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questionnaire&#10;&#10;Description automatically generated">
            <a:extLst>
              <a:ext uri="{FF2B5EF4-FFF2-40B4-BE49-F238E27FC236}">
                <a16:creationId xmlns:a16="http://schemas.microsoft.com/office/drawing/2014/main" id="{A191AB63-4A08-73CF-B24B-5961649180E3}"/>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b="45877"/>
          <a:stretch/>
        </p:blipFill>
        <p:spPr>
          <a:xfrm rot="21178399">
            <a:off x="757567" y="684241"/>
            <a:ext cx="9719794" cy="5600272"/>
          </a:xfrm>
          <a:prstGeom prst="rect">
            <a:avLst/>
          </a:prstGeom>
        </p:spPr>
      </p:pic>
      <p:pic>
        <p:nvPicPr>
          <p:cNvPr id="4" name="Picture 3" descr="A screenshot of a questionnaire&#10;&#10;Description automatically generated">
            <a:extLst>
              <a:ext uri="{FF2B5EF4-FFF2-40B4-BE49-F238E27FC236}">
                <a16:creationId xmlns:a16="http://schemas.microsoft.com/office/drawing/2014/main" id="{656BD6A9-A830-9D75-3F6E-6D0463833AC2}"/>
              </a:ext>
            </a:extLst>
          </p:cNvPr>
          <p:cNvPicPr>
            <a:picLocks noChangeAspect="1"/>
          </p:cNvPicPr>
          <p:nvPr/>
        </p:nvPicPr>
        <p:blipFill rotWithShape="1">
          <a:blip r:embed="rId4">
            <a:extLst>
              <a:ext uri="{28A0092B-C50C-407E-A947-70E740481C1C}">
                <a14:useLocalDpi xmlns:a14="http://schemas.microsoft.com/office/drawing/2010/main" val="0"/>
              </a:ext>
            </a:extLst>
          </a:blip>
          <a:srcRect b="45877"/>
          <a:stretch/>
        </p:blipFill>
        <p:spPr>
          <a:xfrm>
            <a:off x="705751" y="1255301"/>
            <a:ext cx="9823426" cy="4777311"/>
          </a:xfrm>
          <a:prstGeom prst="rect">
            <a:avLst/>
          </a:prstGeom>
        </p:spPr>
      </p:pic>
      <p:sp>
        <p:nvSpPr>
          <p:cNvPr id="5" name="TextBox 4">
            <a:extLst>
              <a:ext uri="{FF2B5EF4-FFF2-40B4-BE49-F238E27FC236}">
                <a16:creationId xmlns:a16="http://schemas.microsoft.com/office/drawing/2014/main" id="{7E3474ED-682A-1E65-6297-F9CA7A38D410}"/>
              </a:ext>
            </a:extLst>
          </p:cNvPr>
          <p:cNvSpPr txBox="1"/>
          <p:nvPr/>
        </p:nvSpPr>
        <p:spPr>
          <a:xfrm>
            <a:off x="1874003" y="3081668"/>
            <a:ext cx="450476" cy="461665"/>
          </a:xfrm>
          <a:prstGeom prst="rect">
            <a:avLst/>
          </a:prstGeom>
          <a:noFill/>
        </p:spPr>
        <p:txBody>
          <a:bodyPr wrap="square" rtlCol="0">
            <a:spAutoFit/>
          </a:bodyPr>
          <a:lstStyle/>
          <a:p>
            <a:r>
              <a:rPr lang="en-GB" sz="2400" b="1" dirty="0">
                <a:solidFill>
                  <a:srgbClr val="00B050"/>
                </a:solidFill>
              </a:rPr>
              <a:t>C</a:t>
            </a:r>
          </a:p>
        </p:txBody>
      </p:sp>
      <p:sp>
        <p:nvSpPr>
          <p:cNvPr id="6" name="TextBox 5">
            <a:extLst>
              <a:ext uri="{FF2B5EF4-FFF2-40B4-BE49-F238E27FC236}">
                <a16:creationId xmlns:a16="http://schemas.microsoft.com/office/drawing/2014/main" id="{B10878F5-2D45-E152-8A35-4D486B6B7BF7}"/>
              </a:ext>
            </a:extLst>
          </p:cNvPr>
          <p:cNvSpPr txBox="1"/>
          <p:nvPr/>
        </p:nvSpPr>
        <p:spPr>
          <a:xfrm>
            <a:off x="1916206" y="3484377"/>
            <a:ext cx="450476" cy="461665"/>
          </a:xfrm>
          <a:prstGeom prst="rect">
            <a:avLst/>
          </a:prstGeom>
          <a:noFill/>
        </p:spPr>
        <p:txBody>
          <a:bodyPr wrap="square" rtlCol="0">
            <a:spAutoFit/>
          </a:bodyPr>
          <a:lstStyle/>
          <a:p>
            <a:r>
              <a:rPr lang="en-GB" sz="2400" b="1" dirty="0">
                <a:solidFill>
                  <a:srgbClr val="00B050"/>
                </a:solidFill>
              </a:rPr>
              <a:t>e</a:t>
            </a:r>
          </a:p>
        </p:txBody>
      </p:sp>
      <p:sp>
        <p:nvSpPr>
          <p:cNvPr id="7" name="TextBox 6">
            <a:extLst>
              <a:ext uri="{FF2B5EF4-FFF2-40B4-BE49-F238E27FC236}">
                <a16:creationId xmlns:a16="http://schemas.microsoft.com/office/drawing/2014/main" id="{61F80426-245B-1B4D-1B90-D1DA34CDDE6C}"/>
              </a:ext>
            </a:extLst>
          </p:cNvPr>
          <p:cNvSpPr txBox="1"/>
          <p:nvPr/>
        </p:nvSpPr>
        <p:spPr>
          <a:xfrm>
            <a:off x="1916206" y="3944283"/>
            <a:ext cx="450476" cy="461665"/>
          </a:xfrm>
          <a:prstGeom prst="rect">
            <a:avLst/>
          </a:prstGeom>
          <a:noFill/>
        </p:spPr>
        <p:txBody>
          <a:bodyPr wrap="square" rtlCol="0">
            <a:spAutoFit/>
          </a:bodyPr>
          <a:lstStyle/>
          <a:p>
            <a:r>
              <a:rPr lang="en-GB" sz="2400" b="1" dirty="0">
                <a:solidFill>
                  <a:srgbClr val="00B050"/>
                </a:solidFill>
              </a:rPr>
              <a:t>b</a:t>
            </a:r>
          </a:p>
        </p:txBody>
      </p:sp>
      <p:sp>
        <p:nvSpPr>
          <p:cNvPr id="8" name="TextBox 7">
            <a:extLst>
              <a:ext uri="{FF2B5EF4-FFF2-40B4-BE49-F238E27FC236}">
                <a16:creationId xmlns:a16="http://schemas.microsoft.com/office/drawing/2014/main" id="{29C4A453-EF5A-7224-966E-F4706C79E3A9}"/>
              </a:ext>
            </a:extLst>
          </p:cNvPr>
          <p:cNvSpPr txBox="1"/>
          <p:nvPr/>
        </p:nvSpPr>
        <p:spPr>
          <a:xfrm>
            <a:off x="1916206" y="4300347"/>
            <a:ext cx="450476" cy="461665"/>
          </a:xfrm>
          <a:prstGeom prst="rect">
            <a:avLst/>
          </a:prstGeom>
          <a:noFill/>
        </p:spPr>
        <p:txBody>
          <a:bodyPr wrap="square" rtlCol="0">
            <a:spAutoFit/>
          </a:bodyPr>
          <a:lstStyle/>
          <a:p>
            <a:r>
              <a:rPr lang="en-GB" sz="2400" b="1" dirty="0">
                <a:solidFill>
                  <a:srgbClr val="00B050"/>
                </a:solidFill>
              </a:rPr>
              <a:t>f</a:t>
            </a:r>
          </a:p>
        </p:txBody>
      </p:sp>
      <p:sp>
        <p:nvSpPr>
          <p:cNvPr id="9" name="TextBox 8">
            <a:extLst>
              <a:ext uri="{FF2B5EF4-FFF2-40B4-BE49-F238E27FC236}">
                <a16:creationId xmlns:a16="http://schemas.microsoft.com/office/drawing/2014/main" id="{087735CA-117E-E70E-2B8B-6B0386D0CEE3}"/>
              </a:ext>
            </a:extLst>
          </p:cNvPr>
          <p:cNvSpPr txBox="1"/>
          <p:nvPr/>
        </p:nvSpPr>
        <p:spPr>
          <a:xfrm>
            <a:off x="1874003" y="4758494"/>
            <a:ext cx="450476" cy="461665"/>
          </a:xfrm>
          <a:prstGeom prst="rect">
            <a:avLst/>
          </a:prstGeom>
          <a:noFill/>
        </p:spPr>
        <p:txBody>
          <a:bodyPr wrap="square" rtlCol="0">
            <a:spAutoFit/>
          </a:bodyPr>
          <a:lstStyle/>
          <a:p>
            <a:r>
              <a:rPr lang="en-GB" sz="2400" b="1" dirty="0">
                <a:solidFill>
                  <a:srgbClr val="00B050"/>
                </a:solidFill>
              </a:rPr>
              <a:t>d</a:t>
            </a:r>
          </a:p>
        </p:txBody>
      </p:sp>
      <p:sp>
        <p:nvSpPr>
          <p:cNvPr id="10" name="TextBox 9">
            <a:extLst>
              <a:ext uri="{FF2B5EF4-FFF2-40B4-BE49-F238E27FC236}">
                <a16:creationId xmlns:a16="http://schemas.microsoft.com/office/drawing/2014/main" id="{52D54105-9371-8EF4-FF3B-64477674A172}"/>
              </a:ext>
            </a:extLst>
          </p:cNvPr>
          <p:cNvSpPr txBox="1"/>
          <p:nvPr/>
        </p:nvSpPr>
        <p:spPr>
          <a:xfrm>
            <a:off x="1874003" y="5168238"/>
            <a:ext cx="450476" cy="461665"/>
          </a:xfrm>
          <a:prstGeom prst="rect">
            <a:avLst/>
          </a:prstGeom>
          <a:noFill/>
        </p:spPr>
        <p:txBody>
          <a:bodyPr wrap="square" rtlCol="0">
            <a:spAutoFit/>
          </a:bodyPr>
          <a:lstStyle/>
          <a:p>
            <a:r>
              <a:rPr lang="en-GB" sz="2400" b="1" dirty="0">
                <a:solidFill>
                  <a:srgbClr val="00B050"/>
                </a:solidFill>
              </a:rPr>
              <a:t>a</a:t>
            </a:r>
          </a:p>
        </p:txBody>
      </p:sp>
    </p:spTree>
    <p:extLst>
      <p:ext uri="{BB962C8B-B14F-4D97-AF65-F5344CB8AC3E}">
        <p14:creationId xmlns:p14="http://schemas.microsoft.com/office/powerpoint/2010/main" val="3411221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questionnaire&#10;&#10;Description automatically generated">
            <a:extLst>
              <a:ext uri="{FF2B5EF4-FFF2-40B4-BE49-F238E27FC236}">
                <a16:creationId xmlns:a16="http://schemas.microsoft.com/office/drawing/2014/main" id="{EE9C59F6-7392-F7DB-3995-ACE0FAC82143}"/>
              </a:ext>
            </a:extLst>
          </p:cNvPr>
          <p:cNvPicPr>
            <a:picLocks noChangeAspect="1"/>
          </p:cNvPicPr>
          <p:nvPr/>
        </p:nvPicPr>
        <p:blipFill rotWithShape="1">
          <a:blip r:embed="rId2">
            <a:extLst>
              <a:ext uri="{28A0092B-C50C-407E-A947-70E740481C1C}">
                <a14:useLocalDpi xmlns:a14="http://schemas.microsoft.com/office/drawing/2010/main" val="0"/>
              </a:ext>
            </a:extLst>
          </a:blip>
          <a:srcRect l="2614" t="52848" r="16572" b="1769"/>
          <a:stretch/>
        </p:blipFill>
        <p:spPr>
          <a:xfrm>
            <a:off x="321441" y="227927"/>
            <a:ext cx="9116473" cy="2743873"/>
          </a:xfrm>
          <a:prstGeom prst="rect">
            <a:avLst/>
          </a:prstGeom>
        </p:spPr>
      </p:pic>
      <p:sp>
        <p:nvSpPr>
          <p:cNvPr id="4" name="TextBox 3">
            <a:extLst>
              <a:ext uri="{FF2B5EF4-FFF2-40B4-BE49-F238E27FC236}">
                <a16:creationId xmlns:a16="http://schemas.microsoft.com/office/drawing/2014/main" id="{F7CECAA5-9603-F883-6BAE-4CB1D2807EB1}"/>
              </a:ext>
            </a:extLst>
          </p:cNvPr>
          <p:cNvSpPr txBox="1"/>
          <p:nvPr/>
        </p:nvSpPr>
        <p:spPr>
          <a:xfrm>
            <a:off x="260563" y="3269410"/>
            <a:ext cx="10531081" cy="3170099"/>
          </a:xfrm>
          <a:prstGeom prst="rect">
            <a:avLst/>
          </a:prstGeom>
          <a:noFill/>
        </p:spPr>
        <p:txBody>
          <a:bodyPr wrap="square">
            <a:spAutoFit/>
          </a:bodyPr>
          <a:lstStyle/>
          <a:p>
            <a:r>
              <a:rPr lang="en-GB" sz="2000" dirty="0">
                <a:solidFill>
                  <a:schemeClr val="accent2"/>
                </a:solidFill>
                <a:latin typeface="MV Boli" panose="02000500030200090000" pitchFamily="2" charset="0"/>
                <a:cs typeface="MV Boli" panose="02000500030200090000" pitchFamily="2" charset="0"/>
              </a:rPr>
              <a:t>1-</a:t>
            </a:r>
            <a:r>
              <a:rPr lang="en-GB" sz="2000" dirty="0">
                <a:solidFill>
                  <a:srgbClr val="00B050"/>
                </a:solidFill>
                <a:latin typeface="MV Boli" panose="02000500030200090000" pitchFamily="2" charset="0"/>
                <a:cs typeface="MV Boli" panose="02000500030200090000" pitchFamily="2" charset="0"/>
              </a:rPr>
              <a:t>Because women were not able to attend university in Poland. </a:t>
            </a:r>
          </a:p>
          <a:p>
            <a:r>
              <a:rPr lang="en-GB" sz="2000" dirty="0">
                <a:solidFill>
                  <a:schemeClr val="accent2"/>
                </a:solidFill>
                <a:latin typeface="MV Boli" panose="02000500030200090000" pitchFamily="2" charset="0"/>
                <a:cs typeface="MV Boli" panose="02000500030200090000" pitchFamily="2" charset="0"/>
              </a:rPr>
              <a:t>2. </a:t>
            </a:r>
            <a:r>
              <a:rPr lang="en-GB" sz="2000" dirty="0">
                <a:solidFill>
                  <a:schemeClr val="accent1"/>
                </a:solidFill>
                <a:latin typeface="MV Boli" panose="02000500030200090000" pitchFamily="2" charset="0"/>
                <a:cs typeface="MV Boli" panose="02000500030200090000" pitchFamily="2" charset="0"/>
              </a:rPr>
              <a:t>They had to work long hours in order to earn a living and their laboratory did not have a lot of facilities.</a:t>
            </a:r>
          </a:p>
          <a:p>
            <a:r>
              <a:rPr lang="en-GB" sz="2000" dirty="0">
                <a:latin typeface="MV Boli" panose="02000500030200090000" pitchFamily="2" charset="0"/>
                <a:cs typeface="MV Boli" panose="02000500030200090000" pitchFamily="2" charset="0"/>
              </a:rPr>
              <a:t> </a:t>
            </a:r>
            <a:r>
              <a:rPr lang="en-GB" sz="2000" dirty="0">
                <a:solidFill>
                  <a:schemeClr val="accent2"/>
                </a:solidFill>
                <a:latin typeface="MV Boli" panose="02000500030200090000" pitchFamily="2" charset="0"/>
                <a:cs typeface="MV Boli" panose="02000500030200090000" pitchFamily="2" charset="0"/>
              </a:rPr>
              <a:t>3</a:t>
            </a:r>
            <a:r>
              <a:rPr lang="en-GB" sz="2000" dirty="0">
                <a:latin typeface="MV Boli" panose="02000500030200090000" pitchFamily="2" charset="0"/>
                <a:cs typeface="MV Boli" panose="02000500030200090000" pitchFamily="2" charset="0"/>
              </a:rPr>
              <a:t>. </a:t>
            </a:r>
            <a:r>
              <a:rPr lang="en-GB" sz="2000" dirty="0">
                <a:solidFill>
                  <a:srgbClr val="FF0000"/>
                </a:solidFill>
                <a:latin typeface="MV Boli" panose="02000500030200090000" pitchFamily="2" charset="0"/>
                <a:cs typeface="MV Boli" panose="02000500030200090000" pitchFamily="2" charset="0"/>
              </a:rPr>
              <a:t>The discovery of radioactivity made them famous.</a:t>
            </a:r>
          </a:p>
          <a:p>
            <a:r>
              <a:rPr lang="en-GB" sz="2000" dirty="0">
                <a:latin typeface="MV Boli" panose="02000500030200090000" pitchFamily="2" charset="0"/>
                <a:cs typeface="MV Boli" panose="02000500030200090000" pitchFamily="2" charset="0"/>
              </a:rPr>
              <a:t> </a:t>
            </a:r>
            <a:r>
              <a:rPr lang="en-GB" sz="2000" dirty="0">
                <a:solidFill>
                  <a:schemeClr val="accent2"/>
                </a:solidFill>
                <a:latin typeface="MV Boli" panose="02000500030200090000" pitchFamily="2" charset="0"/>
                <a:cs typeface="MV Boli" panose="02000500030200090000" pitchFamily="2" charset="0"/>
              </a:rPr>
              <a:t>4.</a:t>
            </a:r>
            <a:r>
              <a:rPr lang="en-GB" sz="2000" dirty="0">
                <a:latin typeface="MV Boli" panose="02000500030200090000" pitchFamily="2" charset="0"/>
                <a:cs typeface="MV Boli" panose="02000500030200090000" pitchFamily="2" charset="0"/>
              </a:rPr>
              <a:t> </a:t>
            </a:r>
            <a:r>
              <a:rPr lang="en-GB" sz="2000" dirty="0">
                <a:solidFill>
                  <a:srgbClr val="00B050"/>
                </a:solidFill>
                <a:latin typeface="MV Boli" panose="02000500030200090000" pitchFamily="2" charset="0"/>
                <a:cs typeface="MV Boli" panose="02000500030200090000" pitchFamily="2" charset="0"/>
              </a:rPr>
              <a:t>They received a Nobel Prize for Physics in 1903 and Marie Curie won another Nobel Prize in chemistry in 1911. </a:t>
            </a:r>
          </a:p>
          <a:p>
            <a:r>
              <a:rPr lang="en-GB" sz="2000" dirty="0">
                <a:solidFill>
                  <a:schemeClr val="accent2"/>
                </a:solidFill>
                <a:latin typeface="MV Boli" panose="02000500030200090000" pitchFamily="2" charset="0"/>
                <a:cs typeface="MV Boli" panose="02000500030200090000" pitchFamily="2" charset="0"/>
              </a:rPr>
              <a:t>5. </a:t>
            </a:r>
            <a:r>
              <a:rPr lang="en-GB" sz="2000" dirty="0">
                <a:solidFill>
                  <a:schemeClr val="accent1"/>
                </a:solidFill>
                <a:latin typeface="MV Boli" panose="02000500030200090000" pitchFamily="2" charset="0"/>
                <a:cs typeface="MV Boli" panose="02000500030200090000" pitchFamily="2" charset="0"/>
              </a:rPr>
              <a:t>They focused on developing a reliable pilot control system, rather than more powerful engines</a:t>
            </a:r>
            <a:r>
              <a:rPr lang="en-GB" sz="2000" dirty="0">
                <a:latin typeface="MV Boli" panose="02000500030200090000" pitchFamily="2" charset="0"/>
                <a:cs typeface="MV Boli" panose="02000500030200090000" pitchFamily="2" charset="0"/>
              </a:rPr>
              <a:t>. </a:t>
            </a:r>
          </a:p>
          <a:p>
            <a:r>
              <a:rPr lang="en-GB" sz="2000" dirty="0">
                <a:solidFill>
                  <a:schemeClr val="accent2"/>
                </a:solidFill>
                <a:latin typeface="MV Boli" panose="02000500030200090000" pitchFamily="2" charset="0"/>
                <a:cs typeface="MV Boli" panose="02000500030200090000" pitchFamily="2" charset="0"/>
              </a:rPr>
              <a:t>6</a:t>
            </a:r>
            <a:r>
              <a:rPr lang="en-GB" sz="2000" dirty="0">
                <a:latin typeface="MV Boli" panose="02000500030200090000" pitchFamily="2" charset="0"/>
                <a:cs typeface="MV Boli" panose="02000500030200090000" pitchFamily="2" charset="0"/>
              </a:rPr>
              <a:t>. </a:t>
            </a:r>
            <a:r>
              <a:rPr lang="en-GB" sz="2000" dirty="0">
                <a:solidFill>
                  <a:srgbClr val="00B050"/>
                </a:solidFill>
                <a:latin typeface="MV Boli" panose="02000500030200090000" pitchFamily="2" charset="0"/>
                <a:cs typeface="MV Boli" panose="02000500030200090000" pitchFamily="2" charset="0"/>
              </a:rPr>
              <a:t>They gained mechanical skills by working with bicycles, motors, and other machinery in their shop and they developed their skills as pilots by testing gliders.</a:t>
            </a:r>
          </a:p>
        </p:txBody>
      </p:sp>
    </p:spTree>
    <p:extLst>
      <p:ext uri="{BB962C8B-B14F-4D97-AF65-F5344CB8AC3E}">
        <p14:creationId xmlns:p14="http://schemas.microsoft.com/office/powerpoint/2010/main" val="630817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left)">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left)">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left)">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ight Triangle 308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Rectangle 3082">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artoon of a person&#10;&#10;Description automatically generated">
            <a:extLst>
              <a:ext uri="{FF2B5EF4-FFF2-40B4-BE49-F238E27FC236}">
                <a16:creationId xmlns:a16="http://schemas.microsoft.com/office/drawing/2014/main" id="{2BFF6E5B-DBBC-CAAE-2EC0-E2EB092D7896}"/>
              </a:ext>
            </a:extLst>
          </p:cNvPr>
          <p:cNvPicPr>
            <a:picLocks noChangeAspect="1"/>
          </p:cNvPicPr>
          <p:nvPr/>
        </p:nvPicPr>
        <p:blipFill rotWithShape="1">
          <a:blip r:embed="rId2">
            <a:extLst>
              <a:ext uri="{28A0092B-C50C-407E-A947-70E740481C1C}">
                <a14:useLocalDpi xmlns:a14="http://schemas.microsoft.com/office/drawing/2010/main" val="0"/>
              </a:ext>
            </a:extLst>
          </a:blip>
          <a:srcRect l="992" b="3811"/>
          <a:stretch/>
        </p:blipFill>
        <p:spPr>
          <a:xfrm>
            <a:off x="4800600" y="1161273"/>
            <a:ext cx="6187088" cy="4345347"/>
          </a:xfrm>
          <a:prstGeom prst="rect">
            <a:avLst/>
          </a:prstGeom>
        </p:spPr>
      </p:pic>
      <p:pic>
        <p:nvPicPr>
          <p:cNvPr id="3074" name="Picture 2" descr="YouTube Go to Stop Operating From August This Year">
            <a:hlinkClick r:id="rId3"/>
            <a:extLst>
              <a:ext uri="{FF2B5EF4-FFF2-40B4-BE49-F238E27FC236}">
                <a16:creationId xmlns:a16="http://schemas.microsoft.com/office/drawing/2014/main" id="{AC531FD3-0396-C019-7F3B-A2E5722F8986}"/>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19687" r="64815" b="32500"/>
          <a:stretch/>
        </p:blipFill>
        <p:spPr bwMode="auto">
          <a:xfrm>
            <a:off x="1171798" y="1358485"/>
            <a:ext cx="4886966" cy="35775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group of hands with different gestures&#10;&#10;Description automatically generated with medium confidence">
            <a:extLst>
              <a:ext uri="{FF2B5EF4-FFF2-40B4-BE49-F238E27FC236}">
                <a16:creationId xmlns:a16="http://schemas.microsoft.com/office/drawing/2014/main" id="{741830D9-7C51-E25F-235D-30D88F7115BA}"/>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2750" t="8468" r="40250" b="20250"/>
          <a:stretch/>
        </p:blipFill>
        <p:spPr>
          <a:xfrm rot="2538879">
            <a:off x="468334" y="3427216"/>
            <a:ext cx="2031944" cy="2682239"/>
          </a:xfrm>
          <a:prstGeom prst="rect">
            <a:avLst/>
          </a:prstGeom>
        </p:spPr>
      </p:pic>
    </p:spTree>
    <p:extLst>
      <p:ext uri="{BB962C8B-B14F-4D97-AF65-F5344CB8AC3E}">
        <p14:creationId xmlns:p14="http://schemas.microsoft.com/office/powerpoint/2010/main" val="201685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ave a nice day! Handlettering | Grußkarte, Karten, Grüße">
            <a:extLst>
              <a:ext uri="{FF2B5EF4-FFF2-40B4-BE49-F238E27FC236}">
                <a16:creationId xmlns:a16="http://schemas.microsoft.com/office/drawing/2014/main" id="{B9585239-B6F1-0DFD-1E78-9A367B1D1B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444"/>
          <a:stretch/>
        </p:blipFill>
        <p:spPr bwMode="auto">
          <a:xfrm>
            <a:off x="2331720" y="220980"/>
            <a:ext cx="7117080" cy="6416040"/>
          </a:xfrm>
          <a:prstGeom prst="rect">
            <a:avLst/>
          </a:prstGeom>
          <a:noFill/>
          <a:extLst>
            <a:ext uri="{909E8E84-426E-40DD-AFC4-6F175D3DCCD1}">
              <a14:hiddenFill xmlns:a14="http://schemas.microsoft.com/office/drawing/2010/main">
                <a:solidFill>
                  <a:srgbClr val="FFFFFF"/>
                </a:solidFill>
              </a14:hiddenFill>
            </a:ext>
          </a:extLst>
        </p:spPr>
      </p:pic>
      <p:pic>
        <p:nvPicPr>
          <p:cNvPr id="2" name="mg bk 5 f-sa__18_1-05">
            <a:hlinkClick r:id="" action="ppaction://media"/>
            <a:extLst>
              <a:ext uri="{FF2B5EF4-FFF2-40B4-BE49-F238E27FC236}">
                <a16:creationId xmlns:a16="http://schemas.microsoft.com/office/drawing/2014/main" id="{480211D0-32A7-75DE-989B-45FEBC497C3F}"/>
              </a:ext>
            </a:extLst>
          </p:cNvPr>
          <p:cNvPicPr>
            <a:picLocks noChangeAspect="1"/>
          </p:cNvPicPr>
          <p:nvPr>
            <a:audioFile r:link="rId1"/>
            <p:extLst>
              <p:ext uri="{DAA4B4D4-6D71-4841-9C94-3DE7FCFB9230}">
                <p14:media xmlns:p14="http://schemas.microsoft.com/office/powerpoint/2010/main" r:embed="rId2">
                  <p14:trim end="66926.125"/>
                </p14:media>
              </p:ext>
            </p:extLst>
          </p:nvPr>
        </p:nvPicPr>
        <p:blipFill>
          <a:blip r:embed="rId5"/>
          <a:stretch>
            <a:fillRect/>
          </a:stretch>
        </p:blipFill>
        <p:spPr>
          <a:xfrm>
            <a:off x="5959058" y="3538369"/>
            <a:ext cx="860612" cy="690731"/>
          </a:xfrm>
          <a:prstGeom prst="rect">
            <a:avLst/>
          </a:prstGeom>
          <a:effectLst>
            <a:glow rad="228600">
              <a:schemeClr val="accent2">
                <a:satMod val="175000"/>
                <a:alpha val="40000"/>
              </a:schemeClr>
            </a:glow>
          </a:effectLst>
        </p:spPr>
      </p:pic>
      <p:pic>
        <p:nvPicPr>
          <p:cNvPr id="3" name="mg bk 5 f-sa__18_1-05">
            <a:hlinkClick r:id="" action="ppaction://media"/>
            <a:extLst>
              <a:ext uri="{FF2B5EF4-FFF2-40B4-BE49-F238E27FC236}">
                <a16:creationId xmlns:a16="http://schemas.microsoft.com/office/drawing/2014/main" id="{E640535B-544E-77DA-C0C3-59BE82CD34D7}"/>
              </a:ext>
            </a:extLst>
          </p:cNvPr>
          <p:cNvPicPr>
            <a:picLocks noChangeAspect="1"/>
          </p:cNvPicPr>
          <p:nvPr>
            <a:audioFile r:link="rId1"/>
            <p:extLst>
              <p:ext uri="{DAA4B4D4-6D71-4841-9C94-3DE7FCFB9230}">
                <p14:media xmlns:p14="http://schemas.microsoft.com/office/powerpoint/2010/main" r:embed="rId2">
                  <p14:trim end="66926.125"/>
                </p14:media>
              </p:ext>
            </p:extLst>
          </p:nvPr>
        </p:nvPicPr>
        <p:blipFill>
          <a:blip r:embed="rId5"/>
          <a:stretch>
            <a:fillRect/>
          </a:stretch>
        </p:blipFill>
        <p:spPr>
          <a:xfrm>
            <a:off x="6096000" y="3690769"/>
            <a:ext cx="860612" cy="690731"/>
          </a:xfrm>
          <a:prstGeom prst="rect">
            <a:avLst/>
          </a:prstGeom>
          <a:effectLst>
            <a:glow rad="228600">
              <a:schemeClr val="accent2">
                <a:satMod val="175000"/>
                <a:alpha val="40000"/>
              </a:schemeClr>
            </a:glow>
          </a:effectLst>
        </p:spPr>
      </p:pic>
    </p:spTree>
    <p:extLst>
      <p:ext uri="{BB962C8B-B14F-4D97-AF65-F5344CB8AC3E}">
        <p14:creationId xmlns:p14="http://schemas.microsoft.com/office/powerpoint/2010/main" val="11380537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audio>
              <p:cMediaNode vol="80000">
                <p:cTn id="3"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C271FA8-0DB0-60E4-7013-AF696514ED2B}"/>
              </a:ext>
            </a:extLst>
          </p:cNvPr>
          <p:cNvGrpSpPr/>
          <p:nvPr/>
        </p:nvGrpSpPr>
        <p:grpSpPr>
          <a:xfrm>
            <a:off x="276904" y="342219"/>
            <a:ext cx="752475" cy="752475"/>
            <a:chOff x="276904" y="342219"/>
            <a:chExt cx="752475" cy="752475"/>
          </a:xfrm>
        </p:grpSpPr>
        <p:sp>
          <p:nvSpPr>
            <p:cNvPr id="5" name="Free-form: Shape 4">
              <a:extLst>
                <a:ext uri="{FF2B5EF4-FFF2-40B4-BE49-F238E27FC236}">
                  <a16:creationId xmlns:a16="http://schemas.microsoft.com/office/drawing/2014/main" id="{13E39975-81B1-F5DF-AAA3-A39B63DA7358}"/>
                </a:ext>
              </a:extLst>
            </p:cNvPr>
            <p:cNvSpPr/>
            <p:nvPr/>
          </p:nvSpPr>
          <p:spPr>
            <a:xfrm>
              <a:off x="542652" y="342219"/>
              <a:ext cx="486727" cy="485775"/>
            </a:xfrm>
            <a:custGeom>
              <a:avLst/>
              <a:gdLst>
                <a:gd name="connsiteX0" fmla="*/ 401003 w 486727"/>
                <a:gd name="connsiteY0" fmla="*/ 85725 h 485775"/>
                <a:gd name="connsiteX1" fmla="*/ 391478 w 486727"/>
                <a:gd name="connsiteY1" fmla="*/ 0 h 485775"/>
                <a:gd name="connsiteX2" fmla="*/ 286703 w 486727"/>
                <a:gd name="connsiteY2" fmla="*/ 104775 h 485775"/>
                <a:gd name="connsiteX3" fmla="*/ 292417 w 486727"/>
                <a:gd name="connsiteY3" fmla="*/ 154305 h 485775"/>
                <a:gd name="connsiteX4" fmla="*/ 140017 w 486727"/>
                <a:gd name="connsiteY4" fmla="*/ 306705 h 485775"/>
                <a:gd name="connsiteX5" fmla="*/ 95250 w 486727"/>
                <a:gd name="connsiteY5" fmla="*/ 295275 h 485775"/>
                <a:gd name="connsiteX6" fmla="*/ 0 w 486727"/>
                <a:gd name="connsiteY6" fmla="*/ 390525 h 485775"/>
                <a:gd name="connsiteX7" fmla="*/ 95250 w 486727"/>
                <a:gd name="connsiteY7" fmla="*/ 485775 h 485775"/>
                <a:gd name="connsiteX8" fmla="*/ 190500 w 486727"/>
                <a:gd name="connsiteY8" fmla="*/ 390525 h 485775"/>
                <a:gd name="connsiteX9" fmla="*/ 180022 w 486727"/>
                <a:gd name="connsiteY9" fmla="*/ 346710 h 485775"/>
                <a:gd name="connsiteX10" fmla="*/ 332423 w 486727"/>
                <a:gd name="connsiteY10" fmla="*/ 194310 h 485775"/>
                <a:gd name="connsiteX11" fmla="*/ 381953 w 486727"/>
                <a:gd name="connsiteY11" fmla="*/ 200025 h 485775"/>
                <a:gd name="connsiteX12" fmla="*/ 486728 w 486727"/>
                <a:gd name="connsiteY12" fmla="*/ 95250 h 485775"/>
                <a:gd name="connsiteX13" fmla="*/ 401003 w 486727"/>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727"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solidFill>
              <a:srgbClr val="000000"/>
            </a:solidFill>
            <a:ln w="9525"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7F736F00-CB09-B959-504D-A13AF2935E84}"/>
                </a:ext>
              </a:extLst>
            </p:cNvPr>
            <p:cNvSpPr/>
            <p:nvPr/>
          </p:nvSpPr>
          <p:spPr>
            <a:xfrm>
              <a:off x="276904" y="370794"/>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solidFill>
              <a:schemeClr val="accent6">
                <a:lumMod val="75000"/>
              </a:schemeClr>
            </a:solidFill>
            <a:ln w="9525"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75A679E4-7A8E-A761-F751-87398A3DB519}"/>
                </a:ext>
              </a:extLst>
            </p:cNvPr>
            <p:cNvSpPr/>
            <p:nvPr/>
          </p:nvSpPr>
          <p:spPr>
            <a:xfrm>
              <a:off x="410254" y="504144"/>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solidFill>
              <a:schemeClr val="accent2"/>
            </a:solidFill>
            <a:ln w="9525" cap="flat">
              <a:noFill/>
              <a:prstDash val="solid"/>
              <a:miter/>
            </a:ln>
          </p:spPr>
          <p:txBody>
            <a:bodyPr rtlCol="0" anchor="ctr"/>
            <a:lstStyle/>
            <a:p>
              <a:endParaRPr lang="en-GB"/>
            </a:p>
          </p:txBody>
        </p:sp>
      </p:grpSp>
      <p:sp>
        <p:nvSpPr>
          <p:cNvPr id="9" name="TextBox 8">
            <a:extLst>
              <a:ext uri="{FF2B5EF4-FFF2-40B4-BE49-F238E27FC236}">
                <a16:creationId xmlns:a16="http://schemas.microsoft.com/office/drawing/2014/main" id="{8C677D07-FE1C-483C-0CB0-D01CDA287518}"/>
              </a:ext>
            </a:extLst>
          </p:cNvPr>
          <p:cNvSpPr txBox="1"/>
          <p:nvPr/>
        </p:nvSpPr>
        <p:spPr>
          <a:xfrm>
            <a:off x="1133203" y="475569"/>
            <a:ext cx="1305197" cy="523220"/>
          </a:xfrm>
          <a:prstGeom prst="rect">
            <a:avLst/>
          </a:prstGeom>
          <a:noFill/>
        </p:spPr>
        <p:txBody>
          <a:bodyPr wrap="square" rtlCol="0">
            <a:spAutoFit/>
          </a:bodyPr>
          <a:lstStyle/>
          <a:p>
            <a:r>
              <a:rPr lang="en-GB" sz="2800" u="sng" dirty="0">
                <a:solidFill>
                  <a:srgbClr val="C00000"/>
                </a:solidFill>
                <a:latin typeface="MV Boli" panose="02000500030200090000" pitchFamily="2" charset="0"/>
                <a:cs typeface="MV Boli" panose="02000500030200090000" pitchFamily="2" charset="0"/>
              </a:rPr>
              <a:t>Goals:</a:t>
            </a:r>
          </a:p>
        </p:txBody>
      </p:sp>
      <p:sp>
        <p:nvSpPr>
          <p:cNvPr id="10" name="TextBox 9">
            <a:extLst>
              <a:ext uri="{FF2B5EF4-FFF2-40B4-BE49-F238E27FC236}">
                <a16:creationId xmlns:a16="http://schemas.microsoft.com/office/drawing/2014/main" id="{EE30A2FE-83AC-1072-E35A-A21BE4CD780C}"/>
              </a:ext>
            </a:extLst>
          </p:cNvPr>
          <p:cNvSpPr txBox="1"/>
          <p:nvPr/>
        </p:nvSpPr>
        <p:spPr>
          <a:xfrm>
            <a:off x="376781" y="1368198"/>
            <a:ext cx="723900" cy="523220"/>
          </a:xfrm>
          <a:prstGeom prst="rect">
            <a:avLst/>
          </a:prstGeom>
          <a:noFill/>
        </p:spPr>
        <p:txBody>
          <a:bodyPr wrap="square" rtlCol="0">
            <a:spAutoFit/>
          </a:bodyPr>
          <a:lstStyle/>
          <a:p>
            <a:r>
              <a:rPr lang="en-GB" sz="2800" u="sng" dirty="0">
                <a:solidFill>
                  <a:schemeClr val="accent6"/>
                </a:solidFill>
                <a:latin typeface="MV Boli" panose="02000500030200090000" pitchFamily="2" charset="0"/>
                <a:cs typeface="MV Boli" panose="02000500030200090000" pitchFamily="2" charset="0"/>
              </a:rPr>
              <a:t>1-</a:t>
            </a:r>
          </a:p>
        </p:txBody>
      </p:sp>
      <p:sp>
        <p:nvSpPr>
          <p:cNvPr id="11" name="TextBox 10">
            <a:extLst>
              <a:ext uri="{FF2B5EF4-FFF2-40B4-BE49-F238E27FC236}">
                <a16:creationId xmlns:a16="http://schemas.microsoft.com/office/drawing/2014/main" id="{8BDD3171-ED7A-479E-2F47-AAA81215CE22}"/>
              </a:ext>
            </a:extLst>
          </p:cNvPr>
          <p:cNvSpPr txBox="1"/>
          <p:nvPr/>
        </p:nvSpPr>
        <p:spPr>
          <a:xfrm>
            <a:off x="276904" y="1988684"/>
            <a:ext cx="723900" cy="523220"/>
          </a:xfrm>
          <a:prstGeom prst="rect">
            <a:avLst/>
          </a:prstGeom>
          <a:noFill/>
        </p:spPr>
        <p:txBody>
          <a:bodyPr wrap="square" rtlCol="0">
            <a:spAutoFit/>
          </a:bodyPr>
          <a:lstStyle/>
          <a:p>
            <a:r>
              <a:rPr lang="en-GB" sz="2800" u="sng" dirty="0">
                <a:solidFill>
                  <a:schemeClr val="accent6"/>
                </a:solidFill>
                <a:latin typeface="MV Boli" panose="02000500030200090000" pitchFamily="2" charset="0"/>
                <a:cs typeface="MV Boli" panose="02000500030200090000" pitchFamily="2" charset="0"/>
              </a:rPr>
              <a:t>2-</a:t>
            </a:r>
          </a:p>
        </p:txBody>
      </p:sp>
      <p:sp>
        <p:nvSpPr>
          <p:cNvPr id="12" name="TextBox 11">
            <a:extLst>
              <a:ext uri="{FF2B5EF4-FFF2-40B4-BE49-F238E27FC236}">
                <a16:creationId xmlns:a16="http://schemas.microsoft.com/office/drawing/2014/main" id="{0B5BD806-C256-53E1-567E-CB3E71E5B972}"/>
              </a:ext>
            </a:extLst>
          </p:cNvPr>
          <p:cNvSpPr txBox="1"/>
          <p:nvPr/>
        </p:nvSpPr>
        <p:spPr>
          <a:xfrm>
            <a:off x="376780" y="2609170"/>
            <a:ext cx="624023" cy="523220"/>
          </a:xfrm>
          <a:prstGeom prst="rect">
            <a:avLst/>
          </a:prstGeom>
          <a:noFill/>
        </p:spPr>
        <p:txBody>
          <a:bodyPr wrap="square" rtlCol="0">
            <a:spAutoFit/>
          </a:bodyPr>
          <a:lstStyle/>
          <a:p>
            <a:r>
              <a:rPr lang="en-GB" sz="2800" u="sng" dirty="0">
                <a:solidFill>
                  <a:schemeClr val="accent6"/>
                </a:solidFill>
                <a:latin typeface="MV Boli" panose="02000500030200090000" pitchFamily="2" charset="0"/>
                <a:cs typeface="MV Boli" panose="02000500030200090000" pitchFamily="2" charset="0"/>
              </a:rPr>
              <a:t>3-</a:t>
            </a:r>
          </a:p>
        </p:txBody>
      </p:sp>
      <p:sp>
        <p:nvSpPr>
          <p:cNvPr id="13" name="TextBox 12">
            <a:extLst>
              <a:ext uri="{FF2B5EF4-FFF2-40B4-BE49-F238E27FC236}">
                <a16:creationId xmlns:a16="http://schemas.microsoft.com/office/drawing/2014/main" id="{9C5F56FD-BA32-CD89-05FA-53891CA33F36}"/>
              </a:ext>
            </a:extLst>
          </p:cNvPr>
          <p:cNvSpPr txBox="1"/>
          <p:nvPr/>
        </p:nvSpPr>
        <p:spPr>
          <a:xfrm>
            <a:off x="276904" y="3167390"/>
            <a:ext cx="624023" cy="523220"/>
          </a:xfrm>
          <a:prstGeom prst="rect">
            <a:avLst/>
          </a:prstGeom>
          <a:noFill/>
        </p:spPr>
        <p:txBody>
          <a:bodyPr wrap="square" rtlCol="0">
            <a:spAutoFit/>
          </a:bodyPr>
          <a:lstStyle/>
          <a:p>
            <a:r>
              <a:rPr lang="en-GB" sz="2800" u="sng" dirty="0">
                <a:solidFill>
                  <a:schemeClr val="accent6"/>
                </a:solidFill>
                <a:latin typeface="MV Boli" panose="02000500030200090000" pitchFamily="2" charset="0"/>
                <a:cs typeface="MV Boli" panose="02000500030200090000" pitchFamily="2" charset="0"/>
              </a:rPr>
              <a:t>4-</a:t>
            </a:r>
          </a:p>
        </p:txBody>
      </p:sp>
      <p:sp>
        <p:nvSpPr>
          <p:cNvPr id="14" name="TextBox 13">
            <a:extLst>
              <a:ext uri="{FF2B5EF4-FFF2-40B4-BE49-F238E27FC236}">
                <a16:creationId xmlns:a16="http://schemas.microsoft.com/office/drawing/2014/main" id="{F5A1F651-DCDF-F127-4E82-F632F097059A}"/>
              </a:ext>
            </a:extLst>
          </p:cNvPr>
          <p:cNvSpPr txBox="1"/>
          <p:nvPr/>
        </p:nvSpPr>
        <p:spPr>
          <a:xfrm>
            <a:off x="234789" y="3787876"/>
            <a:ext cx="624023" cy="523220"/>
          </a:xfrm>
          <a:prstGeom prst="rect">
            <a:avLst/>
          </a:prstGeom>
          <a:noFill/>
        </p:spPr>
        <p:txBody>
          <a:bodyPr wrap="square" rtlCol="0">
            <a:spAutoFit/>
          </a:bodyPr>
          <a:lstStyle/>
          <a:p>
            <a:r>
              <a:rPr lang="en-GB" sz="2800" u="sng" dirty="0">
                <a:solidFill>
                  <a:schemeClr val="accent6"/>
                </a:solidFill>
                <a:latin typeface="MV Boli" panose="02000500030200090000" pitchFamily="2" charset="0"/>
                <a:cs typeface="MV Boli" panose="02000500030200090000" pitchFamily="2" charset="0"/>
              </a:rPr>
              <a:t>5-</a:t>
            </a:r>
          </a:p>
        </p:txBody>
      </p:sp>
      <p:sp>
        <p:nvSpPr>
          <p:cNvPr id="15" name="TextBox 14">
            <a:extLst>
              <a:ext uri="{FF2B5EF4-FFF2-40B4-BE49-F238E27FC236}">
                <a16:creationId xmlns:a16="http://schemas.microsoft.com/office/drawing/2014/main" id="{89E0F751-F700-EE03-850D-7A2EEF1DEF7B}"/>
              </a:ext>
            </a:extLst>
          </p:cNvPr>
          <p:cNvSpPr txBox="1"/>
          <p:nvPr/>
        </p:nvSpPr>
        <p:spPr>
          <a:xfrm>
            <a:off x="192674" y="4408362"/>
            <a:ext cx="624023" cy="523220"/>
          </a:xfrm>
          <a:prstGeom prst="rect">
            <a:avLst/>
          </a:prstGeom>
          <a:noFill/>
        </p:spPr>
        <p:txBody>
          <a:bodyPr wrap="square" rtlCol="0">
            <a:spAutoFit/>
          </a:bodyPr>
          <a:lstStyle/>
          <a:p>
            <a:r>
              <a:rPr lang="en-GB" sz="2800" u="sng" dirty="0">
                <a:solidFill>
                  <a:schemeClr val="accent6"/>
                </a:solidFill>
                <a:latin typeface="MV Boli" panose="02000500030200090000" pitchFamily="2" charset="0"/>
                <a:cs typeface="MV Boli" panose="02000500030200090000" pitchFamily="2" charset="0"/>
              </a:rPr>
              <a:t>6-</a:t>
            </a:r>
          </a:p>
        </p:txBody>
      </p:sp>
      <p:sp>
        <p:nvSpPr>
          <p:cNvPr id="17" name="TextBox 16">
            <a:extLst>
              <a:ext uri="{FF2B5EF4-FFF2-40B4-BE49-F238E27FC236}">
                <a16:creationId xmlns:a16="http://schemas.microsoft.com/office/drawing/2014/main" id="{8EE5B087-D495-A552-A0D4-24C2295DB177}"/>
              </a:ext>
            </a:extLst>
          </p:cNvPr>
          <p:cNvSpPr txBox="1"/>
          <p:nvPr/>
        </p:nvSpPr>
        <p:spPr>
          <a:xfrm>
            <a:off x="786015" y="1489076"/>
            <a:ext cx="6096000" cy="400110"/>
          </a:xfrm>
          <a:prstGeom prst="rect">
            <a:avLst/>
          </a:prstGeom>
          <a:noFill/>
        </p:spPr>
        <p:txBody>
          <a:bodyPr wrap="square">
            <a:spAutoFit/>
          </a:bodyPr>
          <a:lstStyle/>
          <a:p>
            <a:r>
              <a:rPr lang="en-GB" sz="2000" b="1" i="0" dirty="0">
                <a:solidFill>
                  <a:schemeClr val="accent1"/>
                </a:solidFill>
                <a:effectLst/>
                <a:latin typeface="MV Boli" panose="02000500030200090000" pitchFamily="2" charset="0"/>
                <a:cs typeface="MV Boli" panose="02000500030200090000" pitchFamily="2" charset="0"/>
              </a:rPr>
              <a:t>Match words with their meanings</a:t>
            </a:r>
            <a:endParaRPr lang="en-GB" sz="2000" dirty="0">
              <a:solidFill>
                <a:schemeClr val="accent1"/>
              </a:solidFill>
              <a:latin typeface="MV Boli" panose="02000500030200090000" pitchFamily="2" charset="0"/>
              <a:cs typeface="MV Boli" panose="02000500030200090000" pitchFamily="2" charset="0"/>
            </a:endParaRPr>
          </a:p>
        </p:txBody>
      </p:sp>
      <p:sp>
        <p:nvSpPr>
          <p:cNvPr id="19" name="TextBox 18">
            <a:extLst>
              <a:ext uri="{FF2B5EF4-FFF2-40B4-BE49-F238E27FC236}">
                <a16:creationId xmlns:a16="http://schemas.microsoft.com/office/drawing/2014/main" id="{5853D94D-A692-6DED-C287-818242306F3F}"/>
              </a:ext>
            </a:extLst>
          </p:cNvPr>
          <p:cNvSpPr txBox="1"/>
          <p:nvPr/>
        </p:nvSpPr>
        <p:spPr>
          <a:xfrm>
            <a:off x="858812" y="1968753"/>
            <a:ext cx="6096000" cy="400110"/>
          </a:xfrm>
          <a:prstGeom prst="rect">
            <a:avLst/>
          </a:prstGeom>
          <a:noFill/>
        </p:spPr>
        <p:txBody>
          <a:bodyPr wrap="square">
            <a:spAutoFit/>
          </a:bodyPr>
          <a:lstStyle/>
          <a:p>
            <a:r>
              <a:rPr lang="en-GB" sz="2000" b="1" i="0" dirty="0">
                <a:solidFill>
                  <a:schemeClr val="accent1"/>
                </a:solidFill>
                <a:effectLst/>
                <a:latin typeface="MV Boli" panose="02000500030200090000" pitchFamily="2" charset="0"/>
                <a:cs typeface="MV Boli" panose="02000500030200090000" pitchFamily="2" charset="0"/>
              </a:rPr>
              <a:t>Find the why Marie Curie left Poland</a:t>
            </a:r>
            <a:endParaRPr lang="en-GB" sz="2000" dirty="0">
              <a:solidFill>
                <a:schemeClr val="accent1"/>
              </a:solidFill>
              <a:latin typeface="MV Boli" panose="02000500030200090000" pitchFamily="2" charset="0"/>
              <a:cs typeface="MV Boli" panose="02000500030200090000" pitchFamily="2" charset="0"/>
            </a:endParaRPr>
          </a:p>
        </p:txBody>
      </p:sp>
      <p:sp>
        <p:nvSpPr>
          <p:cNvPr id="21" name="TextBox 20">
            <a:extLst>
              <a:ext uri="{FF2B5EF4-FFF2-40B4-BE49-F238E27FC236}">
                <a16:creationId xmlns:a16="http://schemas.microsoft.com/office/drawing/2014/main" id="{1DD4423B-0376-77DB-9A45-64C0D2E0EB66}"/>
              </a:ext>
            </a:extLst>
          </p:cNvPr>
          <p:cNvSpPr txBox="1"/>
          <p:nvPr/>
        </p:nvSpPr>
        <p:spPr>
          <a:xfrm>
            <a:off x="1029379" y="2609170"/>
            <a:ext cx="6096000" cy="400110"/>
          </a:xfrm>
          <a:prstGeom prst="rect">
            <a:avLst/>
          </a:prstGeom>
          <a:noFill/>
        </p:spPr>
        <p:txBody>
          <a:bodyPr wrap="square">
            <a:spAutoFit/>
          </a:bodyPr>
          <a:lstStyle/>
          <a:p>
            <a:r>
              <a:rPr lang="en-GB" sz="2000" b="1" i="0" dirty="0">
                <a:solidFill>
                  <a:schemeClr val="accent1"/>
                </a:solidFill>
                <a:effectLst/>
                <a:latin typeface="MV Boli" panose="02000500030200090000" pitchFamily="2" charset="0"/>
                <a:cs typeface="MV Boli" panose="02000500030200090000" pitchFamily="2" charset="0"/>
              </a:rPr>
              <a:t>Name the discovery that made them famous</a:t>
            </a:r>
            <a:endParaRPr lang="en-GB" sz="2000" dirty="0">
              <a:solidFill>
                <a:schemeClr val="accent1"/>
              </a:solidFill>
              <a:latin typeface="MV Boli" panose="02000500030200090000" pitchFamily="2" charset="0"/>
              <a:cs typeface="MV Boli" panose="02000500030200090000" pitchFamily="2" charset="0"/>
            </a:endParaRPr>
          </a:p>
        </p:txBody>
      </p:sp>
      <p:sp>
        <p:nvSpPr>
          <p:cNvPr id="23" name="TextBox 22">
            <a:extLst>
              <a:ext uri="{FF2B5EF4-FFF2-40B4-BE49-F238E27FC236}">
                <a16:creationId xmlns:a16="http://schemas.microsoft.com/office/drawing/2014/main" id="{56A8EDAB-F009-B348-0F5D-C41EFFFED0BC}"/>
              </a:ext>
            </a:extLst>
          </p:cNvPr>
          <p:cNvSpPr txBox="1"/>
          <p:nvPr/>
        </p:nvSpPr>
        <p:spPr>
          <a:xfrm>
            <a:off x="1000803" y="3167390"/>
            <a:ext cx="6096000" cy="400110"/>
          </a:xfrm>
          <a:prstGeom prst="rect">
            <a:avLst/>
          </a:prstGeom>
          <a:noFill/>
        </p:spPr>
        <p:txBody>
          <a:bodyPr wrap="square">
            <a:spAutoFit/>
          </a:bodyPr>
          <a:lstStyle/>
          <a:p>
            <a:r>
              <a:rPr lang="en-GB" sz="2000" b="1" i="0" dirty="0">
                <a:solidFill>
                  <a:schemeClr val="accent1"/>
                </a:solidFill>
                <a:effectLst/>
                <a:latin typeface="MV Boli" panose="02000500030200090000" pitchFamily="2" charset="0"/>
                <a:cs typeface="MV Boli" panose="02000500030200090000" pitchFamily="2" charset="0"/>
              </a:rPr>
              <a:t>Explain the difficult conditions</a:t>
            </a:r>
            <a:endParaRPr lang="en-GB" sz="2000" dirty="0">
              <a:solidFill>
                <a:schemeClr val="accent1"/>
              </a:solidFill>
              <a:latin typeface="MV Boli" panose="02000500030200090000" pitchFamily="2" charset="0"/>
              <a:cs typeface="MV Boli" panose="02000500030200090000" pitchFamily="2" charset="0"/>
            </a:endParaRPr>
          </a:p>
        </p:txBody>
      </p:sp>
      <p:sp>
        <p:nvSpPr>
          <p:cNvPr id="25" name="TextBox 24">
            <a:extLst>
              <a:ext uri="{FF2B5EF4-FFF2-40B4-BE49-F238E27FC236}">
                <a16:creationId xmlns:a16="http://schemas.microsoft.com/office/drawing/2014/main" id="{89F2BAEB-1A5D-17C1-B964-EC5F30BF90F3}"/>
              </a:ext>
            </a:extLst>
          </p:cNvPr>
          <p:cNvSpPr txBox="1"/>
          <p:nvPr/>
        </p:nvSpPr>
        <p:spPr>
          <a:xfrm>
            <a:off x="858812" y="3807807"/>
            <a:ext cx="6096000" cy="400110"/>
          </a:xfrm>
          <a:prstGeom prst="rect">
            <a:avLst/>
          </a:prstGeom>
          <a:noFill/>
        </p:spPr>
        <p:txBody>
          <a:bodyPr wrap="square">
            <a:spAutoFit/>
          </a:bodyPr>
          <a:lstStyle/>
          <a:p>
            <a:r>
              <a:rPr lang="en-GB" sz="2000" b="1" i="0" dirty="0">
                <a:solidFill>
                  <a:schemeClr val="accent1"/>
                </a:solidFill>
                <a:effectLst/>
                <a:latin typeface="MV Boli" panose="02000500030200090000" pitchFamily="2" charset="0"/>
                <a:cs typeface="MV Boli" panose="02000500030200090000" pitchFamily="2" charset="0"/>
              </a:rPr>
              <a:t>Find the elements of a successful couple.</a:t>
            </a:r>
            <a:endParaRPr lang="en-GB" sz="2000" dirty="0">
              <a:solidFill>
                <a:schemeClr val="accent1"/>
              </a:solidFill>
              <a:latin typeface="MV Boli" panose="02000500030200090000" pitchFamily="2" charset="0"/>
              <a:cs typeface="MV Boli" panose="02000500030200090000" pitchFamily="2" charset="0"/>
            </a:endParaRPr>
          </a:p>
        </p:txBody>
      </p:sp>
      <p:sp>
        <p:nvSpPr>
          <p:cNvPr id="27" name="TextBox 26">
            <a:extLst>
              <a:ext uri="{FF2B5EF4-FFF2-40B4-BE49-F238E27FC236}">
                <a16:creationId xmlns:a16="http://schemas.microsoft.com/office/drawing/2014/main" id="{8318CED1-5114-FC40-6385-52706E783204}"/>
              </a:ext>
            </a:extLst>
          </p:cNvPr>
          <p:cNvSpPr txBox="1"/>
          <p:nvPr/>
        </p:nvSpPr>
        <p:spPr>
          <a:xfrm>
            <a:off x="786015" y="4485920"/>
            <a:ext cx="6096000" cy="400110"/>
          </a:xfrm>
          <a:prstGeom prst="rect">
            <a:avLst/>
          </a:prstGeom>
          <a:noFill/>
        </p:spPr>
        <p:txBody>
          <a:bodyPr wrap="square">
            <a:spAutoFit/>
          </a:bodyPr>
          <a:lstStyle/>
          <a:p>
            <a:r>
              <a:rPr lang="en-GB" sz="2000" b="1" i="0" dirty="0">
                <a:solidFill>
                  <a:schemeClr val="accent1"/>
                </a:solidFill>
                <a:effectLst/>
                <a:latin typeface="MV Boli" panose="02000500030200090000" pitchFamily="2" charset="0"/>
                <a:cs typeface="MV Boli" panose="02000500030200090000" pitchFamily="2" charset="0"/>
              </a:rPr>
              <a:t>Recall an Islamic couple who made a deference</a:t>
            </a:r>
            <a:endParaRPr lang="en-GB" sz="2000" dirty="0">
              <a:solidFill>
                <a:schemeClr val="accent1"/>
              </a:solidFill>
              <a:latin typeface="MV Boli" panose="02000500030200090000" pitchFamily="2" charset="0"/>
              <a:cs typeface="MV Boli" panose="02000500030200090000" pitchFamily="2" charset="0"/>
            </a:endParaRPr>
          </a:p>
        </p:txBody>
      </p:sp>
      <p:pic>
        <p:nvPicPr>
          <p:cNvPr id="2" name="Picture 2" descr="الحياة المثيرة لماري كوري.. مربية الأطفال التي حازت جائزتي نوبل">
            <a:extLst>
              <a:ext uri="{FF2B5EF4-FFF2-40B4-BE49-F238E27FC236}">
                <a16:creationId xmlns:a16="http://schemas.microsoft.com/office/drawing/2014/main" id="{896FA67F-2FE7-DE26-6FF0-91DEE5E30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04241">
            <a:off x="9899215" y="4134320"/>
            <a:ext cx="1935480" cy="2430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259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P spid="25"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13E5B0-C7A3-5FEC-735C-B2CF9AC82405}"/>
              </a:ext>
            </a:extLst>
          </p:cNvPr>
          <p:cNvSpPr txBox="1"/>
          <p:nvPr/>
        </p:nvSpPr>
        <p:spPr>
          <a:xfrm>
            <a:off x="293914" y="1837569"/>
            <a:ext cx="6912428" cy="1569660"/>
          </a:xfrm>
          <a:prstGeom prst="rect">
            <a:avLst/>
          </a:prstGeom>
          <a:noFill/>
        </p:spPr>
        <p:txBody>
          <a:bodyPr wrap="square">
            <a:spAutoFit/>
          </a:bodyPr>
          <a:lstStyle/>
          <a:p>
            <a:r>
              <a:rPr lang="en-GB" sz="2400" dirty="0">
                <a:latin typeface="MV Boli" panose="02000500030200090000" pitchFamily="2" charset="0"/>
                <a:cs typeface="MV Boli" panose="02000500030200090000" pitchFamily="2" charset="0"/>
              </a:rPr>
              <a:t>"Divide the group into pairs of two.</a:t>
            </a:r>
          </a:p>
          <a:p>
            <a:endParaRPr lang="en-GB" sz="2400" dirty="0">
              <a:latin typeface="MV Boli" panose="02000500030200090000" pitchFamily="2" charset="0"/>
              <a:cs typeface="MV Boli" panose="02000500030200090000" pitchFamily="2" charset="0"/>
            </a:endParaRPr>
          </a:p>
          <a:p>
            <a:r>
              <a:rPr lang="en-GB" sz="2400" dirty="0">
                <a:latin typeface="MV Boli" panose="02000500030200090000" pitchFamily="2" charset="0"/>
                <a:cs typeface="MV Boli" panose="02000500030200090000" pitchFamily="2" charset="0"/>
              </a:rPr>
              <a:t>Have them make the most creative handshake they can in a couple of minutes.</a:t>
            </a:r>
          </a:p>
        </p:txBody>
      </p:sp>
      <p:pic>
        <p:nvPicPr>
          <p:cNvPr id="1026" name="Picture 2" descr="Girls shaking hands Cut Out Stock Images &amp; Pictures - Alamy">
            <a:extLst>
              <a:ext uri="{FF2B5EF4-FFF2-40B4-BE49-F238E27FC236}">
                <a16:creationId xmlns:a16="http://schemas.microsoft.com/office/drawing/2014/main" id="{7E28C51E-DC39-F5F6-6F02-602295797246}"/>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7997"/>
          <a:stretch/>
        </p:blipFill>
        <p:spPr bwMode="auto">
          <a:xfrm>
            <a:off x="8273141" y="4109341"/>
            <a:ext cx="3008086" cy="2473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Vectors | people shaking hands (1)">
            <a:extLst>
              <a:ext uri="{FF2B5EF4-FFF2-40B4-BE49-F238E27FC236}">
                <a16:creationId xmlns:a16="http://schemas.microsoft.com/office/drawing/2014/main" id="{06065867-A474-353D-F231-E5FB44DACD62}"/>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3232" b="12650"/>
          <a:stretch/>
        </p:blipFill>
        <p:spPr bwMode="auto">
          <a:xfrm>
            <a:off x="8953500" y="473539"/>
            <a:ext cx="3238500" cy="20764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Vectors | Women shaking hands">
            <a:extLst>
              <a:ext uri="{FF2B5EF4-FFF2-40B4-BE49-F238E27FC236}">
                <a16:creationId xmlns:a16="http://schemas.microsoft.com/office/drawing/2014/main" id="{6F6147B3-23DE-1C8D-0631-A8BA5BC8C3E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3509" y="4506680"/>
            <a:ext cx="2754350" cy="2076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9FD85F8-3F9E-410C-5ABD-32921F2C19EC}"/>
              </a:ext>
            </a:extLst>
          </p:cNvPr>
          <p:cNvSpPr txBox="1"/>
          <p:nvPr/>
        </p:nvSpPr>
        <p:spPr>
          <a:xfrm>
            <a:off x="130629" y="274870"/>
            <a:ext cx="2525485" cy="584775"/>
          </a:xfrm>
          <a:prstGeom prst="rect">
            <a:avLst/>
          </a:prstGeom>
          <a:noFill/>
        </p:spPr>
        <p:txBody>
          <a:bodyPr wrap="square">
            <a:spAutoFit/>
          </a:bodyPr>
          <a:lstStyle/>
          <a:p>
            <a:r>
              <a:rPr lang="en-GB" sz="3200" dirty="0">
                <a:solidFill>
                  <a:srgbClr val="FF0000"/>
                </a:solidFill>
                <a:latin typeface="Abadi" panose="020B0604020104020204" pitchFamily="34" charset="0"/>
              </a:rPr>
              <a:t>Hand shake</a:t>
            </a:r>
          </a:p>
        </p:txBody>
      </p:sp>
    </p:spTree>
    <p:extLst>
      <p:ext uri="{BB962C8B-B14F-4D97-AF65-F5344CB8AC3E}">
        <p14:creationId xmlns:p14="http://schemas.microsoft.com/office/powerpoint/2010/main" val="1553488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40000" decel="40000" autoRev="1" fill="hold" grpId="0" nodeType="withEffect">
                                      <p:stCondLst>
                                        <p:cond delay="0"/>
                                      </p:stCondLst>
                                      <p:childTnLst>
                                        <p:animRot by="-1800000">
                                          <p:cBhvr>
                                            <p:cTn id="6" dur="2000" fill="hold"/>
                                            <p:tgtEl>
                                              <p:spTgt spid="4"/>
                                            </p:tgtEl>
                                            <p:attrNameLst>
                                              <p:attrName>r</p:attrName>
                                            </p:attrNameLst>
                                          </p:cBhvr>
                                        </p:animRot>
                                      </p:childTnLst>
                                    </p:cTn>
                                  </p:par>
                                  <p:par>
                                    <p:cTn id="7" presetID="2" presetClass="entr" presetSubtype="1" accel="40000" fill="hold" nodeType="withEffect" p14:presetBounceEnd="60000">
                                      <p:stCondLst>
                                        <p:cond delay="0"/>
                                      </p:stCondLst>
                                      <p:childTnLst>
                                        <p:set>
                                          <p:cBhvr>
                                            <p:cTn id="8" dur="1" fill="hold">
                                              <p:stCondLst>
                                                <p:cond delay="0"/>
                                              </p:stCondLst>
                                            </p:cTn>
                                            <p:tgtEl>
                                              <p:spTgt spid="1028"/>
                                            </p:tgtEl>
                                            <p:attrNameLst>
                                              <p:attrName>style.visibility</p:attrName>
                                            </p:attrNameLst>
                                          </p:cBhvr>
                                          <p:to>
                                            <p:strVal val="visible"/>
                                          </p:to>
                                        </p:set>
                                        <p:anim calcmode="lin" valueType="num" p14:bounceEnd="60000">
                                          <p:cBhvr additive="base">
                                            <p:cTn id="9" dur="1000" fill="hold"/>
                                            <p:tgtEl>
                                              <p:spTgt spid="1028"/>
                                            </p:tgtEl>
                                            <p:attrNameLst>
                                              <p:attrName>ppt_x</p:attrName>
                                            </p:attrNameLst>
                                          </p:cBhvr>
                                          <p:tavLst>
                                            <p:tav tm="0">
                                              <p:val>
                                                <p:strVal val="#ppt_x"/>
                                              </p:val>
                                            </p:tav>
                                            <p:tav tm="100000">
                                              <p:val>
                                                <p:strVal val="#ppt_x"/>
                                              </p:val>
                                            </p:tav>
                                          </p:tavLst>
                                        </p:anim>
                                        <p:anim calcmode="lin" valueType="num" p14:bounceEnd="60000">
                                          <p:cBhvr additive="base">
                                            <p:cTn id="10" dur="1000" fill="hold"/>
                                            <p:tgtEl>
                                              <p:spTgt spid="1028"/>
                                            </p:tgtEl>
                                            <p:attrNameLst>
                                              <p:attrName>ppt_y</p:attrName>
                                            </p:attrNameLst>
                                          </p:cBhvr>
                                          <p:tavLst>
                                            <p:tav tm="0">
                                              <p:val>
                                                <p:strVal val="0-#ppt_h/2"/>
                                              </p:val>
                                            </p:tav>
                                            <p:tav tm="100000">
                                              <p:val>
                                                <p:strVal val="#ppt_y"/>
                                              </p:val>
                                            </p:tav>
                                          </p:tavLst>
                                        </p:anim>
                                      </p:childTnLst>
                                    </p:cTn>
                                  </p:par>
                                  <p:par>
                                    <p:cTn id="11" presetID="2" presetClass="entr" presetSubtype="1" accel="40000" fill="hold" nodeType="withEffect" p14:presetBounceEnd="60000">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14:bounceEnd="60000">
                                          <p:cBhvr additive="base">
                                            <p:cTn id="13" dur="1000" fill="hold"/>
                                            <p:tgtEl>
                                              <p:spTgt spid="1026"/>
                                            </p:tgtEl>
                                            <p:attrNameLst>
                                              <p:attrName>ppt_x</p:attrName>
                                            </p:attrNameLst>
                                          </p:cBhvr>
                                          <p:tavLst>
                                            <p:tav tm="0">
                                              <p:val>
                                                <p:strVal val="#ppt_x"/>
                                              </p:val>
                                            </p:tav>
                                            <p:tav tm="100000">
                                              <p:val>
                                                <p:strVal val="#ppt_x"/>
                                              </p:val>
                                            </p:tav>
                                          </p:tavLst>
                                        </p:anim>
                                        <p:anim calcmode="lin" valueType="num" p14:bounceEnd="60000">
                                          <p:cBhvr additive="base">
                                            <p:cTn id="14" dur="1000" fill="hold"/>
                                            <p:tgtEl>
                                              <p:spTgt spid="1026"/>
                                            </p:tgtEl>
                                            <p:attrNameLst>
                                              <p:attrName>ppt_y</p:attrName>
                                            </p:attrNameLst>
                                          </p:cBhvr>
                                          <p:tavLst>
                                            <p:tav tm="0">
                                              <p:val>
                                                <p:strVal val="0-#ppt_h/2"/>
                                              </p:val>
                                            </p:tav>
                                            <p:tav tm="100000">
                                              <p:val>
                                                <p:strVal val="#ppt_y"/>
                                              </p:val>
                                            </p:tav>
                                          </p:tavLst>
                                        </p:anim>
                                      </p:childTnLst>
                                    </p:cTn>
                                  </p:par>
                                  <p:par>
                                    <p:cTn id="15" presetID="2" presetClass="entr" presetSubtype="1" accel="40000" fill="hold" nodeType="withEffect" p14:presetBounceEnd="60000">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14:bounceEnd="60000">
                                          <p:cBhvr additive="base">
                                            <p:cTn id="17" dur="1000" fill="hold"/>
                                            <p:tgtEl>
                                              <p:spTgt spid="1030"/>
                                            </p:tgtEl>
                                            <p:attrNameLst>
                                              <p:attrName>ppt_x</p:attrName>
                                            </p:attrNameLst>
                                          </p:cBhvr>
                                          <p:tavLst>
                                            <p:tav tm="0">
                                              <p:val>
                                                <p:strVal val="#ppt_x"/>
                                              </p:val>
                                            </p:tav>
                                            <p:tav tm="100000">
                                              <p:val>
                                                <p:strVal val="#ppt_x"/>
                                              </p:val>
                                            </p:tav>
                                          </p:tavLst>
                                        </p:anim>
                                        <p:anim calcmode="lin" valueType="num" p14:bounceEnd="60000">
                                          <p:cBhvr additive="base">
                                            <p:cTn id="18" dur="1000" fill="hold"/>
                                            <p:tgtEl>
                                              <p:spTgt spid="10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40000" decel="40000" autoRev="1" fill="hold" grpId="0" nodeType="withEffect">
                                      <p:stCondLst>
                                        <p:cond delay="0"/>
                                      </p:stCondLst>
                                      <p:childTnLst>
                                        <p:animRot by="-1800000">
                                          <p:cBhvr>
                                            <p:cTn id="6" dur="2000" fill="hold"/>
                                            <p:tgtEl>
                                              <p:spTgt spid="4"/>
                                            </p:tgtEl>
                                            <p:attrNameLst>
                                              <p:attrName>r</p:attrName>
                                            </p:attrNameLst>
                                          </p:cBhvr>
                                        </p:animRot>
                                      </p:childTnLst>
                                    </p:cTn>
                                  </p:par>
                                  <p:par>
                                    <p:cTn id="7" presetID="2" presetClass="entr" presetSubtype="1" accel="4000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anim calcmode="lin" valueType="num">
                                          <p:cBhvr additive="base">
                                            <p:cTn id="9" dur="1000" fill="hold"/>
                                            <p:tgtEl>
                                              <p:spTgt spid="1028"/>
                                            </p:tgtEl>
                                            <p:attrNameLst>
                                              <p:attrName>ppt_x</p:attrName>
                                            </p:attrNameLst>
                                          </p:cBhvr>
                                          <p:tavLst>
                                            <p:tav tm="0">
                                              <p:val>
                                                <p:strVal val="#ppt_x"/>
                                              </p:val>
                                            </p:tav>
                                            <p:tav tm="100000">
                                              <p:val>
                                                <p:strVal val="#ppt_x"/>
                                              </p:val>
                                            </p:tav>
                                          </p:tavLst>
                                        </p:anim>
                                        <p:anim calcmode="lin" valueType="num">
                                          <p:cBhvr additive="base">
                                            <p:cTn id="10" dur="1000" fill="hold"/>
                                            <p:tgtEl>
                                              <p:spTgt spid="1028"/>
                                            </p:tgtEl>
                                            <p:attrNameLst>
                                              <p:attrName>ppt_y</p:attrName>
                                            </p:attrNameLst>
                                          </p:cBhvr>
                                          <p:tavLst>
                                            <p:tav tm="0">
                                              <p:val>
                                                <p:strVal val="0-#ppt_h/2"/>
                                              </p:val>
                                            </p:tav>
                                            <p:tav tm="100000">
                                              <p:val>
                                                <p:strVal val="#ppt_y"/>
                                              </p:val>
                                            </p:tav>
                                          </p:tavLst>
                                        </p:anim>
                                      </p:childTnLst>
                                    </p:cTn>
                                  </p:par>
                                  <p:par>
                                    <p:cTn id="11" presetID="2" presetClass="entr" presetSubtype="1" accel="4000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1000" fill="hold"/>
                                            <p:tgtEl>
                                              <p:spTgt spid="1026"/>
                                            </p:tgtEl>
                                            <p:attrNameLst>
                                              <p:attrName>ppt_x</p:attrName>
                                            </p:attrNameLst>
                                          </p:cBhvr>
                                          <p:tavLst>
                                            <p:tav tm="0">
                                              <p:val>
                                                <p:strVal val="#ppt_x"/>
                                              </p:val>
                                            </p:tav>
                                            <p:tav tm="100000">
                                              <p:val>
                                                <p:strVal val="#ppt_x"/>
                                              </p:val>
                                            </p:tav>
                                          </p:tavLst>
                                        </p:anim>
                                        <p:anim calcmode="lin" valueType="num">
                                          <p:cBhvr additive="base">
                                            <p:cTn id="14" dur="1000" fill="hold"/>
                                            <p:tgtEl>
                                              <p:spTgt spid="1026"/>
                                            </p:tgtEl>
                                            <p:attrNameLst>
                                              <p:attrName>ppt_y</p:attrName>
                                            </p:attrNameLst>
                                          </p:cBhvr>
                                          <p:tavLst>
                                            <p:tav tm="0">
                                              <p:val>
                                                <p:strVal val="0-#ppt_h/2"/>
                                              </p:val>
                                            </p:tav>
                                            <p:tav tm="100000">
                                              <p:val>
                                                <p:strVal val="#ppt_y"/>
                                              </p:val>
                                            </p:tav>
                                          </p:tavLst>
                                        </p:anim>
                                      </p:childTnLst>
                                    </p:cTn>
                                  </p:par>
                                  <p:par>
                                    <p:cTn id="15" presetID="2" presetClass="entr" presetSubtype="1" accel="4000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additive="base">
                                            <p:cTn id="17" dur="1000" fill="hold"/>
                                            <p:tgtEl>
                                              <p:spTgt spid="1030"/>
                                            </p:tgtEl>
                                            <p:attrNameLst>
                                              <p:attrName>ppt_x</p:attrName>
                                            </p:attrNameLst>
                                          </p:cBhvr>
                                          <p:tavLst>
                                            <p:tav tm="0">
                                              <p:val>
                                                <p:strVal val="#ppt_x"/>
                                              </p:val>
                                            </p:tav>
                                            <p:tav tm="100000">
                                              <p:val>
                                                <p:strVal val="#ppt_x"/>
                                              </p:val>
                                            </p:tav>
                                          </p:tavLst>
                                        </p:anim>
                                        <p:anim calcmode="lin" valueType="num">
                                          <p:cBhvr additive="base">
                                            <p:cTn id="18" dur="1000" fill="hold"/>
                                            <p:tgtEl>
                                              <p:spTgt spid="10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161D87-956B-C70A-86CC-9494877DBE8B}"/>
              </a:ext>
            </a:extLst>
          </p:cNvPr>
          <p:cNvSpPr txBox="1"/>
          <p:nvPr/>
        </p:nvSpPr>
        <p:spPr>
          <a:xfrm>
            <a:off x="5917870" y="804340"/>
            <a:ext cx="6096000" cy="830997"/>
          </a:xfrm>
          <a:prstGeom prst="rect">
            <a:avLst/>
          </a:prstGeom>
          <a:noFill/>
        </p:spPr>
        <p:txBody>
          <a:bodyPr wrap="square">
            <a:spAutoFit/>
          </a:bodyPr>
          <a:lstStyle/>
          <a:p>
            <a:pPr algn="ctr"/>
            <a:r>
              <a:rPr lang="en-GB" sz="2400" dirty="0">
                <a:latin typeface="MV Boli" panose="02000500030200090000" pitchFamily="2" charset="0"/>
                <a:cs typeface="MV Boli" panose="02000500030200090000" pitchFamily="2" charset="0"/>
              </a:rPr>
              <a:t>Who are some famous husbands and wives from history? </a:t>
            </a:r>
          </a:p>
        </p:txBody>
      </p:sp>
      <p:pic>
        <p:nvPicPr>
          <p:cNvPr id="2052" name="Picture 4" descr="Older asian couple Vectors &amp; Illustrations for Free Download | Freepik">
            <a:extLst>
              <a:ext uri="{FF2B5EF4-FFF2-40B4-BE49-F238E27FC236}">
                <a16:creationId xmlns:a16="http://schemas.microsoft.com/office/drawing/2014/main" id="{798162D5-E8A3-BD6A-E5DE-56FB01007E0C}"/>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l="6942" t="6972"/>
          <a:stretch/>
        </p:blipFill>
        <p:spPr bwMode="auto">
          <a:xfrm>
            <a:off x="7445829" y="3046008"/>
            <a:ext cx="4943701" cy="35289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rother Cartoon Images - Free Download on Freepik">
            <a:extLst>
              <a:ext uri="{FF2B5EF4-FFF2-40B4-BE49-F238E27FC236}">
                <a16:creationId xmlns:a16="http://schemas.microsoft.com/office/drawing/2014/main" id="{81986001-9980-B828-189B-10C87237A7E4}"/>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4218" t="8193" r="7827" b="8558"/>
          <a:stretch/>
        </p:blipFill>
        <p:spPr bwMode="auto">
          <a:xfrm>
            <a:off x="331848" y="3545774"/>
            <a:ext cx="2945899" cy="31459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15E66AB-21A2-7C22-4B7F-B52940A7AF62}"/>
              </a:ext>
            </a:extLst>
          </p:cNvPr>
          <p:cNvSpPr txBox="1"/>
          <p:nvPr/>
        </p:nvSpPr>
        <p:spPr>
          <a:xfrm>
            <a:off x="-457200" y="2228671"/>
            <a:ext cx="6096000" cy="1200329"/>
          </a:xfrm>
          <a:prstGeom prst="rect">
            <a:avLst/>
          </a:prstGeom>
          <a:noFill/>
        </p:spPr>
        <p:txBody>
          <a:bodyPr wrap="square">
            <a:spAutoFit/>
          </a:bodyPr>
          <a:lstStyle/>
          <a:p>
            <a:pPr algn="ctr"/>
            <a:endParaRPr lang="en-GB" sz="2400" dirty="0">
              <a:latin typeface="MV Boli" panose="02000500030200090000" pitchFamily="2" charset="0"/>
              <a:cs typeface="MV Boli" panose="02000500030200090000" pitchFamily="2" charset="0"/>
            </a:endParaRPr>
          </a:p>
          <a:p>
            <a:pPr algn="ctr"/>
            <a:r>
              <a:rPr lang="en-GB" sz="2400" dirty="0">
                <a:latin typeface="MV Boli" panose="02000500030200090000" pitchFamily="2" charset="0"/>
                <a:cs typeface="MV Boli" panose="02000500030200090000" pitchFamily="2" charset="0"/>
              </a:rPr>
              <a:t>Who are some famous brothers or sisters? </a:t>
            </a:r>
          </a:p>
        </p:txBody>
      </p:sp>
      <p:sp>
        <p:nvSpPr>
          <p:cNvPr id="5" name="TextBox 4">
            <a:extLst>
              <a:ext uri="{FF2B5EF4-FFF2-40B4-BE49-F238E27FC236}">
                <a16:creationId xmlns:a16="http://schemas.microsoft.com/office/drawing/2014/main" id="{6D885DFF-F49A-C6D8-340F-EC729D24DD07}"/>
              </a:ext>
            </a:extLst>
          </p:cNvPr>
          <p:cNvSpPr txBox="1"/>
          <p:nvPr/>
        </p:nvSpPr>
        <p:spPr>
          <a:xfrm>
            <a:off x="2516909" y="1997838"/>
            <a:ext cx="7308446" cy="461665"/>
          </a:xfrm>
          <a:prstGeom prst="rect">
            <a:avLst/>
          </a:prstGeom>
          <a:noFill/>
        </p:spPr>
        <p:txBody>
          <a:bodyPr wrap="square">
            <a:spAutoFit/>
          </a:bodyPr>
          <a:lstStyle/>
          <a:p>
            <a:r>
              <a:rPr lang="en-GB" sz="2400" dirty="0">
                <a:solidFill>
                  <a:srgbClr val="FF0000"/>
                </a:solidFill>
                <a:latin typeface="MV Boli" panose="02000500030200090000" pitchFamily="2" charset="0"/>
                <a:cs typeface="MV Boli" panose="02000500030200090000" pitchFamily="2" charset="0"/>
              </a:rPr>
              <a:t>What is each of these partners famous for?</a:t>
            </a:r>
          </a:p>
        </p:txBody>
      </p:sp>
    </p:spTree>
    <p:extLst>
      <p:ext uri="{BB962C8B-B14F-4D97-AF65-F5344CB8AC3E}">
        <p14:creationId xmlns:p14="http://schemas.microsoft.com/office/powerpoint/2010/main" val="2623994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10" presetClass="exit" presetSubtype="0" fill="hold" grpId="0" nodeType="withEffect">
                                  <p:stCondLst>
                                    <p:cond delay="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لحياة المثيرة لماري كوري.. مربية الأطفال التي حازت جائزتي نوبل">
            <a:extLst>
              <a:ext uri="{FF2B5EF4-FFF2-40B4-BE49-F238E27FC236}">
                <a16:creationId xmlns:a16="http://schemas.microsoft.com/office/drawing/2014/main" id="{69FD35BE-FE25-3F5B-EC64-300BE89BF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1263" y="1480627"/>
            <a:ext cx="3379334" cy="38967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2A6E14F-41D4-EE8D-70AF-B7A3F2701638}"/>
              </a:ext>
            </a:extLst>
          </p:cNvPr>
          <p:cNvPicPr>
            <a:picLocks noChangeAspect="1"/>
          </p:cNvPicPr>
          <p:nvPr/>
        </p:nvPicPr>
        <p:blipFill>
          <a:blip r:embed="rId3"/>
          <a:stretch>
            <a:fillRect/>
          </a:stretch>
        </p:blipFill>
        <p:spPr>
          <a:xfrm>
            <a:off x="413179" y="18452"/>
            <a:ext cx="5577402" cy="7131915"/>
          </a:xfrm>
          <a:prstGeom prst="rect">
            <a:avLst/>
          </a:prstGeom>
        </p:spPr>
      </p:pic>
      <p:pic>
        <p:nvPicPr>
          <p:cNvPr id="5" name="Picture 4">
            <a:extLst>
              <a:ext uri="{FF2B5EF4-FFF2-40B4-BE49-F238E27FC236}">
                <a16:creationId xmlns:a16="http://schemas.microsoft.com/office/drawing/2014/main" id="{54F4C1ED-CCBE-3C63-A3CC-DE6E418A1354}"/>
              </a:ext>
            </a:extLst>
          </p:cNvPr>
          <p:cNvPicPr>
            <a:picLocks noChangeAspect="1"/>
          </p:cNvPicPr>
          <p:nvPr/>
        </p:nvPicPr>
        <p:blipFill>
          <a:blip r:embed="rId4"/>
          <a:stretch>
            <a:fillRect/>
          </a:stretch>
        </p:blipFill>
        <p:spPr>
          <a:xfrm>
            <a:off x="6096000" y="18452"/>
            <a:ext cx="5718721" cy="7273234"/>
          </a:xfrm>
          <a:prstGeom prst="rect">
            <a:avLst/>
          </a:prstGeom>
        </p:spPr>
      </p:pic>
      <p:sp>
        <p:nvSpPr>
          <p:cNvPr id="6" name="Rectangle 5">
            <a:extLst>
              <a:ext uri="{FF2B5EF4-FFF2-40B4-BE49-F238E27FC236}">
                <a16:creationId xmlns:a16="http://schemas.microsoft.com/office/drawing/2014/main" id="{3FF2FAC1-CFBB-90B3-9A0B-4107CFCA0B80}"/>
              </a:ext>
            </a:extLst>
          </p:cNvPr>
          <p:cNvSpPr/>
          <p:nvPr/>
        </p:nvSpPr>
        <p:spPr>
          <a:xfrm>
            <a:off x="0" y="18451"/>
            <a:ext cx="12192000" cy="7131915"/>
          </a:xfrm>
          <a:prstGeom prst="rect">
            <a:avLst/>
          </a:prstGeom>
          <a:solidFill>
            <a:schemeClr val="accent4">
              <a:lumMod val="50000"/>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Pentagon 6">
            <a:extLst>
              <a:ext uri="{FF2B5EF4-FFF2-40B4-BE49-F238E27FC236}">
                <a16:creationId xmlns:a16="http://schemas.microsoft.com/office/drawing/2014/main" id="{AE774C64-D4D6-1502-C455-6A87D812555E}"/>
              </a:ext>
            </a:extLst>
          </p:cNvPr>
          <p:cNvSpPr/>
          <p:nvPr/>
        </p:nvSpPr>
        <p:spPr>
          <a:xfrm>
            <a:off x="-125730" y="365760"/>
            <a:ext cx="2686050" cy="422910"/>
          </a:xfrm>
          <a:prstGeom prst="homePlate">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Pentagon 7">
            <a:extLst>
              <a:ext uri="{FF2B5EF4-FFF2-40B4-BE49-F238E27FC236}">
                <a16:creationId xmlns:a16="http://schemas.microsoft.com/office/drawing/2014/main" id="{A55CC4FA-6878-0969-4939-825BDD64ED17}"/>
              </a:ext>
            </a:extLst>
          </p:cNvPr>
          <p:cNvSpPr/>
          <p:nvPr/>
        </p:nvSpPr>
        <p:spPr>
          <a:xfrm>
            <a:off x="-73020" y="565785"/>
            <a:ext cx="2686050" cy="422910"/>
          </a:xfrm>
          <a:prstGeom prst="homePlat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Students Book P.6-7</a:t>
            </a:r>
          </a:p>
        </p:txBody>
      </p:sp>
    </p:spTree>
    <p:extLst>
      <p:ext uri="{BB962C8B-B14F-4D97-AF65-F5344CB8AC3E}">
        <p14:creationId xmlns:p14="http://schemas.microsoft.com/office/powerpoint/2010/main" val="27984614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لحياة المثيرة لماري كوري.. مربية الأطفال التي حازت جائزتي نوبل">
            <a:extLst>
              <a:ext uri="{FF2B5EF4-FFF2-40B4-BE49-F238E27FC236}">
                <a16:creationId xmlns:a16="http://schemas.microsoft.com/office/drawing/2014/main" id="{69FD35BE-FE25-3F5B-EC64-300BE89BF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61263" y="1480627"/>
            <a:ext cx="3379334" cy="38967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2A6E14F-41D4-EE8D-70AF-B7A3F2701638}"/>
              </a:ext>
            </a:extLst>
          </p:cNvPr>
          <p:cNvPicPr>
            <a:picLocks noChangeAspect="1"/>
          </p:cNvPicPr>
          <p:nvPr/>
        </p:nvPicPr>
        <p:blipFill>
          <a:blip r:embed="rId3"/>
          <a:stretch>
            <a:fillRect/>
          </a:stretch>
        </p:blipFill>
        <p:spPr>
          <a:xfrm>
            <a:off x="413179" y="18453"/>
            <a:ext cx="5577402" cy="6839548"/>
          </a:xfrm>
          <a:prstGeom prst="rect">
            <a:avLst/>
          </a:prstGeom>
        </p:spPr>
      </p:pic>
      <p:pic>
        <p:nvPicPr>
          <p:cNvPr id="5" name="Picture 4">
            <a:extLst>
              <a:ext uri="{FF2B5EF4-FFF2-40B4-BE49-F238E27FC236}">
                <a16:creationId xmlns:a16="http://schemas.microsoft.com/office/drawing/2014/main" id="{54F4C1ED-CCBE-3C63-A3CC-DE6E418A1354}"/>
              </a:ext>
            </a:extLst>
          </p:cNvPr>
          <p:cNvPicPr>
            <a:picLocks noChangeAspect="1"/>
          </p:cNvPicPr>
          <p:nvPr/>
        </p:nvPicPr>
        <p:blipFill rotWithShape="1">
          <a:blip r:embed="rId4"/>
          <a:srcRect b="53390"/>
          <a:stretch/>
        </p:blipFill>
        <p:spPr>
          <a:xfrm>
            <a:off x="6096000" y="18452"/>
            <a:ext cx="5718721" cy="3187886"/>
          </a:xfrm>
          <a:prstGeom prst="rect">
            <a:avLst/>
          </a:prstGeom>
        </p:spPr>
      </p:pic>
      <p:sp>
        <p:nvSpPr>
          <p:cNvPr id="4" name="TextBox 3">
            <a:extLst>
              <a:ext uri="{FF2B5EF4-FFF2-40B4-BE49-F238E27FC236}">
                <a16:creationId xmlns:a16="http://schemas.microsoft.com/office/drawing/2014/main" id="{9EEA7DB0-EBD3-ADC3-A24C-17B80FBB454B}"/>
              </a:ext>
            </a:extLst>
          </p:cNvPr>
          <p:cNvSpPr txBox="1"/>
          <p:nvPr/>
        </p:nvSpPr>
        <p:spPr>
          <a:xfrm>
            <a:off x="5914159" y="3613685"/>
            <a:ext cx="6277841" cy="1569660"/>
          </a:xfrm>
          <a:prstGeom prst="rect">
            <a:avLst/>
          </a:prstGeom>
          <a:noFill/>
        </p:spPr>
        <p:txBody>
          <a:bodyPr wrap="square">
            <a:spAutoFit/>
          </a:bodyPr>
          <a:lstStyle/>
          <a:p>
            <a:r>
              <a:rPr lang="en-GB" sz="2400" dirty="0">
                <a:solidFill>
                  <a:srgbClr val="C00000"/>
                </a:solidFill>
                <a:latin typeface="MV Boli" panose="02000500030200090000" pitchFamily="2" charset="0"/>
                <a:cs typeface="MV Boli" panose="02000500030200090000" pitchFamily="2" charset="0"/>
              </a:rPr>
              <a:t>What famous marriage is discussed on these pages? </a:t>
            </a:r>
          </a:p>
          <a:p>
            <a:endParaRPr lang="en-GB" sz="2400" dirty="0">
              <a:solidFill>
                <a:srgbClr val="C00000"/>
              </a:solidFill>
              <a:latin typeface="MV Boli" panose="02000500030200090000" pitchFamily="2" charset="0"/>
              <a:cs typeface="MV Boli" panose="02000500030200090000" pitchFamily="2" charset="0"/>
            </a:endParaRPr>
          </a:p>
          <a:p>
            <a:r>
              <a:rPr lang="en-GB" sz="2400" dirty="0">
                <a:solidFill>
                  <a:srgbClr val="C00000"/>
                </a:solidFill>
                <a:latin typeface="MV Boli" panose="02000500030200090000" pitchFamily="2" charset="0"/>
                <a:cs typeface="MV Boli" panose="02000500030200090000" pitchFamily="2" charset="0"/>
              </a:rPr>
              <a:t>What famous siblings are discussed?</a:t>
            </a:r>
          </a:p>
        </p:txBody>
      </p:sp>
      <p:sp>
        <p:nvSpPr>
          <p:cNvPr id="9" name="TextBox 8">
            <a:extLst>
              <a:ext uri="{FF2B5EF4-FFF2-40B4-BE49-F238E27FC236}">
                <a16:creationId xmlns:a16="http://schemas.microsoft.com/office/drawing/2014/main" id="{8DA7A398-5F98-418F-57BC-143AFC249BA4}"/>
              </a:ext>
            </a:extLst>
          </p:cNvPr>
          <p:cNvSpPr txBox="1"/>
          <p:nvPr/>
        </p:nvSpPr>
        <p:spPr>
          <a:xfrm>
            <a:off x="6096000" y="5129027"/>
            <a:ext cx="4600844" cy="461665"/>
          </a:xfrm>
          <a:prstGeom prst="rect">
            <a:avLst/>
          </a:prstGeom>
          <a:noFill/>
        </p:spPr>
        <p:txBody>
          <a:bodyPr wrap="square">
            <a:spAutoFit/>
          </a:bodyPr>
          <a:lstStyle/>
          <a:p>
            <a:r>
              <a:rPr lang="en-GB" sz="2400" dirty="0">
                <a:solidFill>
                  <a:schemeClr val="accent1"/>
                </a:solidFill>
                <a:latin typeface="MV Boli" panose="02000500030200090000" pitchFamily="2" charset="0"/>
                <a:cs typeface="MV Boli" panose="02000500030200090000" pitchFamily="2" charset="0"/>
              </a:rPr>
              <a:t> (Orville and Wilbur Wright).</a:t>
            </a:r>
          </a:p>
        </p:txBody>
      </p:sp>
      <p:sp>
        <p:nvSpPr>
          <p:cNvPr id="10" name="TextBox 9">
            <a:extLst>
              <a:ext uri="{FF2B5EF4-FFF2-40B4-BE49-F238E27FC236}">
                <a16:creationId xmlns:a16="http://schemas.microsoft.com/office/drawing/2014/main" id="{079E250C-05A1-B43D-01A2-E664AD773EAC}"/>
              </a:ext>
            </a:extLst>
          </p:cNvPr>
          <p:cNvSpPr txBox="1"/>
          <p:nvPr/>
        </p:nvSpPr>
        <p:spPr>
          <a:xfrm>
            <a:off x="7881733" y="4140524"/>
            <a:ext cx="3897088" cy="461665"/>
          </a:xfrm>
          <a:prstGeom prst="rect">
            <a:avLst/>
          </a:prstGeom>
          <a:noFill/>
        </p:spPr>
        <p:txBody>
          <a:bodyPr wrap="square">
            <a:spAutoFit/>
          </a:bodyPr>
          <a:lstStyle/>
          <a:p>
            <a:r>
              <a:rPr lang="en-GB" sz="2400" dirty="0">
                <a:solidFill>
                  <a:schemeClr val="accent1"/>
                </a:solidFill>
                <a:latin typeface="MV Boli" panose="02000500030200090000" pitchFamily="2" charset="0"/>
                <a:cs typeface="MV Boli" panose="02000500030200090000" pitchFamily="2" charset="0"/>
              </a:rPr>
              <a:t>(Marie and Pierre Curie). </a:t>
            </a:r>
          </a:p>
        </p:txBody>
      </p:sp>
    </p:spTree>
    <p:extLst>
      <p:ext uri="{BB962C8B-B14F-4D97-AF65-F5344CB8AC3E}">
        <p14:creationId xmlns:p14="http://schemas.microsoft.com/office/powerpoint/2010/main" val="2947679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7CF1133-2C7C-D0D7-0388-1A89A0907D61}"/>
              </a:ext>
            </a:extLst>
          </p:cNvPr>
          <p:cNvSpPr/>
          <p:nvPr/>
        </p:nvSpPr>
        <p:spPr>
          <a:xfrm>
            <a:off x="2732125" y="1480627"/>
            <a:ext cx="7168740" cy="4206283"/>
          </a:xfrm>
          <a:prstGeom prst="round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blue headphones with yellow waves&#10;&#10;Description automatically generated">
            <a:extLst>
              <a:ext uri="{FF2B5EF4-FFF2-40B4-BE49-F238E27FC236}">
                <a16:creationId xmlns:a16="http://schemas.microsoft.com/office/drawing/2014/main" id="{E8DA0634-88D9-26FD-2135-8570B4DC8B02}"/>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0469" y1="89375" x2="20469" y2="89375"/>
                        <a14:foregroundMark x1="20000" y1="86875" x2="20000" y2="86875"/>
                        <a14:foregroundMark x1="22500" y1="84844" x2="22500" y2="84844"/>
                        <a14:foregroundMark x1="53125" y1="70625" x2="53125" y2="70625"/>
                        <a14:foregroundMark x1="58906" y1="65781" x2="58906" y2="65781"/>
                        <a14:foregroundMark x1="85625" y1="80625" x2="85625" y2="80625"/>
                        <a14:foregroundMark x1="84844" y1="71719" x2="84844" y2="71719"/>
                      </a14:backgroundRemoval>
                    </a14:imgEffect>
                  </a14:imgLayer>
                </a14:imgProps>
              </a:ext>
              <a:ext uri="{28A0092B-C50C-407E-A947-70E740481C1C}">
                <a14:useLocalDpi xmlns:a14="http://schemas.microsoft.com/office/drawing/2010/main" val="0"/>
              </a:ext>
            </a:extLst>
          </a:blip>
          <a:srcRect l="6190" t="10114" r="6818" b="8750"/>
          <a:stretch/>
        </p:blipFill>
        <p:spPr>
          <a:xfrm>
            <a:off x="8282434" y="276065"/>
            <a:ext cx="1761637" cy="1678501"/>
          </a:xfrm>
          <a:prstGeom prst="rect">
            <a:avLst/>
          </a:prstGeom>
        </p:spPr>
      </p:pic>
      <p:pic>
        <p:nvPicPr>
          <p:cNvPr id="15" name="Picture 14" descr="A person reading a book to children&#10;&#10;Description automatically generated">
            <a:extLst>
              <a:ext uri="{FF2B5EF4-FFF2-40B4-BE49-F238E27FC236}">
                <a16:creationId xmlns:a16="http://schemas.microsoft.com/office/drawing/2014/main" id="{948C3A2C-9C6B-8ACB-75D9-89A3E58B0D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6392" y="750003"/>
            <a:ext cx="3620205" cy="3045075"/>
          </a:xfrm>
          <a:prstGeom prst="rect">
            <a:avLst/>
          </a:prstGeom>
          <a:ln>
            <a:noFill/>
          </a:ln>
          <a:effectLst>
            <a:outerShdw blurRad="190500" algn="tl" rotWithShape="0">
              <a:srgbClr val="000000">
                <a:alpha val="70000"/>
              </a:srgbClr>
            </a:outerShdw>
          </a:effectLst>
        </p:spPr>
      </p:pic>
      <p:sp>
        <p:nvSpPr>
          <p:cNvPr id="16" name="TextBox 15">
            <a:extLst>
              <a:ext uri="{FF2B5EF4-FFF2-40B4-BE49-F238E27FC236}">
                <a16:creationId xmlns:a16="http://schemas.microsoft.com/office/drawing/2014/main" id="{C3571B0A-C659-86C5-4E53-322B3802F055}"/>
              </a:ext>
            </a:extLst>
          </p:cNvPr>
          <p:cNvSpPr txBox="1"/>
          <p:nvPr/>
        </p:nvSpPr>
        <p:spPr>
          <a:xfrm>
            <a:off x="5462648" y="4387051"/>
            <a:ext cx="2196935" cy="707886"/>
          </a:xfrm>
          <a:prstGeom prst="rect">
            <a:avLst/>
          </a:prstGeom>
          <a:noFill/>
        </p:spPr>
        <p:txBody>
          <a:bodyPr wrap="square" rtlCol="0">
            <a:spAutoFit/>
          </a:bodyPr>
          <a:lstStyle/>
          <a:p>
            <a:r>
              <a:rPr lang="en-GB" sz="4000" dirty="0">
                <a:latin typeface="MV Boli" panose="02000500030200090000" pitchFamily="2" charset="0"/>
                <a:cs typeface="MV Boli" panose="02000500030200090000" pitchFamily="2" charset="0"/>
              </a:rPr>
              <a:t>Listen </a:t>
            </a:r>
          </a:p>
        </p:txBody>
      </p:sp>
      <p:pic>
        <p:nvPicPr>
          <p:cNvPr id="17" name="mg bk 5 f-sa__18_1-05">
            <a:hlinkClick r:id="" action="ppaction://media"/>
            <a:extLst>
              <a:ext uri="{FF2B5EF4-FFF2-40B4-BE49-F238E27FC236}">
                <a16:creationId xmlns:a16="http://schemas.microsoft.com/office/drawing/2014/main" id="{10E68F70-642A-50E8-49B1-B88E3B95A4BA}"/>
              </a:ext>
            </a:extLst>
          </p:cNvPr>
          <p:cNvPicPr>
            <a:picLocks noChangeAspect="1"/>
          </p:cNvPicPr>
          <p:nvPr>
            <a:audioFile r:link="rId1"/>
            <p:extLst>
              <p:ext uri="{DAA4B4D4-6D71-4841-9C94-3DE7FCFB9230}">
                <p14:media xmlns:p14="http://schemas.microsoft.com/office/powerpoint/2010/main" r:embed="rId2">
                  <p14:trim end="66926.125"/>
                </p14:media>
              </p:ext>
            </p:extLst>
          </p:nvPr>
        </p:nvPicPr>
        <p:blipFill>
          <a:blip r:embed="rId7"/>
          <a:stretch>
            <a:fillRect/>
          </a:stretch>
        </p:blipFill>
        <p:spPr>
          <a:xfrm>
            <a:off x="1539458" y="4387051"/>
            <a:ext cx="860612" cy="6907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7032782"/>
      </p:ext>
    </p:extLst>
  </p:cSld>
  <p:clrMapOvr>
    <a:masterClrMapping/>
  </p:clrMapOvr>
  <p:transition spd="slow">
    <p:wipe/>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لحياة المثيرة لماري كوري.. مربية الأطفال التي حازت جائزتي نوبل">
            <a:extLst>
              <a:ext uri="{FF2B5EF4-FFF2-40B4-BE49-F238E27FC236}">
                <a16:creationId xmlns:a16="http://schemas.microsoft.com/office/drawing/2014/main" id="{69FD35BE-FE25-3F5B-EC64-300BE89BF5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1263" y="1480627"/>
            <a:ext cx="3379334" cy="38967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2A6E14F-41D4-EE8D-70AF-B7A3F2701638}"/>
              </a:ext>
            </a:extLst>
          </p:cNvPr>
          <p:cNvPicPr>
            <a:picLocks noChangeAspect="1"/>
          </p:cNvPicPr>
          <p:nvPr/>
        </p:nvPicPr>
        <p:blipFill rotWithShape="1">
          <a:blip r:embed="rId5"/>
          <a:srcRect t="26468" b="6198"/>
          <a:stretch/>
        </p:blipFill>
        <p:spPr>
          <a:xfrm>
            <a:off x="0" y="1246908"/>
            <a:ext cx="5577402" cy="5611092"/>
          </a:xfrm>
          <a:prstGeom prst="rect">
            <a:avLst/>
          </a:prstGeom>
        </p:spPr>
      </p:pic>
      <p:sp>
        <p:nvSpPr>
          <p:cNvPr id="6" name="TextBox 5">
            <a:extLst>
              <a:ext uri="{FF2B5EF4-FFF2-40B4-BE49-F238E27FC236}">
                <a16:creationId xmlns:a16="http://schemas.microsoft.com/office/drawing/2014/main" id="{5F3F1A31-6607-DE4E-354B-3428577361D2}"/>
              </a:ext>
            </a:extLst>
          </p:cNvPr>
          <p:cNvSpPr txBox="1"/>
          <p:nvPr/>
        </p:nvSpPr>
        <p:spPr>
          <a:xfrm>
            <a:off x="12688921" y="3007139"/>
            <a:ext cx="5085607" cy="1815882"/>
          </a:xfrm>
          <a:prstGeom prst="rect">
            <a:avLst/>
          </a:prstGeom>
          <a:noFill/>
        </p:spPr>
        <p:txBody>
          <a:bodyPr wrap="square">
            <a:spAutoFit/>
          </a:bodyPr>
          <a:lstStyle/>
          <a:p>
            <a:r>
              <a:rPr lang="en-GB" sz="2800" dirty="0">
                <a:solidFill>
                  <a:schemeClr val="accent2"/>
                </a:solidFill>
                <a:latin typeface="MV Boli" panose="02000500030200090000" pitchFamily="2" charset="0"/>
                <a:cs typeface="MV Boli" panose="02000500030200090000" pitchFamily="2" charset="0"/>
              </a:rPr>
              <a:t>Do you think their close relationship made it easier for them to achieve certain goals?</a:t>
            </a:r>
          </a:p>
        </p:txBody>
      </p:sp>
      <p:pic>
        <p:nvPicPr>
          <p:cNvPr id="4" name="Picture 3" descr="A blue headphones with yellow waves&#10;&#10;Description automatically generated">
            <a:extLst>
              <a:ext uri="{FF2B5EF4-FFF2-40B4-BE49-F238E27FC236}">
                <a16:creationId xmlns:a16="http://schemas.microsoft.com/office/drawing/2014/main" id="{B4AEFC9A-7467-0365-BF5B-00AC19DD215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20469" y1="89375" x2="20469" y2="89375"/>
                        <a14:foregroundMark x1="20000" y1="86875" x2="20000" y2="86875"/>
                        <a14:foregroundMark x1="22500" y1="84844" x2="22500" y2="84844"/>
                        <a14:foregroundMark x1="53125" y1="70625" x2="53125" y2="70625"/>
                        <a14:foregroundMark x1="58906" y1="65781" x2="58906" y2="65781"/>
                        <a14:foregroundMark x1="85625" y1="80625" x2="85625" y2="80625"/>
                        <a14:foregroundMark x1="84844" y1="71719" x2="84844" y2="71719"/>
                      </a14:backgroundRemoval>
                    </a14:imgEffect>
                  </a14:imgLayer>
                </a14:imgProps>
              </a:ext>
              <a:ext uri="{28A0092B-C50C-407E-A947-70E740481C1C}">
                <a14:useLocalDpi xmlns:a14="http://schemas.microsoft.com/office/drawing/2010/main" val="0"/>
              </a:ext>
            </a:extLst>
          </a:blip>
          <a:srcRect l="6190" t="10114" r="6818" b="8750"/>
          <a:stretch/>
        </p:blipFill>
        <p:spPr>
          <a:xfrm>
            <a:off x="235958" y="134635"/>
            <a:ext cx="1167364" cy="1112273"/>
          </a:xfrm>
          <a:prstGeom prst="rect">
            <a:avLst/>
          </a:prstGeom>
        </p:spPr>
      </p:pic>
      <p:pic>
        <p:nvPicPr>
          <p:cNvPr id="7" name="Picture 6" descr="A person reading a book to children&#10;&#10;Description automatically generated">
            <a:extLst>
              <a:ext uri="{FF2B5EF4-FFF2-40B4-BE49-F238E27FC236}">
                <a16:creationId xmlns:a16="http://schemas.microsoft.com/office/drawing/2014/main" id="{2EADB85F-8332-8DF7-EF30-BECC30561F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32604" y="5245714"/>
            <a:ext cx="1659396" cy="1395773"/>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9CD79896-A0F1-8246-BC8B-A426E6E9849E}"/>
              </a:ext>
            </a:extLst>
          </p:cNvPr>
          <p:cNvSpPr txBox="1"/>
          <p:nvPr/>
        </p:nvSpPr>
        <p:spPr>
          <a:xfrm>
            <a:off x="1735925" y="434558"/>
            <a:ext cx="3860338" cy="523220"/>
          </a:xfrm>
          <a:prstGeom prst="rect">
            <a:avLst/>
          </a:prstGeom>
          <a:noFill/>
        </p:spPr>
        <p:txBody>
          <a:bodyPr wrap="square" rtlCol="0">
            <a:spAutoFit/>
          </a:bodyPr>
          <a:lstStyle/>
          <a:p>
            <a:r>
              <a:rPr lang="en-GB" sz="2800" b="1" dirty="0">
                <a:latin typeface="MV Boli" panose="02000500030200090000" pitchFamily="2" charset="0"/>
                <a:cs typeface="MV Boli" panose="02000500030200090000" pitchFamily="2" charset="0"/>
              </a:rPr>
              <a:t>Listen &amp; Read along </a:t>
            </a:r>
          </a:p>
        </p:txBody>
      </p:sp>
      <p:sp>
        <p:nvSpPr>
          <p:cNvPr id="10" name="TextBox 9">
            <a:extLst>
              <a:ext uri="{FF2B5EF4-FFF2-40B4-BE49-F238E27FC236}">
                <a16:creationId xmlns:a16="http://schemas.microsoft.com/office/drawing/2014/main" id="{25991BE9-9888-99AA-8BE9-E2AFCE703721}"/>
              </a:ext>
            </a:extLst>
          </p:cNvPr>
          <p:cNvSpPr txBox="1"/>
          <p:nvPr/>
        </p:nvSpPr>
        <p:spPr>
          <a:xfrm>
            <a:off x="6123413" y="2644169"/>
            <a:ext cx="6137273" cy="1569660"/>
          </a:xfrm>
          <a:prstGeom prst="rect">
            <a:avLst/>
          </a:prstGeom>
          <a:noFill/>
        </p:spPr>
        <p:txBody>
          <a:bodyPr wrap="square">
            <a:spAutoFit/>
          </a:bodyPr>
          <a:lstStyle/>
          <a:p>
            <a:r>
              <a:rPr lang="en-GB" sz="2400" dirty="0">
                <a:solidFill>
                  <a:schemeClr val="accent2"/>
                </a:solidFill>
                <a:latin typeface="MV Boli" panose="02000500030200090000" pitchFamily="2" charset="0"/>
                <a:cs typeface="MV Boli" panose="02000500030200090000" pitchFamily="2" charset="0"/>
              </a:rPr>
              <a:t>Where did Marie and Pierre meet? </a:t>
            </a:r>
          </a:p>
          <a:p>
            <a:endParaRPr lang="en-GB" sz="2400" dirty="0">
              <a:solidFill>
                <a:schemeClr val="accent2"/>
              </a:solidFill>
              <a:latin typeface="MV Boli" panose="02000500030200090000" pitchFamily="2" charset="0"/>
              <a:cs typeface="MV Boli" panose="02000500030200090000" pitchFamily="2" charset="0"/>
            </a:endParaRPr>
          </a:p>
          <a:p>
            <a:endParaRPr lang="en-GB" sz="2400" dirty="0">
              <a:solidFill>
                <a:schemeClr val="accent2"/>
              </a:solidFill>
              <a:latin typeface="MV Boli" panose="02000500030200090000" pitchFamily="2" charset="0"/>
              <a:cs typeface="MV Boli" panose="02000500030200090000" pitchFamily="2" charset="0"/>
            </a:endParaRPr>
          </a:p>
          <a:p>
            <a:r>
              <a:rPr lang="en-GB" sz="2400" dirty="0">
                <a:solidFill>
                  <a:schemeClr val="accent2"/>
                </a:solidFill>
                <a:latin typeface="MV Boli" panose="02000500030200090000" pitchFamily="2" charset="0"/>
                <a:cs typeface="MV Boli" panose="02000500030200090000" pitchFamily="2" charset="0"/>
              </a:rPr>
              <a:t>What did they discover together? </a:t>
            </a:r>
          </a:p>
        </p:txBody>
      </p:sp>
      <p:sp>
        <p:nvSpPr>
          <p:cNvPr id="12" name="TextBox 11">
            <a:extLst>
              <a:ext uri="{FF2B5EF4-FFF2-40B4-BE49-F238E27FC236}">
                <a16:creationId xmlns:a16="http://schemas.microsoft.com/office/drawing/2014/main" id="{EC533EC8-00C9-48E8-659B-1C2609F649CA}"/>
              </a:ext>
            </a:extLst>
          </p:cNvPr>
          <p:cNvSpPr txBox="1"/>
          <p:nvPr/>
        </p:nvSpPr>
        <p:spPr>
          <a:xfrm>
            <a:off x="6541197" y="3139192"/>
            <a:ext cx="4948244" cy="461665"/>
          </a:xfrm>
          <a:prstGeom prst="rect">
            <a:avLst/>
          </a:prstGeom>
          <a:noFill/>
        </p:spPr>
        <p:txBody>
          <a:bodyPr wrap="square">
            <a:spAutoFit/>
          </a:bodyPr>
          <a:lstStyle/>
          <a:p>
            <a:r>
              <a:rPr lang="en-GB" sz="2400" dirty="0">
                <a:solidFill>
                  <a:schemeClr val="accent1">
                    <a:lumMod val="75000"/>
                  </a:schemeClr>
                </a:solidFill>
              </a:rPr>
              <a:t>(in a laboratory in France) </a:t>
            </a:r>
          </a:p>
        </p:txBody>
      </p:sp>
      <p:sp>
        <p:nvSpPr>
          <p:cNvPr id="13" name="TextBox 12">
            <a:extLst>
              <a:ext uri="{FF2B5EF4-FFF2-40B4-BE49-F238E27FC236}">
                <a16:creationId xmlns:a16="http://schemas.microsoft.com/office/drawing/2014/main" id="{17B280F6-EB1A-56FF-2F1C-AA3670439F20}"/>
              </a:ext>
            </a:extLst>
          </p:cNvPr>
          <p:cNvSpPr txBox="1"/>
          <p:nvPr/>
        </p:nvSpPr>
        <p:spPr>
          <a:xfrm>
            <a:off x="6414058" y="4361356"/>
            <a:ext cx="4948244" cy="461665"/>
          </a:xfrm>
          <a:prstGeom prst="rect">
            <a:avLst/>
          </a:prstGeom>
          <a:noFill/>
        </p:spPr>
        <p:txBody>
          <a:bodyPr wrap="square">
            <a:spAutoFit/>
          </a:bodyPr>
          <a:lstStyle/>
          <a:p>
            <a:r>
              <a:rPr lang="en-GB" sz="2400" dirty="0">
                <a:solidFill>
                  <a:schemeClr val="accent1">
                    <a:lumMod val="75000"/>
                  </a:schemeClr>
                </a:solidFill>
              </a:rPr>
              <a:t>(the elements polonium and radium) </a:t>
            </a:r>
          </a:p>
        </p:txBody>
      </p:sp>
      <p:pic>
        <p:nvPicPr>
          <p:cNvPr id="15" name="mg bk 5 f-sa__18_1-05">
            <a:hlinkClick r:id="" action="ppaction://media"/>
            <a:extLst>
              <a:ext uri="{FF2B5EF4-FFF2-40B4-BE49-F238E27FC236}">
                <a16:creationId xmlns:a16="http://schemas.microsoft.com/office/drawing/2014/main" id="{89BF9C14-4619-6981-C365-9CA932DA153F}"/>
              </a:ext>
            </a:extLst>
          </p:cNvPr>
          <p:cNvPicPr>
            <a:picLocks noChangeAspect="1"/>
          </p:cNvPicPr>
          <p:nvPr>
            <a:audioFile r:link="rId1"/>
            <p:extLst>
              <p:ext uri="{DAA4B4D4-6D71-4841-9C94-3DE7FCFB9230}">
                <p14:media xmlns:p14="http://schemas.microsoft.com/office/powerpoint/2010/main" r:embed="rId2">
                  <p14:trim end="66488.125"/>
                </p14:media>
              </p:ext>
            </p:extLst>
          </p:nvPr>
        </p:nvPicPr>
        <p:blipFill>
          <a:blip r:embed="rId9"/>
          <a:stretch>
            <a:fillRect/>
          </a:stretch>
        </p:blipFill>
        <p:spPr>
          <a:xfrm>
            <a:off x="6541197" y="5598234"/>
            <a:ext cx="860612" cy="6907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14094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5"/>
                </p:tgtEl>
              </p:cMediaNode>
            </p:audio>
          </p:childTnLst>
        </p:cTn>
      </p:par>
    </p:tnLst>
    <p:bldLst>
      <p:bldP spid="6"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لحياة المثيرة لماري كوري.. مربية الأطفال التي حازت جائزتي نوبل">
            <a:extLst>
              <a:ext uri="{FF2B5EF4-FFF2-40B4-BE49-F238E27FC236}">
                <a16:creationId xmlns:a16="http://schemas.microsoft.com/office/drawing/2014/main" id="{69FD35BE-FE25-3F5B-EC64-300BE89BF5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1263" y="1480627"/>
            <a:ext cx="3379334" cy="38967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4F4C1ED-CCBE-3C63-A3CC-DE6E418A1354}"/>
              </a:ext>
            </a:extLst>
          </p:cNvPr>
          <p:cNvPicPr>
            <a:picLocks noChangeAspect="1"/>
          </p:cNvPicPr>
          <p:nvPr/>
        </p:nvPicPr>
        <p:blipFill rotWithShape="1">
          <a:blip r:embed="rId5"/>
          <a:srcRect t="9845" b="53389"/>
          <a:stretch/>
        </p:blipFill>
        <p:spPr>
          <a:xfrm>
            <a:off x="6251813" y="675360"/>
            <a:ext cx="5718721" cy="3175001"/>
          </a:xfrm>
          <a:prstGeom prst="rect">
            <a:avLst/>
          </a:prstGeom>
        </p:spPr>
      </p:pic>
      <p:sp>
        <p:nvSpPr>
          <p:cNvPr id="6" name="TextBox 5">
            <a:extLst>
              <a:ext uri="{FF2B5EF4-FFF2-40B4-BE49-F238E27FC236}">
                <a16:creationId xmlns:a16="http://schemas.microsoft.com/office/drawing/2014/main" id="{5F3F1A31-6607-DE4E-354B-3428577361D2}"/>
              </a:ext>
            </a:extLst>
          </p:cNvPr>
          <p:cNvSpPr txBox="1"/>
          <p:nvPr/>
        </p:nvSpPr>
        <p:spPr>
          <a:xfrm>
            <a:off x="12688921" y="3007139"/>
            <a:ext cx="5085607" cy="1815882"/>
          </a:xfrm>
          <a:prstGeom prst="rect">
            <a:avLst/>
          </a:prstGeom>
          <a:noFill/>
        </p:spPr>
        <p:txBody>
          <a:bodyPr wrap="square">
            <a:spAutoFit/>
          </a:bodyPr>
          <a:lstStyle/>
          <a:p>
            <a:r>
              <a:rPr lang="en-GB" sz="2800" dirty="0">
                <a:solidFill>
                  <a:schemeClr val="accent2"/>
                </a:solidFill>
                <a:latin typeface="MV Boli" panose="02000500030200090000" pitchFamily="2" charset="0"/>
                <a:cs typeface="MV Boli" panose="02000500030200090000" pitchFamily="2" charset="0"/>
              </a:rPr>
              <a:t>Do you think their close relationship made it easier for them to achieve certain goals?</a:t>
            </a:r>
          </a:p>
        </p:txBody>
      </p:sp>
      <p:pic>
        <p:nvPicPr>
          <p:cNvPr id="4" name="Picture 3" descr="A blue headphones with yellow waves&#10;&#10;Description automatically generated">
            <a:extLst>
              <a:ext uri="{FF2B5EF4-FFF2-40B4-BE49-F238E27FC236}">
                <a16:creationId xmlns:a16="http://schemas.microsoft.com/office/drawing/2014/main" id="{B4AEFC9A-7467-0365-BF5B-00AC19DD215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foregroundMark x1="20469" y1="89375" x2="20469" y2="89375"/>
                        <a14:foregroundMark x1="20000" y1="86875" x2="20000" y2="86875"/>
                        <a14:foregroundMark x1="22500" y1="84844" x2="22500" y2="84844"/>
                        <a14:foregroundMark x1="53125" y1="70625" x2="53125" y2="70625"/>
                        <a14:foregroundMark x1="58906" y1="65781" x2="58906" y2="65781"/>
                        <a14:foregroundMark x1="85625" y1="80625" x2="85625" y2="80625"/>
                        <a14:foregroundMark x1="84844" y1="71719" x2="84844" y2="71719"/>
                      </a14:backgroundRemoval>
                    </a14:imgEffect>
                  </a14:imgLayer>
                </a14:imgProps>
              </a:ext>
              <a:ext uri="{28A0092B-C50C-407E-A947-70E740481C1C}">
                <a14:useLocalDpi xmlns:a14="http://schemas.microsoft.com/office/drawing/2010/main" val="0"/>
              </a:ext>
            </a:extLst>
          </a:blip>
          <a:srcRect l="6190" t="10114" r="6818" b="8750"/>
          <a:stretch/>
        </p:blipFill>
        <p:spPr>
          <a:xfrm>
            <a:off x="235958" y="134635"/>
            <a:ext cx="1167364" cy="1112273"/>
          </a:xfrm>
          <a:prstGeom prst="rect">
            <a:avLst/>
          </a:prstGeom>
        </p:spPr>
      </p:pic>
      <p:pic>
        <p:nvPicPr>
          <p:cNvPr id="7" name="Picture 6" descr="A person reading a book to children&#10;&#10;Description automatically generated">
            <a:extLst>
              <a:ext uri="{FF2B5EF4-FFF2-40B4-BE49-F238E27FC236}">
                <a16:creationId xmlns:a16="http://schemas.microsoft.com/office/drawing/2014/main" id="{2EADB85F-8332-8DF7-EF30-BECC30561F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32604" y="5245714"/>
            <a:ext cx="1659396" cy="1395773"/>
          </a:xfrm>
          <a:prstGeom prst="rect">
            <a:avLst/>
          </a:prstGeom>
          <a:ln>
            <a:noFill/>
          </a:ln>
          <a:effectLst>
            <a:outerShdw blurRad="190500" algn="tl" rotWithShape="0">
              <a:srgbClr val="000000">
                <a:alpha val="70000"/>
              </a:srgbClr>
            </a:outerShdw>
          </a:effectLst>
        </p:spPr>
      </p:pic>
      <p:sp>
        <p:nvSpPr>
          <p:cNvPr id="8" name="TextBox 7">
            <a:extLst>
              <a:ext uri="{FF2B5EF4-FFF2-40B4-BE49-F238E27FC236}">
                <a16:creationId xmlns:a16="http://schemas.microsoft.com/office/drawing/2014/main" id="{9CD79896-A0F1-8246-BC8B-A426E6E9849E}"/>
              </a:ext>
            </a:extLst>
          </p:cNvPr>
          <p:cNvSpPr txBox="1"/>
          <p:nvPr/>
        </p:nvSpPr>
        <p:spPr>
          <a:xfrm>
            <a:off x="1735925" y="434558"/>
            <a:ext cx="3860338" cy="523220"/>
          </a:xfrm>
          <a:prstGeom prst="rect">
            <a:avLst/>
          </a:prstGeom>
          <a:noFill/>
        </p:spPr>
        <p:txBody>
          <a:bodyPr wrap="square" rtlCol="0">
            <a:spAutoFit/>
          </a:bodyPr>
          <a:lstStyle/>
          <a:p>
            <a:r>
              <a:rPr lang="en-GB" sz="2800" b="1" dirty="0">
                <a:latin typeface="MV Boli" panose="02000500030200090000" pitchFamily="2" charset="0"/>
                <a:cs typeface="MV Boli" panose="02000500030200090000" pitchFamily="2" charset="0"/>
              </a:rPr>
              <a:t>Listen &amp; Read along </a:t>
            </a:r>
          </a:p>
        </p:txBody>
      </p:sp>
      <p:sp>
        <p:nvSpPr>
          <p:cNvPr id="2" name="TextBox 1">
            <a:extLst>
              <a:ext uri="{FF2B5EF4-FFF2-40B4-BE49-F238E27FC236}">
                <a16:creationId xmlns:a16="http://schemas.microsoft.com/office/drawing/2014/main" id="{EC06CE30-757F-8455-B353-7C1CFE9FCB4E}"/>
              </a:ext>
            </a:extLst>
          </p:cNvPr>
          <p:cNvSpPr txBox="1"/>
          <p:nvPr/>
        </p:nvSpPr>
        <p:spPr>
          <a:xfrm>
            <a:off x="221466" y="1588203"/>
            <a:ext cx="5817453" cy="2262158"/>
          </a:xfrm>
          <a:prstGeom prst="rect">
            <a:avLst/>
          </a:prstGeom>
          <a:noFill/>
        </p:spPr>
        <p:txBody>
          <a:bodyPr wrap="square">
            <a:spAutoFit/>
          </a:bodyPr>
          <a:lstStyle/>
          <a:p>
            <a:pPr>
              <a:lnSpc>
                <a:spcPct val="150000"/>
              </a:lnSpc>
            </a:pPr>
            <a:r>
              <a:rPr lang="en-GB" sz="2400" dirty="0">
                <a:solidFill>
                  <a:schemeClr val="accent2"/>
                </a:solidFill>
                <a:latin typeface="MV Boli" panose="02000500030200090000" pitchFamily="2" charset="0"/>
                <a:cs typeface="MV Boli" panose="02000500030200090000" pitchFamily="2" charset="0"/>
              </a:rPr>
              <a:t>Who were the Wright brothers? </a:t>
            </a:r>
          </a:p>
          <a:p>
            <a:pPr>
              <a:lnSpc>
                <a:spcPct val="150000"/>
              </a:lnSpc>
            </a:pPr>
            <a:r>
              <a:rPr lang="en-GB" sz="2400" dirty="0">
                <a:solidFill>
                  <a:schemeClr val="accent2"/>
                </a:solidFill>
                <a:latin typeface="MV Boli" panose="02000500030200090000" pitchFamily="2" charset="0"/>
                <a:cs typeface="MV Boli" panose="02000500030200090000" pitchFamily="2" charset="0"/>
              </a:rPr>
              <a:t>Why were they famous? </a:t>
            </a:r>
          </a:p>
          <a:p>
            <a:pPr>
              <a:lnSpc>
                <a:spcPct val="150000"/>
              </a:lnSpc>
            </a:pPr>
            <a:r>
              <a:rPr lang="en-GB" sz="2400" dirty="0">
                <a:solidFill>
                  <a:schemeClr val="accent2"/>
                </a:solidFill>
                <a:latin typeface="MV Boli" panose="02000500030200090000" pitchFamily="2" charset="0"/>
                <a:cs typeface="MV Boli" panose="02000500030200090000" pitchFamily="2" charset="0"/>
              </a:rPr>
              <a:t>What did their homemade wind tunnel help them do? </a:t>
            </a:r>
          </a:p>
        </p:txBody>
      </p:sp>
      <p:sp>
        <p:nvSpPr>
          <p:cNvPr id="9" name="TextBox 8">
            <a:extLst>
              <a:ext uri="{FF2B5EF4-FFF2-40B4-BE49-F238E27FC236}">
                <a16:creationId xmlns:a16="http://schemas.microsoft.com/office/drawing/2014/main" id="{2D921730-F349-B03F-12BB-9ABC2F7EF74A}"/>
              </a:ext>
            </a:extLst>
          </p:cNvPr>
          <p:cNvSpPr txBox="1"/>
          <p:nvPr/>
        </p:nvSpPr>
        <p:spPr>
          <a:xfrm>
            <a:off x="235958" y="4193011"/>
            <a:ext cx="8921750" cy="400110"/>
          </a:xfrm>
          <a:prstGeom prst="rect">
            <a:avLst/>
          </a:prstGeom>
          <a:noFill/>
        </p:spPr>
        <p:txBody>
          <a:bodyPr wrap="square">
            <a:spAutoFit/>
          </a:bodyPr>
          <a:lstStyle/>
          <a:p>
            <a:r>
              <a:rPr lang="en-GB" sz="2000" dirty="0">
                <a:solidFill>
                  <a:schemeClr val="accent1"/>
                </a:solidFill>
                <a:latin typeface="MV Boli" panose="02000500030200090000" pitchFamily="2" charset="0"/>
                <a:cs typeface="MV Boli" panose="02000500030200090000" pitchFamily="2" charset="0"/>
              </a:rPr>
              <a:t>(inventors and aviation pioneers) </a:t>
            </a:r>
          </a:p>
        </p:txBody>
      </p:sp>
      <p:sp>
        <p:nvSpPr>
          <p:cNvPr id="10" name="TextBox 9">
            <a:extLst>
              <a:ext uri="{FF2B5EF4-FFF2-40B4-BE49-F238E27FC236}">
                <a16:creationId xmlns:a16="http://schemas.microsoft.com/office/drawing/2014/main" id="{BB5C78AE-02A1-9F0F-96A4-4AAAF1F26AFD}"/>
              </a:ext>
            </a:extLst>
          </p:cNvPr>
          <p:cNvSpPr txBox="1"/>
          <p:nvPr/>
        </p:nvSpPr>
        <p:spPr>
          <a:xfrm>
            <a:off x="189423" y="4737882"/>
            <a:ext cx="8921750" cy="1015663"/>
          </a:xfrm>
          <a:prstGeom prst="rect">
            <a:avLst/>
          </a:prstGeom>
          <a:noFill/>
        </p:spPr>
        <p:txBody>
          <a:bodyPr wrap="square">
            <a:spAutoFit/>
          </a:bodyPr>
          <a:lstStyle/>
          <a:p>
            <a:endParaRPr lang="en-GB" sz="2000" dirty="0">
              <a:solidFill>
                <a:schemeClr val="accent1"/>
              </a:solidFill>
              <a:latin typeface="MV Boli" panose="02000500030200090000" pitchFamily="2" charset="0"/>
              <a:cs typeface="MV Boli" panose="02000500030200090000" pitchFamily="2" charset="0"/>
            </a:endParaRPr>
          </a:p>
          <a:p>
            <a:r>
              <a:rPr lang="en-GB" sz="2000" dirty="0">
                <a:solidFill>
                  <a:schemeClr val="accent1"/>
                </a:solidFill>
                <a:latin typeface="MV Boli" panose="02000500030200090000" pitchFamily="2" charset="0"/>
                <a:cs typeface="MV Boli" panose="02000500030200090000" pitchFamily="2" charset="0"/>
              </a:rPr>
              <a:t>(They built and flew the first successful airplane.)</a:t>
            </a:r>
          </a:p>
          <a:p>
            <a:endParaRPr lang="en-GB" sz="2000" dirty="0">
              <a:solidFill>
                <a:schemeClr val="accent1"/>
              </a:solidFill>
              <a:latin typeface="MV Boli" panose="02000500030200090000" pitchFamily="2" charset="0"/>
              <a:cs typeface="MV Boli" panose="02000500030200090000" pitchFamily="2" charset="0"/>
            </a:endParaRPr>
          </a:p>
        </p:txBody>
      </p:sp>
      <p:sp>
        <p:nvSpPr>
          <p:cNvPr id="11" name="TextBox 10">
            <a:extLst>
              <a:ext uri="{FF2B5EF4-FFF2-40B4-BE49-F238E27FC236}">
                <a16:creationId xmlns:a16="http://schemas.microsoft.com/office/drawing/2014/main" id="{0C13453E-4C83-DB75-B0A3-A8AE8116EFAF}"/>
              </a:ext>
            </a:extLst>
          </p:cNvPr>
          <p:cNvSpPr txBox="1"/>
          <p:nvPr/>
        </p:nvSpPr>
        <p:spPr>
          <a:xfrm>
            <a:off x="189423" y="5396179"/>
            <a:ext cx="8921750" cy="1015663"/>
          </a:xfrm>
          <a:prstGeom prst="rect">
            <a:avLst/>
          </a:prstGeom>
          <a:noFill/>
        </p:spPr>
        <p:txBody>
          <a:bodyPr wrap="square">
            <a:spAutoFit/>
          </a:bodyPr>
          <a:lstStyle/>
          <a:p>
            <a:r>
              <a:rPr lang="en-GB" sz="2000" dirty="0">
                <a:solidFill>
                  <a:schemeClr val="accent1"/>
                </a:solidFill>
                <a:latin typeface="MV Boli" panose="02000500030200090000" pitchFamily="2" charset="0"/>
                <a:cs typeface="MV Boli" panose="02000500030200090000" pitchFamily="2" charset="0"/>
              </a:rPr>
              <a:t> </a:t>
            </a:r>
          </a:p>
          <a:p>
            <a:r>
              <a:rPr lang="en-GB" sz="2000" dirty="0">
                <a:solidFill>
                  <a:schemeClr val="accent1"/>
                </a:solidFill>
                <a:latin typeface="MV Boli" panose="02000500030200090000" pitchFamily="2" charset="0"/>
                <a:cs typeface="MV Boli" panose="02000500030200090000" pitchFamily="2" charset="0"/>
              </a:rPr>
              <a:t>(design and build the most efficient wings and propellers that had ever been made)</a:t>
            </a:r>
          </a:p>
        </p:txBody>
      </p:sp>
      <p:pic>
        <p:nvPicPr>
          <p:cNvPr id="13" name="MG Bk 5 F SA 2021 1 05.mp3">
            <a:hlinkClick r:id="" action="ppaction://media"/>
            <a:extLst>
              <a:ext uri="{FF2B5EF4-FFF2-40B4-BE49-F238E27FC236}">
                <a16:creationId xmlns:a16="http://schemas.microsoft.com/office/drawing/2014/main" id="{F2FE19A1-E5C8-84A5-04B4-4DC43AC2EF31}"/>
              </a:ext>
            </a:extLst>
          </p:cNvPr>
          <p:cNvPicPr>
            <a:picLocks noChangeAspect="1"/>
          </p:cNvPicPr>
          <p:nvPr>
            <a:audioFile r:link="rId1"/>
            <p:extLst>
              <p:ext uri="{DAA4B4D4-6D71-4841-9C94-3DE7FCFB9230}">
                <p14:media xmlns:p14="http://schemas.microsoft.com/office/powerpoint/2010/main" r:embed="rId2">
                  <p14:trim st="123099"/>
                </p14:media>
              </p:ext>
            </p:extLst>
          </p:nvPr>
        </p:nvPicPr>
        <p:blipFill>
          <a:blip r:embed="rId9"/>
          <a:stretch>
            <a:fillRect/>
          </a:stretch>
        </p:blipFill>
        <p:spPr>
          <a:xfrm>
            <a:off x="7253365" y="4214056"/>
            <a:ext cx="609600" cy="609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98766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3"/>
                </p:tgtEl>
              </p:cMediaNode>
            </p:audio>
          </p:childTnLst>
        </p:cTn>
      </p:par>
    </p:tnLst>
    <p:bldLst>
      <p:bldP spid="6" grpId="0"/>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395</TotalTime>
  <Words>483</Words>
  <Application>Microsoft Office PowerPoint</Application>
  <PresentationFormat>Widescreen</PresentationFormat>
  <Paragraphs>67</Paragraphs>
  <Slides>14</Slides>
  <Notes>1</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Abadi</vt:lpstr>
      <vt:lpstr>Arial</vt:lpstr>
      <vt:lpstr>Calibri</vt:lpstr>
      <vt:lpstr>Calibri Light</vt:lpstr>
      <vt:lpstr>MV Boli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حصه بنت العتيبي</dc:creator>
  <cp:lastModifiedBy>حصه بنت العتيبي</cp:lastModifiedBy>
  <cp:revision>5</cp:revision>
  <dcterms:created xsi:type="dcterms:W3CDTF">2023-08-21T09:50:25Z</dcterms:created>
  <dcterms:modified xsi:type="dcterms:W3CDTF">2023-08-22T10:26:55Z</dcterms:modified>
</cp:coreProperties>
</file>