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60" r:id="rId1"/>
    <p:sldMasterId id="2147483684" r:id="rId2"/>
    <p:sldMasterId id="2147483727" r:id="rId3"/>
  </p:sldMasterIdLst>
  <p:notesMasterIdLst>
    <p:notesMasterId r:id="rId22"/>
  </p:notesMasterIdLst>
  <p:sldIdLst>
    <p:sldId id="257" r:id="rId4"/>
    <p:sldId id="324" r:id="rId5"/>
    <p:sldId id="407" r:id="rId6"/>
    <p:sldId id="270" r:id="rId7"/>
    <p:sldId id="281" r:id="rId8"/>
    <p:sldId id="408" r:id="rId9"/>
    <p:sldId id="282" r:id="rId10"/>
    <p:sldId id="284" r:id="rId11"/>
    <p:sldId id="285" r:id="rId12"/>
    <p:sldId id="409" r:id="rId13"/>
    <p:sldId id="287" r:id="rId14"/>
    <p:sldId id="289" r:id="rId15"/>
    <p:sldId id="410" r:id="rId16"/>
    <p:sldId id="290" r:id="rId17"/>
    <p:sldId id="291" r:id="rId18"/>
    <p:sldId id="292" r:id="rId19"/>
    <p:sldId id="293" r:id="rId20"/>
    <p:sldId id="395" r:id="rId21"/>
  </p:sldIdLst>
  <p:sldSz cx="9144000" cy="6858000" type="screen4x3"/>
  <p:notesSz cx="6858000" cy="9144000"/>
  <p:embeddedFontLst>
    <p:embeddedFont>
      <p:font typeface="Aharoni" panose="02010803020104030203" pitchFamily="2" charset="-79"/>
      <p:bold r:id="rId23"/>
    </p:embeddedFont>
    <p:embeddedFont>
      <p:font typeface="Arial Black" panose="020B0A04020102020204" pitchFamily="34" charset="0"/>
      <p:bold r:id="rId24"/>
    </p:embeddedFont>
    <p:embeddedFont>
      <p:font typeface="Calibri" panose="020F0502020204030204" pitchFamily="34" charset="0"/>
      <p:regular r:id="rId25"/>
      <p:bold r:id="rId26"/>
    </p:embeddedFont>
    <p:embeddedFont>
      <p:font typeface="Calibri Light" panose="020F0302020204030204" pitchFamily="34" charset="0"/>
      <p:regular r:id="rId27"/>
    </p:embeddedFont>
    <p:embeddedFont>
      <p:font typeface="Comic Sans MS" panose="030F0702030302020204" pitchFamily="66" charset="0"/>
      <p:regular r:id="rId28"/>
      <p:bold r:id="rId29"/>
      <p:italic r:id="rId30"/>
      <p:boldItalic r:id="rId31"/>
    </p:embeddedFont>
    <p:embeddedFont>
      <p:font typeface="Concert One" pitchFamily="2" charset="0"/>
      <p:regular r:id="rId32"/>
    </p:embeddedFont>
    <p:embeddedFont>
      <p:font typeface="Kristen ITC" panose="03050502040202030202" pitchFamily="66" charset="0"/>
      <p:regular r:id="rId33"/>
    </p:embeddedFont>
  </p:embeddedFont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380"/>
    <p:restoredTop sz="94660"/>
  </p:normalViewPr>
  <p:slideViewPr>
    <p:cSldViewPr>
      <p:cViewPr varScale="1">
        <p:scale>
          <a:sx n="77" d="100"/>
          <a:sy n="77" d="100"/>
        </p:scale>
        <p:origin x="90" y="7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9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218696C3-011E-42FD-8D9B-7904AEEADF1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AB1C84D9-4E8C-4537-8217-682839255E7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95053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7268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5522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2856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1440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3908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16208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27484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14211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1853552" y="53977"/>
            <a:ext cx="2068426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047888" y="698684"/>
            <a:ext cx="7048226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93925" y="3986035"/>
            <a:ext cx="1584774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532100" y="2304564"/>
            <a:ext cx="60798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672763" y="5025767"/>
            <a:ext cx="14271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38497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28582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10244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54918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18120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70631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13291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9257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063872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56760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57070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77808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96928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58539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47144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34519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25441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38322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204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755443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10180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62472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05636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98289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89604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39910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92566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78705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42566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9134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616999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69286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77937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70362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83681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97476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30522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53316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07336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18743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70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558434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5869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426" y="268151"/>
            <a:ext cx="8635149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44402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78904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61E43E7-5007-46F3-B5EE-C922501816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2A00D4-23F0-4038-862C-15242D1C14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5A27FD-EF4F-4703-822D-411095B43A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B88406C-D322-430C-BF13-2972967FF9F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246263238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7462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151532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98641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447151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427471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02870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21035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4938521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254361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133671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60531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89410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3413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69068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7597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000" r="-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-27384"/>
            <a:ext cx="9144000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91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499867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Regular"/>
              <a:buChar char="●"/>
              <a:defRPr sz="1800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1875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09" r:id="rId25"/>
    <p:sldLayoutId id="2147483710" r:id="rId26"/>
    <p:sldLayoutId id="2147483711" r:id="rId27"/>
    <p:sldLayoutId id="2147483712" r:id="rId28"/>
    <p:sldLayoutId id="2147483713" r:id="rId29"/>
    <p:sldLayoutId id="2147483714" r:id="rId30"/>
    <p:sldLayoutId id="2147483715" r:id="rId31"/>
    <p:sldLayoutId id="2147483716" r:id="rId32"/>
    <p:sldLayoutId id="2147483717" r:id="rId33"/>
    <p:sldLayoutId id="2147483718" r:id="rId34"/>
    <p:sldLayoutId id="2147483719" r:id="rId35"/>
    <p:sldLayoutId id="2147483720" r:id="rId36"/>
    <p:sldLayoutId id="2147483721" r:id="rId37"/>
    <p:sldLayoutId id="2147483722" r:id="rId38"/>
    <p:sldLayoutId id="2147483723" r:id="rId39"/>
    <p:sldLayoutId id="2147483724" r:id="rId40"/>
    <p:sldLayoutId id="2147483725" r:id="rId41"/>
    <p:sldLayoutId id="2147483726" r:id="rId4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7361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defTabSz="914400" rtl="1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r" defTabSz="914400" rtl="1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6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2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microsoft.com/office/2007/relationships/hdphoto" Target="../media/hdphoto3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6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1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4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21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microsoft.com/office/2007/relationships/hdphoto" Target="../media/hdphoto5.wdp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4.xml"/><Relationship Id="rId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6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2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6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1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1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W</a:t>
            </a:r>
            <a:r>
              <a:rPr lang="en" dirty="0">
                <a:solidFill>
                  <a:schemeClr val="accent2"/>
                </a:solidFill>
              </a:rPr>
              <a:t>elcome</a:t>
            </a:r>
            <a:br>
              <a:rPr lang="en" dirty="0">
                <a:solidFill>
                  <a:schemeClr val="accent2"/>
                </a:solidFill>
              </a:rPr>
            </a:br>
            <a:r>
              <a:rPr lang="en" dirty="0">
                <a:solidFill>
                  <a:schemeClr val="accent2"/>
                </a:solidFill>
              </a:rPr>
              <a:t>to</a:t>
            </a:r>
            <a:r>
              <a:rPr lang="en" dirty="0"/>
              <a:t> class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2" name="عنوان فرعي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T.</a:t>
            </a:r>
            <a:endParaRPr lang="en-US" sz="1800" b="1" dirty="0">
              <a:solidFill>
                <a:srgbClr val="FF0000"/>
              </a:solidFill>
              <a:latin typeface="Kristen ITC" panose="03050502040202030202" pitchFamily="66" charset="0"/>
              <a:ea typeface="Concert One"/>
              <a:cs typeface="Concert One"/>
              <a:sym typeface="Concert One"/>
            </a:endParaRPr>
          </a:p>
        </p:txBody>
      </p:sp>
      <p:sp>
        <p:nvSpPr>
          <p:cNvPr id="178" name="Google Shape;178;p29"/>
          <p:cNvSpPr/>
          <p:nvPr/>
        </p:nvSpPr>
        <p:spPr>
          <a:xfrm>
            <a:off x="2640701" y="3786516"/>
            <a:ext cx="617075" cy="15875"/>
          </a:xfrm>
          <a:custGeom>
            <a:avLst/>
            <a:gdLst/>
            <a:ahLst/>
            <a:cxnLst/>
            <a:rect l="l" t="t" r="r" b="b"/>
            <a:pathLst>
              <a:path w="24683" h="635" extrusionOk="0">
                <a:moveTo>
                  <a:pt x="0" y="635"/>
                </a:moveTo>
                <a:cubicBezTo>
                  <a:pt x="8115" y="-719"/>
                  <a:pt x="16455" y="635"/>
                  <a:pt x="24683" y="635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9" name="Google Shape;179;p29"/>
          <p:cNvSpPr/>
          <p:nvPr/>
        </p:nvSpPr>
        <p:spPr>
          <a:xfrm>
            <a:off x="5822625" y="3743812"/>
            <a:ext cx="613650" cy="13775"/>
          </a:xfrm>
          <a:custGeom>
            <a:avLst/>
            <a:gdLst/>
            <a:ahLst/>
            <a:cxnLst/>
            <a:rect l="l" t="t" r="r" b="b"/>
            <a:pathLst>
              <a:path w="24546" h="551" extrusionOk="0">
                <a:moveTo>
                  <a:pt x="0" y="551"/>
                </a:moveTo>
                <a:cubicBezTo>
                  <a:pt x="8133" y="-353"/>
                  <a:pt x="16363" y="137"/>
                  <a:pt x="24546" y="137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0" name="Google Shape;180;p29"/>
          <p:cNvSpPr/>
          <p:nvPr/>
        </p:nvSpPr>
        <p:spPr>
          <a:xfrm>
            <a:off x="1889900" y="5373354"/>
            <a:ext cx="992850" cy="102600"/>
          </a:xfrm>
          <a:custGeom>
            <a:avLst/>
            <a:gdLst/>
            <a:ahLst/>
            <a:cxnLst/>
            <a:rect l="l" t="t" r="r" b="b"/>
            <a:pathLst>
              <a:path w="39714" h="4104" extrusionOk="0">
                <a:moveTo>
                  <a:pt x="0" y="4104"/>
                </a:moveTo>
                <a:cubicBezTo>
                  <a:pt x="11382" y="-2730"/>
                  <a:pt x="26437" y="1070"/>
                  <a:pt x="39714" y="1070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181" name="Google Shape;181;p29"/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>
            <a:off x="6539175" y="4460473"/>
            <a:ext cx="2036850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9"/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>
            <a:off x="6539175" y="3912350"/>
            <a:ext cx="2036850" cy="846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274204" y="946099"/>
            <a:ext cx="2952329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2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nd &amp;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3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rd  Grade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65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66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801" y="2597406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119" y="2597406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268012"/>
            <a:ext cx="182152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164" y="2296491"/>
            <a:ext cx="3325793" cy="278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17035" y="4091617"/>
            <a:ext cx="2329373" cy="197331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D802A70-21E2-BBAD-F881-1B32C0DF2E3D}"/>
              </a:ext>
            </a:extLst>
          </p:cNvPr>
          <p:cNvSpPr txBox="1">
            <a:spLocks/>
          </p:cNvSpPr>
          <p:nvPr/>
        </p:nvSpPr>
        <p:spPr>
          <a:xfrm>
            <a:off x="5928459" y="94122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4th &amp; 5th  Grade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050" b="1" i="0" u="none" strike="noStrike" kern="0" cap="none" spc="0" normalizeH="0" baseline="3000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143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144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5" name="Picture 2" descr="Page Free Icon of Icomoon free 1 Icons">
            <a:extLst>
              <a:ext uri="{FF2B5EF4-FFF2-40B4-BE49-F238E27FC236}">
                <a16:creationId xmlns:a16="http://schemas.microsoft.com/office/drawing/2014/main" id="{37E43CEC-E8A2-FA95-BA21-65E04FFC3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305" y="2572571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age Free Icon of Icomoon free 1 Icons">
            <a:extLst>
              <a:ext uri="{FF2B5EF4-FFF2-40B4-BE49-F238E27FC236}">
                <a16:creationId xmlns:a16="http://schemas.microsoft.com/office/drawing/2014/main" id="{17B8AEB3-2EA1-246A-25C5-ECAEA532E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985" y="2572571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Are you ready? Go! by Ailing Tay on Dribbble">
            <a:extLst>
              <a:ext uri="{FF2B5EF4-FFF2-40B4-BE49-F238E27FC236}">
                <a16:creationId xmlns:a16="http://schemas.microsoft.com/office/drawing/2014/main" id="{0BB9E8FC-53B2-7629-41B5-5A4E2E1E04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312" y="3116494"/>
            <a:ext cx="182152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467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0EF70BB0-401C-4329-A54D-C409629193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752" y="692696"/>
            <a:ext cx="5534025" cy="5819775"/>
          </a:xfrm>
          <a:prstGeom prst="rect">
            <a:avLst/>
          </a:prstGeom>
        </p:spPr>
      </p:pic>
      <p:pic>
        <p:nvPicPr>
          <p:cNvPr id="3" name="We Can 3 (2020) WB_CD 2_22">
            <a:hlinkClick r:id="" action="ppaction://media"/>
            <a:extLst>
              <a:ext uri="{FF2B5EF4-FFF2-40B4-BE49-F238E27FC236}">
                <a16:creationId xmlns:a16="http://schemas.microsoft.com/office/drawing/2014/main" id="{2084A9AA-6933-48D9-ADD7-44C8EE635D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01799" y="1628800"/>
            <a:ext cx="736848" cy="73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26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2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076" y="836712"/>
            <a:ext cx="5562228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301866"/>
            <a:ext cx="4248472" cy="5110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3059832" y="1640269"/>
            <a:ext cx="439248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What are you doing ?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مربع نص 19"/>
          <p:cNvSpPr txBox="1"/>
          <p:nvPr/>
        </p:nvSpPr>
        <p:spPr>
          <a:xfrm>
            <a:off x="5004048" y="2361510"/>
            <a:ext cx="2088232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I’m eating snacks .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مربع نص 20"/>
          <p:cNvSpPr txBox="1"/>
          <p:nvPr/>
        </p:nvSpPr>
        <p:spPr>
          <a:xfrm>
            <a:off x="2987824" y="3459633"/>
            <a:ext cx="2376264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I’m playing football .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مربع نص 21"/>
          <p:cNvSpPr txBox="1"/>
          <p:nvPr/>
        </p:nvSpPr>
        <p:spPr>
          <a:xfrm>
            <a:off x="2915816" y="4683769"/>
            <a:ext cx="331236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I’m watching TV .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We Can 3 (2020) WB_CD 2_23">
            <a:hlinkClick r:id="" action="ppaction://media"/>
            <a:extLst>
              <a:ext uri="{FF2B5EF4-FFF2-40B4-BE49-F238E27FC236}">
                <a16:creationId xmlns:a16="http://schemas.microsoft.com/office/drawing/2014/main" id="{91A327EC-B49B-4FAD-911B-29C43B6805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78868" y="2076218"/>
            <a:ext cx="736848" cy="73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26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55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20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274204" y="946099"/>
            <a:ext cx="2952329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2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nd &amp;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3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rd  Grade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67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68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801" y="2597406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119" y="2597406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268012"/>
            <a:ext cx="182152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164" y="2296491"/>
            <a:ext cx="3325793" cy="278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17035" y="4091617"/>
            <a:ext cx="2329373" cy="197331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D802A70-21E2-BBAD-F881-1B32C0DF2E3D}"/>
              </a:ext>
            </a:extLst>
          </p:cNvPr>
          <p:cNvSpPr txBox="1">
            <a:spLocks/>
          </p:cNvSpPr>
          <p:nvPr/>
        </p:nvSpPr>
        <p:spPr>
          <a:xfrm>
            <a:off x="5928459" y="94122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4th &amp; 5th  Grade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050" b="1" i="0" u="none" strike="noStrike" kern="0" cap="none" spc="0" normalizeH="0" baseline="3000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145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146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5" name="Picture 2" descr="Page Free Icon of Icomoon free 1 Icons">
            <a:extLst>
              <a:ext uri="{FF2B5EF4-FFF2-40B4-BE49-F238E27FC236}">
                <a16:creationId xmlns:a16="http://schemas.microsoft.com/office/drawing/2014/main" id="{37E43CEC-E8A2-FA95-BA21-65E04FFC3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305" y="2572571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age Free Icon of Icomoon free 1 Icons">
            <a:extLst>
              <a:ext uri="{FF2B5EF4-FFF2-40B4-BE49-F238E27FC236}">
                <a16:creationId xmlns:a16="http://schemas.microsoft.com/office/drawing/2014/main" id="{17B8AEB3-2EA1-246A-25C5-ECAEA532E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985" y="2572571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Are you ready? Go! by Ailing Tay on Dribbble">
            <a:extLst>
              <a:ext uri="{FF2B5EF4-FFF2-40B4-BE49-F238E27FC236}">
                <a16:creationId xmlns:a16="http://schemas.microsoft.com/office/drawing/2014/main" id="{0BB9E8FC-53B2-7629-41B5-5A4E2E1E04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312" y="3116494"/>
            <a:ext cx="182152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971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484" y="1124744"/>
            <a:ext cx="4176463" cy="1052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223" y="2273423"/>
            <a:ext cx="7515225" cy="3675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مستطيل مستدير الزوايا 10"/>
          <p:cNvSpPr/>
          <p:nvPr/>
        </p:nvSpPr>
        <p:spPr>
          <a:xfrm>
            <a:off x="1678483" y="3573015"/>
            <a:ext cx="281704" cy="4533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/>
          </a:p>
        </p:txBody>
      </p:sp>
      <p:sp>
        <p:nvSpPr>
          <p:cNvPr id="17" name="مستطيل مستدير الزوايا 16"/>
          <p:cNvSpPr/>
          <p:nvPr/>
        </p:nvSpPr>
        <p:spPr>
          <a:xfrm>
            <a:off x="5357219" y="3560944"/>
            <a:ext cx="281704" cy="4533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/>
          </a:p>
        </p:txBody>
      </p:sp>
      <p:sp>
        <p:nvSpPr>
          <p:cNvPr id="19" name="مستطيل مستدير الزوايا 18"/>
          <p:cNvSpPr/>
          <p:nvPr/>
        </p:nvSpPr>
        <p:spPr>
          <a:xfrm>
            <a:off x="7511131" y="3586701"/>
            <a:ext cx="281704" cy="4533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/>
          </a:p>
        </p:txBody>
      </p:sp>
      <p:sp>
        <p:nvSpPr>
          <p:cNvPr id="20" name="مستطيل مستدير الزوايا 19"/>
          <p:cNvSpPr/>
          <p:nvPr/>
        </p:nvSpPr>
        <p:spPr>
          <a:xfrm>
            <a:off x="2398563" y="5229199"/>
            <a:ext cx="281704" cy="4533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/>
          </a:p>
        </p:txBody>
      </p:sp>
      <p:sp>
        <p:nvSpPr>
          <p:cNvPr id="21" name="مستطيل مستدير الزوايا 20"/>
          <p:cNvSpPr/>
          <p:nvPr/>
        </p:nvSpPr>
        <p:spPr>
          <a:xfrm>
            <a:off x="4610319" y="5279879"/>
            <a:ext cx="281704" cy="4533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/>
          </a:p>
        </p:txBody>
      </p:sp>
      <p:sp>
        <p:nvSpPr>
          <p:cNvPr id="22" name="مستطيل مستدير الزوايا 21"/>
          <p:cNvSpPr/>
          <p:nvPr/>
        </p:nvSpPr>
        <p:spPr>
          <a:xfrm>
            <a:off x="8309445" y="5229199"/>
            <a:ext cx="281704" cy="4533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/>
          </a:p>
        </p:txBody>
      </p:sp>
      <p:pic>
        <p:nvPicPr>
          <p:cNvPr id="2" name="We Can 3 (2020) WB_CD 2_24">
            <a:hlinkClick r:id="" action="ppaction://media"/>
            <a:extLst>
              <a:ext uri="{FF2B5EF4-FFF2-40B4-BE49-F238E27FC236}">
                <a16:creationId xmlns:a16="http://schemas.microsoft.com/office/drawing/2014/main" id="{247B9702-7B1B-4C4B-94B1-3C3974C1EC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67544" y="913902"/>
            <a:ext cx="736848" cy="73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26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084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  <p:bldP spid="17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931" y="908720"/>
            <a:ext cx="7512509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27" y="1804211"/>
            <a:ext cx="7521261" cy="4721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1237375" y="1628800"/>
            <a:ext cx="2038481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5400" dirty="0">
                <a:solidFill>
                  <a:srgbClr val="FF0000"/>
                </a:solidFill>
                <a:latin typeface="Comic Sans MS" pitchFamily="66" charset="0"/>
              </a:rPr>
              <a:t>t </a:t>
            </a:r>
            <a:r>
              <a:rPr lang="en-US" sz="5400" dirty="0" err="1">
                <a:solidFill>
                  <a:srgbClr val="0070C0"/>
                </a:solidFill>
                <a:latin typeface="Comic Sans MS" pitchFamily="66" charset="0"/>
              </a:rPr>
              <a:t>iger</a:t>
            </a:r>
            <a:endParaRPr lang="ar-SA" sz="54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1619672" y="2420888"/>
            <a:ext cx="1872208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5400" dirty="0">
                <a:latin typeface="Comic Sans MS" pitchFamily="66" charset="0"/>
              </a:rPr>
              <a:t>tiger</a:t>
            </a:r>
            <a:endParaRPr lang="ar-SA" sz="5400" dirty="0">
              <a:latin typeface="Comic Sans MS" pitchFamily="66" charset="0"/>
            </a:endParaRPr>
          </a:p>
        </p:txBody>
      </p:sp>
      <p:sp>
        <p:nvSpPr>
          <p:cNvPr id="20" name="مربع نص 19"/>
          <p:cNvSpPr txBox="1"/>
          <p:nvPr/>
        </p:nvSpPr>
        <p:spPr>
          <a:xfrm>
            <a:off x="4932040" y="1628800"/>
            <a:ext cx="1534425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5400" dirty="0">
                <a:solidFill>
                  <a:srgbClr val="FF0000"/>
                </a:solidFill>
                <a:latin typeface="Comic Sans MS" pitchFamily="66" charset="0"/>
              </a:rPr>
              <a:t>d </a:t>
            </a:r>
            <a:r>
              <a:rPr lang="en-US" sz="5400" dirty="0" err="1">
                <a:solidFill>
                  <a:srgbClr val="0070C0"/>
                </a:solidFill>
                <a:latin typeface="Comic Sans MS" pitchFamily="66" charset="0"/>
              </a:rPr>
              <a:t>oll</a:t>
            </a:r>
            <a:endParaRPr lang="ar-SA" sz="54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21" name="مربع نص 20"/>
          <p:cNvSpPr txBox="1"/>
          <p:nvPr/>
        </p:nvSpPr>
        <p:spPr>
          <a:xfrm>
            <a:off x="5076056" y="2348880"/>
            <a:ext cx="1872208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5400" dirty="0">
                <a:latin typeface="Comic Sans MS" pitchFamily="66" charset="0"/>
              </a:rPr>
              <a:t>doll</a:t>
            </a:r>
            <a:endParaRPr lang="ar-SA" sz="5400" dirty="0">
              <a:latin typeface="Comic Sans MS" pitchFamily="66" charset="0"/>
            </a:endParaRPr>
          </a:p>
        </p:txBody>
      </p:sp>
      <p:sp>
        <p:nvSpPr>
          <p:cNvPr id="22" name="مربع نص 21"/>
          <p:cNvSpPr txBox="1"/>
          <p:nvPr/>
        </p:nvSpPr>
        <p:spPr>
          <a:xfrm>
            <a:off x="1187624" y="3196297"/>
            <a:ext cx="2088232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5400" dirty="0">
                <a:solidFill>
                  <a:srgbClr val="FF0000"/>
                </a:solidFill>
                <a:latin typeface="Comic Sans MS" pitchFamily="66" charset="0"/>
              </a:rPr>
              <a:t>d </a:t>
            </a:r>
            <a:r>
              <a:rPr lang="en-US" sz="5400" dirty="0" err="1">
                <a:solidFill>
                  <a:srgbClr val="0070C0"/>
                </a:solidFill>
                <a:latin typeface="Comic Sans MS" pitchFamily="66" charset="0"/>
              </a:rPr>
              <a:t>oor</a:t>
            </a:r>
            <a:endParaRPr lang="ar-SA" sz="54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23" name="مربع نص 22"/>
          <p:cNvSpPr txBox="1"/>
          <p:nvPr/>
        </p:nvSpPr>
        <p:spPr>
          <a:xfrm>
            <a:off x="1713937" y="3861048"/>
            <a:ext cx="1872208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5400" dirty="0">
                <a:latin typeface="Comic Sans MS" pitchFamily="66" charset="0"/>
              </a:rPr>
              <a:t>door</a:t>
            </a:r>
            <a:endParaRPr lang="ar-SA" sz="5400" dirty="0">
              <a:latin typeface="Comic Sans MS" pitchFamily="66" charset="0"/>
            </a:endParaRPr>
          </a:p>
        </p:txBody>
      </p:sp>
      <p:sp>
        <p:nvSpPr>
          <p:cNvPr id="24" name="مربع نص 23"/>
          <p:cNvSpPr txBox="1"/>
          <p:nvPr/>
        </p:nvSpPr>
        <p:spPr>
          <a:xfrm>
            <a:off x="4932040" y="3153742"/>
            <a:ext cx="3528392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5400" dirty="0">
                <a:solidFill>
                  <a:srgbClr val="FF0000"/>
                </a:solidFill>
                <a:latin typeface="Comic Sans MS" pitchFamily="66" charset="0"/>
              </a:rPr>
              <a:t>t </a:t>
            </a:r>
            <a:r>
              <a:rPr lang="en-US" sz="5400" dirty="0" err="1">
                <a:solidFill>
                  <a:srgbClr val="0070C0"/>
                </a:solidFill>
                <a:latin typeface="Comic Sans MS" pitchFamily="66" charset="0"/>
              </a:rPr>
              <a:t>elephone</a:t>
            </a:r>
            <a:endParaRPr lang="ar-SA" sz="54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25" name="مربع نص 24"/>
          <p:cNvSpPr txBox="1"/>
          <p:nvPr/>
        </p:nvSpPr>
        <p:spPr>
          <a:xfrm>
            <a:off x="4932040" y="3933056"/>
            <a:ext cx="360040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5400" dirty="0">
                <a:latin typeface="Comic Sans MS" pitchFamily="66" charset="0"/>
              </a:rPr>
              <a:t>telephone</a:t>
            </a:r>
            <a:endParaRPr lang="ar-SA" sz="5400" dirty="0">
              <a:latin typeface="Comic Sans MS" pitchFamily="66" charset="0"/>
            </a:endParaRPr>
          </a:p>
        </p:txBody>
      </p:sp>
      <p:sp>
        <p:nvSpPr>
          <p:cNvPr id="26" name="مربع نص 25"/>
          <p:cNvSpPr txBox="1"/>
          <p:nvPr/>
        </p:nvSpPr>
        <p:spPr>
          <a:xfrm>
            <a:off x="1187624" y="4725144"/>
            <a:ext cx="2736304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5400" dirty="0">
                <a:solidFill>
                  <a:srgbClr val="FF0000"/>
                </a:solidFill>
                <a:latin typeface="Comic Sans MS" pitchFamily="66" charset="0"/>
              </a:rPr>
              <a:t>t </a:t>
            </a:r>
            <a:r>
              <a:rPr lang="en-US" sz="5400" dirty="0" err="1">
                <a:solidFill>
                  <a:srgbClr val="0070C0"/>
                </a:solidFill>
                <a:latin typeface="Comic Sans MS" pitchFamily="66" charset="0"/>
              </a:rPr>
              <a:t>omato</a:t>
            </a:r>
            <a:endParaRPr lang="ar-SA" sz="54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27" name="مربع نص 26"/>
          <p:cNvSpPr txBox="1"/>
          <p:nvPr/>
        </p:nvSpPr>
        <p:spPr>
          <a:xfrm>
            <a:off x="1403649" y="5445224"/>
            <a:ext cx="2592287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5400" dirty="0">
                <a:latin typeface="Comic Sans MS" pitchFamily="66" charset="0"/>
              </a:rPr>
              <a:t>tomato</a:t>
            </a:r>
            <a:endParaRPr lang="ar-SA" sz="5400" dirty="0">
              <a:latin typeface="Comic Sans MS" pitchFamily="66" charset="0"/>
            </a:endParaRPr>
          </a:p>
        </p:txBody>
      </p:sp>
      <p:sp>
        <p:nvSpPr>
          <p:cNvPr id="28" name="مربع نص 27"/>
          <p:cNvSpPr txBox="1"/>
          <p:nvPr/>
        </p:nvSpPr>
        <p:spPr>
          <a:xfrm>
            <a:off x="4932040" y="4725144"/>
            <a:ext cx="252028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5400" dirty="0">
                <a:solidFill>
                  <a:srgbClr val="FF0000"/>
                </a:solidFill>
                <a:latin typeface="Comic Sans MS" pitchFamily="66" charset="0"/>
              </a:rPr>
              <a:t>d </a:t>
            </a:r>
            <a:r>
              <a:rPr lang="en-US" sz="5400" dirty="0" err="1">
                <a:solidFill>
                  <a:srgbClr val="0070C0"/>
                </a:solidFill>
                <a:latin typeface="Comic Sans MS" pitchFamily="66" charset="0"/>
              </a:rPr>
              <a:t>uck</a:t>
            </a:r>
            <a:endParaRPr lang="ar-SA" sz="54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30" name="مربع نص 29"/>
          <p:cNvSpPr txBox="1"/>
          <p:nvPr/>
        </p:nvSpPr>
        <p:spPr>
          <a:xfrm>
            <a:off x="5148064" y="5445224"/>
            <a:ext cx="1872208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5400" dirty="0">
                <a:latin typeface="Comic Sans MS" pitchFamily="66" charset="0"/>
              </a:rPr>
              <a:t>duck</a:t>
            </a:r>
            <a:endParaRPr lang="ar-SA" sz="5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26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460" y="836712"/>
            <a:ext cx="6115050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84784"/>
            <a:ext cx="7200800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3203848" y="1628800"/>
            <a:ext cx="439248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tiger   tomato </a:t>
            </a:r>
            <a:endParaRPr lang="ar-SA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مربع نص 19"/>
          <p:cNvSpPr txBox="1"/>
          <p:nvPr/>
        </p:nvSpPr>
        <p:spPr>
          <a:xfrm>
            <a:off x="4716016" y="2670011"/>
            <a:ext cx="331236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door   doll</a:t>
            </a:r>
            <a:endParaRPr lang="ar-SA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مربع نص 20"/>
          <p:cNvSpPr txBox="1"/>
          <p:nvPr/>
        </p:nvSpPr>
        <p:spPr>
          <a:xfrm>
            <a:off x="3131840" y="3822139"/>
            <a:ext cx="5688632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tomato   telephone</a:t>
            </a:r>
            <a:endParaRPr lang="ar-SA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مربع نص 21"/>
          <p:cNvSpPr txBox="1"/>
          <p:nvPr/>
        </p:nvSpPr>
        <p:spPr>
          <a:xfrm>
            <a:off x="4716016" y="4902259"/>
            <a:ext cx="338437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doll   duck</a:t>
            </a:r>
            <a:endParaRPr lang="ar-SA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We Can 3 (2020) WB_CD 2_25">
            <a:hlinkClick r:id="" action="ppaction://media"/>
            <a:extLst>
              <a:ext uri="{FF2B5EF4-FFF2-40B4-BE49-F238E27FC236}">
                <a16:creationId xmlns:a16="http://schemas.microsoft.com/office/drawing/2014/main" id="{C130F363-B52F-455C-B161-73B88096A3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53972" y="2444486"/>
            <a:ext cx="830997" cy="83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26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88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20" grpId="0"/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844824"/>
            <a:ext cx="488632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555007"/>
            <a:ext cx="6552728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2396708" y="2844780"/>
            <a:ext cx="10951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600" b="1" dirty="0">
                <a:solidFill>
                  <a:srgbClr val="FF0000"/>
                </a:solidFill>
                <a:latin typeface="Comic Sans MS" pitchFamily="66" charset="0"/>
              </a:rPr>
              <a:t>a l </a:t>
            </a:r>
            <a:r>
              <a:rPr lang="en-US" sz="3600" b="1" dirty="0" err="1">
                <a:solidFill>
                  <a:srgbClr val="FF0000"/>
                </a:solidFill>
                <a:latin typeface="Comic Sans MS" pitchFamily="66" charset="0"/>
              </a:rPr>
              <a:t>l</a:t>
            </a:r>
            <a:endParaRPr lang="ar-SA" sz="36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5205019" y="2916788"/>
            <a:ext cx="17432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3600" b="1" dirty="0">
                <a:solidFill>
                  <a:srgbClr val="FF0000"/>
                </a:solidFill>
                <a:latin typeface="Comic Sans MS" pitchFamily="66" charset="0"/>
              </a:rPr>
              <a:t>s h   t</a:t>
            </a:r>
            <a:endParaRPr lang="ar-SA" sz="36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1" name="مستطيل 20"/>
          <p:cNvSpPr/>
          <p:nvPr/>
        </p:nvSpPr>
        <p:spPr>
          <a:xfrm>
            <a:off x="2339752" y="4284940"/>
            <a:ext cx="8595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600" b="1" dirty="0">
                <a:solidFill>
                  <a:srgbClr val="FF0000"/>
                </a:solidFill>
                <a:latin typeface="Comic Sans MS" pitchFamily="66" charset="0"/>
              </a:rPr>
              <a:t>a t</a:t>
            </a:r>
            <a:endParaRPr lang="ar-SA" sz="36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2" name="مستطيل 21"/>
          <p:cNvSpPr/>
          <p:nvPr/>
        </p:nvSpPr>
        <p:spPr>
          <a:xfrm>
            <a:off x="5090826" y="4284940"/>
            <a:ext cx="14253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600" b="1" dirty="0">
                <a:solidFill>
                  <a:srgbClr val="FF0000"/>
                </a:solidFill>
                <a:latin typeface="Comic Sans MS" pitchFamily="66" charset="0"/>
              </a:rPr>
              <a:t>s m a</a:t>
            </a:r>
            <a:endParaRPr lang="ar-SA" sz="36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26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/>
      <p:bldP spid="21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964116" y="1589942"/>
            <a:ext cx="1931377" cy="3182816"/>
          </a:xfrm>
          <a:prstGeom prst="rect">
            <a:avLst/>
          </a:prstGeom>
        </p:spPr>
      </p:pic>
      <p:pic>
        <p:nvPicPr>
          <p:cNvPr id="16386" name="Picture 2" descr="Bye Bye Bye GIF - Bye ByeBye Chao - Discover &amp;amp; Share GIFs in 2021 | Bye bye,  Bye gif,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577" y="1589942"/>
            <a:ext cx="3557588" cy="3557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848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/>
          <p:cNvSpPr/>
          <p:nvPr/>
        </p:nvSpPr>
        <p:spPr>
          <a:xfrm>
            <a:off x="519769" y="4365104"/>
            <a:ext cx="338586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2700">
                  <a:solidFill>
                    <a:srgbClr val="000099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37A76F">
                      <a:lumMod val="50000"/>
                    </a:srgbClr>
                  </a:inn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Unit 3</a:t>
            </a:r>
            <a:endParaRPr kumimoji="0" lang="ar-SA" sz="9600" b="1" i="0" u="none" strike="noStrike" kern="1200" cap="none" spc="0" normalizeH="0" baseline="0" noProof="0" dirty="0">
              <a:ln w="12700">
                <a:solidFill>
                  <a:srgbClr val="000099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rgbClr val="37A76F">
                    <a:lumMod val="50000"/>
                  </a:srgbClr>
                </a:innerShdw>
              </a:effectLst>
              <a:uLnTx/>
              <a:uFillTx/>
              <a:latin typeface="Aharoni" panose="02010803020104030203" pitchFamily="2" charset="-79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AutoShape 2" descr="we can 1 - أول ابتدائي - المنهج السعودي">
            <a:extLst>
              <a:ext uri="{FF2B5EF4-FFF2-40B4-BE49-F238E27FC236}">
                <a16:creationId xmlns:a16="http://schemas.microsoft.com/office/drawing/2014/main" id="{7DD7F989-1A28-5A30-4DBC-2811F2E51E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2" name="Picture 4" descr="WE CAN！">
            <a:extLst>
              <a:ext uri="{FF2B5EF4-FFF2-40B4-BE49-F238E27FC236}">
                <a16:creationId xmlns:a16="http://schemas.microsoft.com/office/drawing/2014/main" id="{4C20617E-1339-AF6E-5B49-AE45EA934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137" y="670531"/>
            <a:ext cx="5082902" cy="25286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umbers from 1 - 20 | Baamboozle">
            <a:extLst>
              <a:ext uri="{FF2B5EF4-FFF2-40B4-BE49-F238E27FC236}">
                <a16:creationId xmlns:a16="http://schemas.microsoft.com/office/drawing/2014/main" id="{063B6A9C-DA0D-BE9D-EE7F-50E6EAB72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171873"/>
            <a:ext cx="2212337" cy="221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431127"/>
      </p:ext>
    </p:extLst>
  </p:cSld>
  <p:clrMapOvr>
    <a:masterClrMapping/>
  </p:clrMapOvr>
  <p:transition spd="slow">
    <p:circl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274204" y="946099"/>
            <a:ext cx="2952329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2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nd &amp;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3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rd  Grade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61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62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801" y="2597406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119" y="2597406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268012"/>
            <a:ext cx="182152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164" y="2296491"/>
            <a:ext cx="3325793" cy="278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17035" y="4091617"/>
            <a:ext cx="2329373" cy="197331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D802A70-21E2-BBAD-F881-1B32C0DF2E3D}"/>
              </a:ext>
            </a:extLst>
          </p:cNvPr>
          <p:cNvSpPr txBox="1">
            <a:spLocks/>
          </p:cNvSpPr>
          <p:nvPr/>
        </p:nvSpPr>
        <p:spPr>
          <a:xfrm>
            <a:off x="5928459" y="94122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4th &amp; 5th  Grade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050" b="1" i="0" u="none" strike="noStrike" kern="0" cap="none" spc="0" normalizeH="0" baseline="3000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139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140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5" name="Picture 2" descr="Page Free Icon of Icomoon free 1 Icons">
            <a:extLst>
              <a:ext uri="{FF2B5EF4-FFF2-40B4-BE49-F238E27FC236}">
                <a16:creationId xmlns:a16="http://schemas.microsoft.com/office/drawing/2014/main" id="{37E43CEC-E8A2-FA95-BA21-65E04FFC3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305" y="2572571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age Free Icon of Icomoon free 1 Icons">
            <a:extLst>
              <a:ext uri="{FF2B5EF4-FFF2-40B4-BE49-F238E27FC236}">
                <a16:creationId xmlns:a16="http://schemas.microsoft.com/office/drawing/2014/main" id="{17B8AEB3-2EA1-246A-25C5-ECAEA532E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985" y="2572571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Are you ready? Go! by Ailing Tay on Dribbble">
            <a:extLst>
              <a:ext uri="{FF2B5EF4-FFF2-40B4-BE49-F238E27FC236}">
                <a16:creationId xmlns:a16="http://schemas.microsoft.com/office/drawing/2014/main" id="{0BB9E8FC-53B2-7629-41B5-5A4E2E1E04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312" y="3116494"/>
            <a:ext cx="182152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6309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621" y="692696"/>
            <a:ext cx="4563580" cy="491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3" y="1349921"/>
            <a:ext cx="7128791" cy="514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ربع نص 3"/>
          <p:cNvSpPr txBox="1"/>
          <p:nvPr/>
        </p:nvSpPr>
        <p:spPr>
          <a:xfrm>
            <a:off x="1979712" y="1349921"/>
            <a:ext cx="698477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Hello . Can I speak to Joe ? </a:t>
            </a:r>
            <a:endParaRPr lang="ar-SA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3932312" y="2154203"/>
            <a:ext cx="279992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006600"/>
                </a:solidFill>
                <a:latin typeface="Comic Sans MS" panose="030F0702030302020204" pitchFamily="66" charset="0"/>
              </a:rPr>
              <a:t>Speaking .</a:t>
            </a:r>
            <a:endParaRPr lang="ar-SA" sz="40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مربع نص 19"/>
          <p:cNvSpPr txBox="1"/>
          <p:nvPr/>
        </p:nvSpPr>
        <p:spPr>
          <a:xfrm>
            <a:off x="1979712" y="3090307"/>
            <a:ext cx="593443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What are you doing ? </a:t>
            </a:r>
            <a:endParaRPr lang="ar-SA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مربع نص 20"/>
          <p:cNvSpPr txBox="1"/>
          <p:nvPr/>
        </p:nvSpPr>
        <p:spPr>
          <a:xfrm>
            <a:off x="2123728" y="3942209"/>
            <a:ext cx="662473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006600"/>
                </a:solidFill>
                <a:latin typeface="Comic Sans MS" panose="030F0702030302020204" pitchFamily="66" charset="0"/>
              </a:rPr>
              <a:t>I’m doing my homework . </a:t>
            </a:r>
            <a:endParaRPr lang="ar-SA" sz="40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مربع نص 21"/>
          <p:cNvSpPr txBox="1"/>
          <p:nvPr/>
        </p:nvSpPr>
        <p:spPr>
          <a:xfrm>
            <a:off x="2051720" y="4890507"/>
            <a:ext cx="640871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What’s your dad doing ? </a:t>
            </a:r>
            <a:endParaRPr lang="ar-SA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مربع نص 22"/>
          <p:cNvSpPr txBox="1"/>
          <p:nvPr/>
        </p:nvSpPr>
        <p:spPr>
          <a:xfrm>
            <a:off x="1979712" y="5754603"/>
            <a:ext cx="54006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006600"/>
                </a:solidFill>
                <a:latin typeface="Comic Sans MS" panose="030F0702030302020204" pitchFamily="66" charset="0"/>
              </a:rPr>
              <a:t>He’s watching TV . </a:t>
            </a:r>
            <a:endParaRPr lang="ar-SA" sz="40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We Can 3 (2020) WB_CD 2_18">
            <a:hlinkClick r:id="" action="ppaction://media"/>
            <a:extLst>
              <a:ext uri="{FF2B5EF4-FFF2-40B4-BE49-F238E27FC236}">
                <a16:creationId xmlns:a16="http://schemas.microsoft.com/office/drawing/2014/main" id="{04A48CFB-DB1F-4501-AF38-96AAEAD22B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69819" y="2154203"/>
            <a:ext cx="808856" cy="80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2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92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19" grpId="0"/>
      <p:bldP spid="20" grpId="0"/>
      <p:bldP spid="21" grpId="0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509085"/>
            <a:ext cx="6480720" cy="1894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980728"/>
            <a:ext cx="6696744" cy="1128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906" y="2034746"/>
            <a:ext cx="6618510" cy="2762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4139952" y="2109393"/>
            <a:ext cx="151216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اسم الطالب </a:t>
            </a:r>
          </a:p>
        </p:txBody>
      </p:sp>
      <p:pic>
        <p:nvPicPr>
          <p:cNvPr id="3" name="We Can 3 (2020) WB_CD 2_19">
            <a:hlinkClick r:id="" action="ppaction://media"/>
            <a:extLst>
              <a:ext uri="{FF2B5EF4-FFF2-40B4-BE49-F238E27FC236}">
                <a16:creationId xmlns:a16="http://schemas.microsoft.com/office/drawing/2014/main" id="{8974BD4F-8A15-446D-977C-0AFEE2C1A2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87152" y="1153882"/>
            <a:ext cx="880864" cy="88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26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14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274204" y="946099"/>
            <a:ext cx="2952329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2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nd &amp;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3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rd  Grade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63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64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801" y="2597406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119" y="2597406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268012"/>
            <a:ext cx="182152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164" y="2296491"/>
            <a:ext cx="3325793" cy="278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17035" y="4091617"/>
            <a:ext cx="2329373" cy="197331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D802A70-21E2-BBAD-F881-1B32C0DF2E3D}"/>
              </a:ext>
            </a:extLst>
          </p:cNvPr>
          <p:cNvSpPr txBox="1">
            <a:spLocks/>
          </p:cNvSpPr>
          <p:nvPr/>
        </p:nvSpPr>
        <p:spPr>
          <a:xfrm>
            <a:off x="5928459" y="94122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4th &amp; 5th  Grade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050" b="1" i="0" u="none" strike="noStrike" kern="0" cap="none" spc="0" normalizeH="0" baseline="3000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141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142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5" name="Picture 2" descr="Page Free Icon of Icomoon free 1 Icons">
            <a:extLst>
              <a:ext uri="{FF2B5EF4-FFF2-40B4-BE49-F238E27FC236}">
                <a16:creationId xmlns:a16="http://schemas.microsoft.com/office/drawing/2014/main" id="{37E43CEC-E8A2-FA95-BA21-65E04FFC3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305" y="2572571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age Free Icon of Icomoon free 1 Icons">
            <a:extLst>
              <a:ext uri="{FF2B5EF4-FFF2-40B4-BE49-F238E27FC236}">
                <a16:creationId xmlns:a16="http://schemas.microsoft.com/office/drawing/2014/main" id="{17B8AEB3-2EA1-246A-25C5-ECAEA532E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985" y="2572571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Are you ready? Go! by Ailing Tay on Dribbble">
            <a:extLst>
              <a:ext uri="{FF2B5EF4-FFF2-40B4-BE49-F238E27FC236}">
                <a16:creationId xmlns:a16="http://schemas.microsoft.com/office/drawing/2014/main" id="{0BB9E8FC-53B2-7629-41B5-5A4E2E1E04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312" y="3116494"/>
            <a:ext cx="182152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3594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7" y="866516"/>
            <a:ext cx="3528392" cy="475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56A246B3-AE0E-4641-8CEE-D7616FAB0F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9275" y="1479603"/>
            <a:ext cx="5849069" cy="4973733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09F34386-A2AE-4AF5-93CA-815BC046C146}"/>
              </a:ext>
            </a:extLst>
          </p:cNvPr>
          <p:cNvSpPr txBox="1"/>
          <p:nvPr/>
        </p:nvSpPr>
        <p:spPr>
          <a:xfrm>
            <a:off x="1763688" y="1412776"/>
            <a:ext cx="476895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What are you doing ?</a:t>
            </a:r>
          </a:p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I’m doing karate, 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3E510AE3-4B1E-4DEE-9328-61A4E17B175D}"/>
              </a:ext>
            </a:extLst>
          </p:cNvPr>
          <p:cNvSpPr txBox="1"/>
          <p:nvPr/>
        </p:nvSpPr>
        <p:spPr>
          <a:xfrm>
            <a:off x="1747266" y="3933056"/>
            <a:ext cx="476895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What are you doing ?</a:t>
            </a:r>
          </a:p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I’m playing football,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We Can 3 (2020) WB_CD 2_20">
            <a:hlinkClick r:id="" action="ppaction://media"/>
            <a:extLst>
              <a:ext uri="{FF2B5EF4-FFF2-40B4-BE49-F238E27FC236}">
                <a16:creationId xmlns:a16="http://schemas.microsoft.com/office/drawing/2014/main" id="{C228E116-7F69-43F9-B960-D8D10EE9AE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23182" y="1479603"/>
            <a:ext cx="792434" cy="79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26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99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842715"/>
            <a:ext cx="356235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14" y="3138859"/>
            <a:ext cx="7475735" cy="2306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رابط كسهم مستقيم 2"/>
          <p:cNvCxnSpPr/>
          <p:nvPr/>
        </p:nvCxnSpPr>
        <p:spPr>
          <a:xfrm flipH="1">
            <a:off x="2699792" y="4077072"/>
            <a:ext cx="216024" cy="4320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رابط كسهم مستقيم 18"/>
          <p:cNvCxnSpPr/>
          <p:nvPr/>
        </p:nvCxnSpPr>
        <p:spPr>
          <a:xfrm>
            <a:off x="3635896" y="4077072"/>
            <a:ext cx="216024" cy="504056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رابط كسهم مستقيم 19"/>
          <p:cNvCxnSpPr/>
          <p:nvPr/>
        </p:nvCxnSpPr>
        <p:spPr>
          <a:xfrm flipH="1">
            <a:off x="6012160" y="4005064"/>
            <a:ext cx="648072" cy="576064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رابط كسهم مستقيم 20"/>
          <p:cNvCxnSpPr/>
          <p:nvPr/>
        </p:nvCxnSpPr>
        <p:spPr>
          <a:xfrm>
            <a:off x="5724128" y="4005064"/>
            <a:ext cx="1368152" cy="576064"/>
          </a:xfrm>
          <a:prstGeom prst="straightConnector1">
            <a:avLst/>
          </a:prstGeom>
          <a:ln w="57150">
            <a:solidFill>
              <a:srgbClr val="00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626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AF022F2-3E0B-4BB4-9E93-5A5F557E83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4417" y="764704"/>
            <a:ext cx="5465935" cy="5645620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5A61D178-5900-4313-B68C-8015BF177DD1}"/>
              </a:ext>
            </a:extLst>
          </p:cNvPr>
          <p:cNvSpPr txBox="1"/>
          <p:nvPr/>
        </p:nvSpPr>
        <p:spPr>
          <a:xfrm>
            <a:off x="2555776" y="1127646"/>
            <a:ext cx="2376264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I’m playing football</a:t>
            </a:r>
          </a:p>
        </p:txBody>
      </p:sp>
      <p:pic>
        <p:nvPicPr>
          <p:cNvPr id="4" name="We Can 3 (2020) WB_CD 2_21">
            <a:hlinkClick r:id="" action="ppaction://media"/>
            <a:extLst>
              <a:ext uri="{FF2B5EF4-FFF2-40B4-BE49-F238E27FC236}">
                <a16:creationId xmlns:a16="http://schemas.microsoft.com/office/drawing/2014/main" id="{04AEE291-F57A-4BF0-AF79-A5309D7445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83568" y="1666255"/>
            <a:ext cx="808856" cy="808856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277DB134-3CF8-4437-8A33-6ADA86E547AA}"/>
              </a:ext>
            </a:extLst>
          </p:cNvPr>
          <p:cNvSpPr txBox="1"/>
          <p:nvPr/>
        </p:nvSpPr>
        <p:spPr>
          <a:xfrm>
            <a:off x="2555776" y="2276872"/>
            <a:ext cx="3456384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I’m playing computer games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30BD45C-18F8-432C-9D54-DAB504161124}"/>
              </a:ext>
            </a:extLst>
          </p:cNvPr>
          <p:cNvSpPr txBox="1"/>
          <p:nvPr/>
        </p:nvSpPr>
        <p:spPr>
          <a:xfrm>
            <a:off x="6228184" y="1764105"/>
            <a:ext cx="136815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False!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5C4B3C8-0627-4F99-8059-117ADADF2BCE}"/>
              </a:ext>
            </a:extLst>
          </p:cNvPr>
          <p:cNvSpPr txBox="1"/>
          <p:nvPr/>
        </p:nvSpPr>
        <p:spPr>
          <a:xfrm>
            <a:off x="6228184" y="3132257"/>
            <a:ext cx="136815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True!</a:t>
            </a:r>
          </a:p>
        </p:txBody>
      </p:sp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54865BA7-9D74-407E-AB39-3FC4F94F22B8}"/>
              </a:ext>
            </a:extLst>
          </p:cNvPr>
          <p:cNvSpPr/>
          <p:nvPr/>
        </p:nvSpPr>
        <p:spPr>
          <a:xfrm>
            <a:off x="3250295" y="4797152"/>
            <a:ext cx="216024" cy="3600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id="{51CEA252-7E7F-4743-9428-C198E4A77E4C}"/>
              </a:ext>
            </a:extLst>
          </p:cNvPr>
          <p:cNvSpPr/>
          <p:nvPr/>
        </p:nvSpPr>
        <p:spPr>
          <a:xfrm>
            <a:off x="5690914" y="4797152"/>
            <a:ext cx="216024" cy="3600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DB9E6148-0B73-4D72-AED9-17AAE11B8F73}"/>
              </a:ext>
            </a:extLst>
          </p:cNvPr>
          <p:cNvSpPr/>
          <p:nvPr/>
        </p:nvSpPr>
        <p:spPr>
          <a:xfrm>
            <a:off x="3213667" y="6021288"/>
            <a:ext cx="216024" cy="3600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A95FC12A-8D8E-4EFD-8187-B379F4D0E4D8}"/>
              </a:ext>
            </a:extLst>
          </p:cNvPr>
          <p:cNvSpPr/>
          <p:nvPr/>
        </p:nvSpPr>
        <p:spPr>
          <a:xfrm>
            <a:off x="5454414" y="6029525"/>
            <a:ext cx="216024" cy="3600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0626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29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/>
      <p:bldP spid="13" grpId="0"/>
      <p:bldP spid="14" grpId="0"/>
      <p:bldP spid="15" grpId="0"/>
      <p:bldP spid="5" grpId="0" animBg="1"/>
      <p:bldP spid="18" grpId="0" animBg="1"/>
      <p:bldP spid="23" grpId="0" animBg="1"/>
      <p:bldP spid="24" grpId="0" animBg="1"/>
    </p:bldLst>
  </p:timing>
</p:sld>
</file>

<file path=ppt/theme/theme1.xml><?xml version="1.0" encoding="utf-8"?>
<a:theme xmlns:a="http://schemas.openxmlformats.org/drawingml/2006/main" name="خلفية ورد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Notebook Lesson by Slidesgo">
  <a:themeElements>
    <a:clrScheme name="Simple Light">
      <a:dk1>
        <a:srgbClr val="595959"/>
      </a:dk1>
      <a:lt1>
        <a:srgbClr val="F1C232"/>
      </a:lt1>
      <a:dk2>
        <a:srgbClr val="595959"/>
      </a:dk2>
      <a:lt2>
        <a:srgbClr val="A8D68C"/>
      </a:lt2>
      <a:accent1>
        <a:srgbClr val="F1C232"/>
      </a:accent1>
      <a:accent2>
        <a:srgbClr val="B44141"/>
      </a:accent2>
      <a:accent3>
        <a:srgbClr val="F1C232"/>
      </a:accent3>
      <a:accent4>
        <a:srgbClr val="DF7070"/>
      </a:accent4>
      <a:accent5>
        <a:srgbClr val="7A9E64"/>
      </a:accent5>
      <a:accent6>
        <a:srgbClr val="595959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أثر رجعي">
  <a:themeElements>
    <a:clrScheme name="أثر رجعي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أثر رجعي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أثر رجعي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4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435</TotalTime>
  <Words>195</Words>
  <Application>Microsoft Office PowerPoint</Application>
  <PresentationFormat>عرض على الشاشة (4:3)</PresentationFormat>
  <Paragraphs>118</Paragraphs>
  <Slides>18</Slides>
  <Notes>6</Notes>
  <HiddenSlides>0</HiddenSlides>
  <MMClips>12</MMClips>
  <ScaleCrop>false</ScaleCrop>
  <HeadingPairs>
    <vt:vector size="6" baseType="variant">
      <vt:variant>
        <vt:lpstr>الخطوط المستخدمة</vt:lpstr>
      </vt:variant>
      <vt:variant>
        <vt:i4>11</vt:i4>
      </vt:variant>
      <vt:variant>
        <vt:lpstr>نسق</vt:lpstr>
      </vt:variant>
      <vt:variant>
        <vt:i4>3</vt:i4>
      </vt:variant>
      <vt:variant>
        <vt:lpstr>عناوين الشرائح</vt:lpstr>
      </vt:variant>
      <vt:variant>
        <vt:i4>18</vt:i4>
      </vt:variant>
    </vt:vector>
  </HeadingPairs>
  <TitlesOfParts>
    <vt:vector size="32" baseType="lpstr">
      <vt:lpstr>Kristen ITC</vt:lpstr>
      <vt:lpstr>Arial Black</vt:lpstr>
      <vt:lpstr>Arial</vt:lpstr>
      <vt:lpstr>Calibri Light</vt:lpstr>
      <vt:lpstr>Calibri</vt:lpstr>
      <vt:lpstr>Comic Sans MS</vt:lpstr>
      <vt:lpstr>Roboto Mono Regular</vt:lpstr>
      <vt:lpstr>Concert One</vt:lpstr>
      <vt:lpstr>Aharoni</vt:lpstr>
      <vt:lpstr>Anonymous Pro</vt:lpstr>
      <vt:lpstr>Coming Soon</vt:lpstr>
      <vt:lpstr>خلفية ورد</vt:lpstr>
      <vt:lpstr>1_Notebook Lesson by Slidesgo</vt:lpstr>
      <vt:lpstr>أثر رجعي</vt:lpstr>
      <vt:lpstr>Welcome to class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ahmed</dc:creator>
  <cp:lastModifiedBy>محمد الاسمري</cp:lastModifiedBy>
  <cp:revision>57</cp:revision>
  <dcterms:created xsi:type="dcterms:W3CDTF">2016-02-09T18:07:58Z</dcterms:created>
  <dcterms:modified xsi:type="dcterms:W3CDTF">2022-09-23T11:50:58Z</dcterms:modified>
</cp:coreProperties>
</file>