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720" r:id="rId2"/>
    <p:sldMasterId id="2147483871" r:id="rId3"/>
  </p:sldMasterIdLst>
  <p:notesMasterIdLst>
    <p:notesMasterId r:id="rId25"/>
  </p:notesMasterIdLst>
  <p:sldIdLst>
    <p:sldId id="257" r:id="rId4"/>
    <p:sldId id="324" r:id="rId5"/>
    <p:sldId id="404" r:id="rId6"/>
    <p:sldId id="270" r:id="rId7"/>
    <p:sldId id="293" r:id="rId8"/>
    <p:sldId id="294" r:id="rId9"/>
    <p:sldId id="295" r:id="rId10"/>
    <p:sldId id="405" r:id="rId11"/>
    <p:sldId id="296" r:id="rId12"/>
    <p:sldId id="298" r:id="rId13"/>
    <p:sldId id="300" r:id="rId14"/>
    <p:sldId id="406" r:id="rId15"/>
    <p:sldId id="301" r:id="rId16"/>
    <p:sldId id="302" r:id="rId17"/>
    <p:sldId id="303" r:id="rId18"/>
    <p:sldId id="305" r:id="rId19"/>
    <p:sldId id="407" r:id="rId20"/>
    <p:sldId id="306" r:id="rId21"/>
    <p:sldId id="307" r:id="rId22"/>
    <p:sldId id="299" r:id="rId23"/>
    <p:sldId id="395" r:id="rId24"/>
  </p:sldIdLst>
  <p:sldSz cx="9144000" cy="6858000" type="screen4x3"/>
  <p:notesSz cx="6858000" cy="9144000"/>
  <p:embeddedFontLst>
    <p:embeddedFont>
      <p:font typeface="Aharoni" panose="02010803020104030203" pitchFamily="2" charset="-79"/>
      <p:bold r:id="rId26"/>
    </p:embeddedFont>
    <p:embeddedFont>
      <p:font typeface="Arial Black" panose="020B0A04020102020204" pitchFamily="34" charset="0"/>
      <p:bold r:id="rId27"/>
    </p:embeddedFont>
    <p:embeddedFont>
      <p:font typeface="Arial Rounded MT Bold" panose="020F0704030504030204" pitchFamily="34" charset="0"/>
      <p:regular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alibri Light" panose="020F030202020403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cert One" pitchFamily="2" charset="0"/>
      <p:regular r:id="rId36"/>
    </p:embeddedFont>
    <p:embeddedFont>
      <p:font typeface="Kristen ITC" panose="03050502040202030202" pitchFamily="66" charset="0"/>
      <p:regular r:id="rId37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D75B572-F853-4E46-9A66-AA4CD72F8317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AF140E-A50B-4CDD-8226-88E21602DC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77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140E-A50B-4CDD-8226-88E21602DCD8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423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403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0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250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50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238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706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97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774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53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40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2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68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68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7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085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696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404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59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69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217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989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96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642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17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54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404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2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7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840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1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369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5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51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700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7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9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4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83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88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62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66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70014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33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383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7425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9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6064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24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366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6979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619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2208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2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5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33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2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9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4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6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60" y="1589162"/>
            <a:ext cx="68008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49" y="980728"/>
            <a:ext cx="3600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47339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49" y="3284984"/>
            <a:ext cx="6986352" cy="87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12" y="4279388"/>
            <a:ext cx="6901819" cy="188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419872" y="4293096"/>
            <a:ext cx="13681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fifth </a:t>
            </a:r>
            <a:endParaRPr lang="ar-SA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987823" y="4932457"/>
            <a:ext cx="59046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eighth letter of the alphabet  </a:t>
            </a:r>
            <a:endParaRPr lang="ar-SA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123728" y="5589240"/>
            <a:ext cx="67687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is the ninth letter of the alphabet  </a:t>
            </a:r>
            <a:endParaRPr lang="ar-SA" sz="3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We Can 3 (2020) WB_CD 2_05">
            <a:hlinkClick r:id="" action="ppaction://media"/>
            <a:extLst>
              <a:ext uri="{FF2B5EF4-FFF2-40B4-BE49-F238E27FC236}">
                <a16:creationId xmlns:a16="http://schemas.microsoft.com/office/drawing/2014/main" id="{19CA2CF4-8F4D-4BF4-8D28-0D22B94B9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5107" y="278092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632848" cy="332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1"/>
          <p:cNvSpPr txBox="1"/>
          <p:nvPr/>
        </p:nvSpPr>
        <p:spPr>
          <a:xfrm>
            <a:off x="3563888" y="1124744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1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6" name="مربع نص 21"/>
          <p:cNvSpPr txBox="1"/>
          <p:nvPr/>
        </p:nvSpPr>
        <p:spPr>
          <a:xfrm>
            <a:off x="3563888" y="1700808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7" name="مربع نص 21"/>
          <p:cNvSpPr txBox="1"/>
          <p:nvPr/>
        </p:nvSpPr>
        <p:spPr>
          <a:xfrm>
            <a:off x="3563888" y="2276872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8" name="مربع نص 21"/>
          <p:cNvSpPr txBox="1"/>
          <p:nvPr/>
        </p:nvSpPr>
        <p:spPr>
          <a:xfrm>
            <a:off x="3563888" y="2852936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4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9" name="مربع نص 21"/>
          <p:cNvSpPr txBox="1"/>
          <p:nvPr/>
        </p:nvSpPr>
        <p:spPr>
          <a:xfrm>
            <a:off x="3563888" y="3430741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5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0" name="مربع نص 21"/>
          <p:cNvSpPr txBox="1"/>
          <p:nvPr/>
        </p:nvSpPr>
        <p:spPr>
          <a:xfrm>
            <a:off x="7452320" y="1196752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6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1" name="مربع نص 21"/>
          <p:cNvSpPr txBox="1"/>
          <p:nvPr/>
        </p:nvSpPr>
        <p:spPr>
          <a:xfrm>
            <a:off x="7452320" y="1772816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7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7452320" y="2276872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8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3" name="مربع نص 21"/>
          <p:cNvSpPr txBox="1"/>
          <p:nvPr/>
        </p:nvSpPr>
        <p:spPr>
          <a:xfrm>
            <a:off x="7452320" y="2852936"/>
            <a:ext cx="5040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9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5" name="مربع نص 21"/>
          <p:cNvSpPr txBox="1"/>
          <p:nvPr/>
        </p:nvSpPr>
        <p:spPr>
          <a:xfrm>
            <a:off x="7308304" y="3356992"/>
            <a:ext cx="720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spc="-300" dirty="0">
                <a:solidFill>
                  <a:srgbClr val="FF0000"/>
                </a:solidFill>
                <a:latin typeface="Arial Rounded MT Bold" pitchFamily="34" charset="0"/>
              </a:rPr>
              <a:t>10</a:t>
            </a:r>
            <a:endParaRPr lang="ar-SA" sz="36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4885A45-D692-4C66-A920-895687621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02410"/>
            <a:ext cx="40862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8F8DD66B-5355-45CB-9271-6C8A4FA4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64770"/>
            <a:ext cx="7467600" cy="151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مربع نص 21">
            <a:extLst>
              <a:ext uri="{FF2B5EF4-FFF2-40B4-BE49-F238E27FC236}">
                <a16:creationId xmlns:a16="http://schemas.microsoft.com/office/drawing/2014/main" id="{CEB1CF0C-5A29-4EF9-93DA-93066E026149}"/>
              </a:ext>
            </a:extLst>
          </p:cNvPr>
          <p:cNvSpPr txBox="1"/>
          <p:nvPr/>
        </p:nvSpPr>
        <p:spPr>
          <a:xfrm>
            <a:off x="2517116" y="5406315"/>
            <a:ext cx="1694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b="1" spc="-300" dirty="0">
                <a:solidFill>
                  <a:srgbClr val="FF0000"/>
                </a:solidFill>
                <a:latin typeface="Arial Rounded MT Bold" pitchFamily="34" charset="0"/>
              </a:rPr>
              <a:t>o  </a:t>
            </a:r>
            <a:r>
              <a:rPr lang="en-US" sz="4800" b="1" spc="-300" dirty="0" err="1">
                <a:solidFill>
                  <a:srgbClr val="FF0000"/>
                </a:solidFill>
                <a:latin typeface="Arial Rounded MT Bold" pitchFamily="34" charset="0"/>
              </a:rPr>
              <a:t>o</a:t>
            </a:r>
            <a:r>
              <a:rPr lang="en-US" sz="4800" b="1" spc="-300" dirty="0">
                <a:solidFill>
                  <a:srgbClr val="FF0000"/>
                </a:solidFill>
                <a:latin typeface="Arial Rounded MT Bold" pitchFamily="34" charset="0"/>
              </a:rPr>
              <a:t>  t</a:t>
            </a:r>
            <a:endParaRPr lang="ar-SA" sz="48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9" name="مربع نص 21">
            <a:extLst>
              <a:ext uri="{FF2B5EF4-FFF2-40B4-BE49-F238E27FC236}">
                <a16:creationId xmlns:a16="http://schemas.microsoft.com/office/drawing/2014/main" id="{DA788534-1F04-406A-8DD7-09CD6EE8C520}"/>
              </a:ext>
            </a:extLst>
          </p:cNvPr>
          <p:cNvSpPr txBox="1"/>
          <p:nvPr/>
        </p:nvSpPr>
        <p:spPr>
          <a:xfrm>
            <a:off x="6598840" y="5406315"/>
            <a:ext cx="186159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b="1" spc="-300" dirty="0">
                <a:solidFill>
                  <a:srgbClr val="FF0000"/>
                </a:solidFill>
                <a:latin typeface="Arial Rounded MT Bold" pitchFamily="34" charset="0"/>
              </a:rPr>
              <a:t>a  n  d </a:t>
            </a:r>
            <a:endParaRPr lang="ar-SA" sz="48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0" name="شكل حر 1">
            <a:extLst>
              <a:ext uri="{FF2B5EF4-FFF2-40B4-BE49-F238E27FC236}">
                <a16:creationId xmlns:a16="http://schemas.microsoft.com/office/drawing/2014/main" id="{1C7CB36C-46AF-4D44-934C-10F16B5B4E85}"/>
              </a:ext>
            </a:extLst>
          </p:cNvPr>
          <p:cNvSpPr/>
          <p:nvPr/>
        </p:nvSpPr>
        <p:spPr>
          <a:xfrm>
            <a:off x="989866" y="5146516"/>
            <a:ext cx="1039656" cy="1137444"/>
          </a:xfrm>
          <a:custGeom>
            <a:avLst/>
            <a:gdLst>
              <a:gd name="connsiteX0" fmla="*/ 91802 w 1039656"/>
              <a:gd name="connsiteY0" fmla="*/ 122663 h 1137444"/>
              <a:gd name="connsiteX1" fmla="*/ 80651 w 1039656"/>
              <a:gd name="connsiteY1" fmla="*/ 178419 h 1137444"/>
              <a:gd name="connsiteX2" fmla="*/ 58349 w 1039656"/>
              <a:gd name="connsiteY2" fmla="*/ 367990 h 1137444"/>
              <a:gd name="connsiteX3" fmla="*/ 58349 w 1039656"/>
              <a:gd name="connsiteY3" fmla="*/ 635619 h 1137444"/>
              <a:gd name="connsiteX4" fmla="*/ 36046 w 1039656"/>
              <a:gd name="connsiteY4" fmla="*/ 702527 h 1137444"/>
              <a:gd name="connsiteX5" fmla="*/ 13744 w 1039656"/>
              <a:gd name="connsiteY5" fmla="*/ 735980 h 1137444"/>
              <a:gd name="connsiteX6" fmla="*/ 13744 w 1039656"/>
              <a:gd name="connsiteY6" fmla="*/ 858644 h 1137444"/>
              <a:gd name="connsiteX7" fmla="*/ 47197 w 1039656"/>
              <a:gd name="connsiteY7" fmla="*/ 869795 h 1137444"/>
              <a:gd name="connsiteX8" fmla="*/ 91802 w 1039656"/>
              <a:gd name="connsiteY8" fmla="*/ 914400 h 1137444"/>
              <a:gd name="connsiteX9" fmla="*/ 181012 w 1039656"/>
              <a:gd name="connsiteY9" fmla="*/ 959005 h 1137444"/>
              <a:gd name="connsiteX10" fmla="*/ 225617 w 1039656"/>
              <a:gd name="connsiteY10" fmla="*/ 970156 h 1137444"/>
              <a:gd name="connsiteX11" fmla="*/ 292524 w 1039656"/>
              <a:gd name="connsiteY11" fmla="*/ 992458 h 1137444"/>
              <a:gd name="connsiteX12" fmla="*/ 325978 w 1039656"/>
              <a:gd name="connsiteY12" fmla="*/ 1014761 h 1137444"/>
              <a:gd name="connsiteX13" fmla="*/ 392885 w 1039656"/>
              <a:gd name="connsiteY13" fmla="*/ 1025912 h 1137444"/>
              <a:gd name="connsiteX14" fmla="*/ 437490 w 1039656"/>
              <a:gd name="connsiteY14" fmla="*/ 1037063 h 1137444"/>
              <a:gd name="connsiteX15" fmla="*/ 504397 w 1039656"/>
              <a:gd name="connsiteY15" fmla="*/ 1059366 h 1137444"/>
              <a:gd name="connsiteX16" fmla="*/ 526700 w 1039656"/>
              <a:gd name="connsiteY16" fmla="*/ 1081668 h 1137444"/>
              <a:gd name="connsiteX17" fmla="*/ 604758 w 1039656"/>
              <a:gd name="connsiteY17" fmla="*/ 1092819 h 1137444"/>
              <a:gd name="connsiteX18" fmla="*/ 638212 w 1039656"/>
              <a:gd name="connsiteY18" fmla="*/ 1103970 h 1137444"/>
              <a:gd name="connsiteX19" fmla="*/ 660514 w 1039656"/>
              <a:gd name="connsiteY19" fmla="*/ 1126273 h 1137444"/>
              <a:gd name="connsiteX20" fmla="*/ 749724 w 1039656"/>
              <a:gd name="connsiteY20" fmla="*/ 1126273 h 1137444"/>
              <a:gd name="connsiteX21" fmla="*/ 705119 w 1039656"/>
              <a:gd name="connsiteY21" fmla="*/ 1070517 h 1137444"/>
              <a:gd name="connsiteX22" fmla="*/ 727422 w 1039656"/>
              <a:gd name="connsiteY22" fmla="*/ 1048214 h 1137444"/>
              <a:gd name="connsiteX23" fmla="*/ 805480 w 1039656"/>
              <a:gd name="connsiteY23" fmla="*/ 1059366 h 1137444"/>
              <a:gd name="connsiteX24" fmla="*/ 850085 w 1039656"/>
              <a:gd name="connsiteY24" fmla="*/ 1014761 h 1137444"/>
              <a:gd name="connsiteX25" fmla="*/ 883539 w 1039656"/>
              <a:gd name="connsiteY25" fmla="*/ 1003609 h 1137444"/>
              <a:gd name="connsiteX26" fmla="*/ 972749 w 1039656"/>
              <a:gd name="connsiteY26" fmla="*/ 970156 h 1137444"/>
              <a:gd name="connsiteX27" fmla="*/ 939295 w 1039656"/>
              <a:gd name="connsiteY27" fmla="*/ 959005 h 1137444"/>
              <a:gd name="connsiteX28" fmla="*/ 928144 w 1039656"/>
              <a:gd name="connsiteY28" fmla="*/ 903248 h 1137444"/>
              <a:gd name="connsiteX29" fmla="*/ 961597 w 1039656"/>
              <a:gd name="connsiteY29" fmla="*/ 892097 h 1137444"/>
              <a:gd name="connsiteX30" fmla="*/ 1028505 w 1039656"/>
              <a:gd name="connsiteY30" fmla="*/ 880946 h 1137444"/>
              <a:gd name="connsiteX31" fmla="*/ 1017354 w 1039656"/>
              <a:gd name="connsiteY31" fmla="*/ 825190 h 1137444"/>
              <a:gd name="connsiteX32" fmla="*/ 983900 w 1039656"/>
              <a:gd name="connsiteY32" fmla="*/ 814039 h 1137444"/>
              <a:gd name="connsiteX33" fmla="*/ 1028505 w 1039656"/>
              <a:gd name="connsiteY33" fmla="*/ 769434 h 1137444"/>
              <a:gd name="connsiteX34" fmla="*/ 1039656 w 1039656"/>
              <a:gd name="connsiteY34" fmla="*/ 724829 h 1137444"/>
              <a:gd name="connsiteX35" fmla="*/ 1028505 w 1039656"/>
              <a:gd name="connsiteY35" fmla="*/ 680224 h 1137444"/>
              <a:gd name="connsiteX36" fmla="*/ 995051 w 1039656"/>
              <a:gd name="connsiteY36" fmla="*/ 669073 h 1137444"/>
              <a:gd name="connsiteX37" fmla="*/ 916993 w 1039656"/>
              <a:gd name="connsiteY37" fmla="*/ 657922 h 1137444"/>
              <a:gd name="connsiteX38" fmla="*/ 827783 w 1039656"/>
              <a:gd name="connsiteY38" fmla="*/ 669073 h 1137444"/>
              <a:gd name="connsiteX39" fmla="*/ 794329 w 1039656"/>
              <a:gd name="connsiteY39" fmla="*/ 691375 h 1137444"/>
              <a:gd name="connsiteX40" fmla="*/ 738573 w 1039656"/>
              <a:gd name="connsiteY40" fmla="*/ 680224 h 1137444"/>
              <a:gd name="connsiteX41" fmla="*/ 671666 w 1039656"/>
              <a:gd name="connsiteY41" fmla="*/ 657922 h 1137444"/>
              <a:gd name="connsiteX42" fmla="*/ 571305 w 1039656"/>
              <a:gd name="connsiteY42" fmla="*/ 602166 h 1137444"/>
              <a:gd name="connsiteX43" fmla="*/ 515549 w 1039656"/>
              <a:gd name="connsiteY43" fmla="*/ 568712 h 1137444"/>
              <a:gd name="connsiteX44" fmla="*/ 482095 w 1039656"/>
              <a:gd name="connsiteY44" fmla="*/ 546409 h 1137444"/>
              <a:gd name="connsiteX45" fmla="*/ 448641 w 1039656"/>
              <a:gd name="connsiteY45" fmla="*/ 535258 h 1137444"/>
              <a:gd name="connsiteX46" fmla="*/ 404036 w 1039656"/>
              <a:gd name="connsiteY46" fmla="*/ 512956 h 1137444"/>
              <a:gd name="connsiteX47" fmla="*/ 392885 w 1039656"/>
              <a:gd name="connsiteY47" fmla="*/ 479502 h 1137444"/>
              <a:gd name="connsiteX48" fmla="*/ 370583 w 1039656"/>
              <a:gd name="connsiteY48" fmla="*/ 446048 h 1137444"/>
              <a:gd name="connsiteX49" fmla="*/ 370583 w 1039656"/>
              <a:gd name="connsiteY49" fmla="*/ 0 h 113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39656" h="1137444">
                <a:moveTo>
                  <a:pt x="91802" y="122663"/>
                </a:moveTo>
                <a:cubicBezTo>
                  <a:pt x="88085" y="141248"/>
                  <a:pt x="83533" y="159686"/>
                  <a:pt x="80651" y="178419"/>
                </a:cubicBezTo>
                <a:cubicBezTo>
                  <a:pt x="74521" y="218266"/>
                  <a:pt x="62481" y="330801"/>
                  <a:pt x="58349" y="367990"/>
                </a:cubicBezTo>
                <a:cubicBezTo>
                  <a:pt x="66652" y="484236"/>
                  <a:pt x="78636" y="527423"/>
                  <a:pt x="58349" y="635619"/>
                </a:cubicBezTo>
                <a:cubicBezTo>
                  <a:pt x="54017" y="658725"/>
                  <a:pt x="49087" y="682966"/>
                  <a:pt x="36046" y="702527"/>
                </a:cubicBezTo>
                <a:lnTo>
                  <a:pt x="13744" y="735980"/>
                </a:lnTo>
                <a:cubicBezTo>
                  <a:pt x="2690" y="780197"/>
                  <a:pt x="-10673" y="809809"/>
                  <a:pt x="13744" y="858644"/>
                </a:cubicBezTo>
                <a:cubicBezTo>
                  <a:pt x="19001" y="869157"/>
                  <a:pt x="36046" y="866078"/>
                  <a:pt x="47197" y="869795"/>
                </a:cubicBezTo>
                <a:lnTo>
                  <a:pt x="91802" y="914400"/>
                </a:lnTo>
                <a:cubicBezTo>
                  <a:pt x="126906" y="949504"/>
                  <a:pt x="112679" y="941922"/>
                  <a:pt x="181012" y="959005"/>
                </a:cubicBezTo>
                <a:cubicBezTo>
                  <a:pt x="195880" y="962722"/>
                  <a:pt x="210937" y="965752"/>
                  <a:pt x="225617" y="970156"/>
                </a:cubicBezTo>
                <a:cubicBezTo>
                  <a:pt x="248134" y="976911"/>
                  <a:pt x="292524" y="992458"/>
                  <a:pt x="292524" y="992458"/>
                </a:cubicBezTo>
                <a:cubicBezTo>
                  <a:pt x="303675" y="999892"/>
                  <a:pt x="313263" y="1010523"/>
                  <a:pt x="325978" y="1014761"/>
                </a:cubicBezTo>
                <a:cubicBezTo>
                  <a:pt x="347428" y="1021911"/>
                  <a:pt x="370714" y="1021478"/>
                  <a:pt x="392885" y="1025912"/>
                </a:cubicBezTo>
                <a:cubicBezTo>
                  <a:pt x="407913" y="1028918"/>
                  <a:pt x="422810" y="1032659"/>
                  <a:pt x="437490" y="1037063"/>
                </a:cubicBezTo>
                <a:cubicBezTo>
                  <a:pt x="460007" y="1043818"/>
                  <a:pt x="504397" y="1059366"/>
                  <a:pt x="504397" y="1059366"/>
                </a:cubicBezTo>
                <a:cubicBezTo>
                  <a:pt x="511831" y="1066800"/>
                  <a:pt x="516726" y="1078343"/>
                  <a:pt x="526700" y="1081668"/>
                </a:cubicBezTo>
                <a:cubicBezTo>
                  <a:pt x="551635" y="1089979"/>
                  <a:pt x="578985" y="1087664"/>
                  <a:pt x="604758" y="1092819"/>
                </a:cubicBezTo>
                <a:cubicBezTo>
                  <a:pt x="616284" y="1095124"/>
                  <a:pt x="627061" y="1100253"/>
                  <a:pt x="638212" y="1103970"/>
                </a:cubicBezTo>
                <a:cubicBezTo>
                  <a:pt x="645646" y="1111404"/>
                  <a:pt x="651499" y="1120864"/>
                  <a:pt x="660514" y="1126273"/>
                </a:cubicBezTo>
                <a:cubicBezTo>
                  <a:pt x="694803" y="1146847"/>
                  <a:pt x="710089" y="1134200"/>
                  <a:pt x="749724" y="1126273"/>
                </a:cubicBezTo>
                <a:cubicBezTo>
                  <a:pt x="731263" y="1113965"/>
                  <a:pt x="698783" y="1102199"/>
                  <a:pt x="705119" y="1070517"/>
                </a:cubicBezTo>
                <a:cubicBezTo>
                  <a:pt x="707181" y="1060207"/>
                  <a:pt x="719988" y="1055648"/>
                  <a:pt x="727422" y="1048214"/>
                </a:cubicBezTo>
                <a:cubicBezTo>
                  <a:pt x="753441" y="1051931"/>
                  <a:pt x="779196" y="1059366"/>
                  <a:pt x="805480" y="1059366"/>
                </a:cubicBezTo>
                <a:cubicBezTo>
                  <a:pt x="864953" y="1059366"/>
                  <a:pt x="820349" y="1044497"/>
                  <a:pt x="850085" y="1014761"/>
                </a:cubicBezTo>
                <a:cubicBezTo>
                  <a:pt x="858397" y="1006449"/>
                  <a:pt x="872735" y="1008239"/>
                  <a:pt x="883539" y="1003609"/>
                </a:cubicBezTo>
                <a:cubicBezTo>
                  <a:pt x="965172" y="968623"/>
                  <a:pt x="890517" y="990714"/>
                  <a:pt x="972749" y="970156"/>
                </a:cubicBezTo>
                <a:cubicBezTo>
                  <a:pt x="961598" y="966439"/>
                  <a:pt x="949374" y="965053"/>
                  <a:pt x="939295" y="959005"/>
                </a:cubicBezTo>
                <a:cubicBezTo>
                  <a:pt x="917212" y="945755"/>
                  <a:pt x="904131" y="927261"/>
                  <a:pt x="928144" y="903248"/>
                </a:cubicBezTo>
                <a:cubicBezTo>
                  <a:pt x="936455" y="894936"/>
                  <a:pt x="950123" y="894647"/>
                  <a:pt x="961597" y="892097"/>
                </a:cubicBezTo>
                <a:cubicBezTo>
                  <a:pt x="983669" y="887192"/>
                  <a:pt x="1006202" y="884663"/>
                  <a:pt x="1028505" y="880946"/>
                </a:cubicBezTo>
                <a:cubicBezTo>
                  <a:pt x="1024788" y="862361"/>
                  <a:pt x="1027867" y="840960"/>
                  <a:pt x="1017354" y="825190"/>
                </a:cubicBezTo>
                <a:cubicBezTo>
                  <a:pt x="1010834" y="815410"/>
                  <a:pt x="989157" y="824552"/>
                  <a:pt x="983900" y="814039"/>
                </a:cubicBezTo>
                <a:cubicBezTo>
                  <a:pt x="966907" y="780054"/>
                  <a:pt x="1015761" y="773682"/>
                  <a:pt x="1028505" y="769434"/>
                </a:cubicBezTo>
                <a:cubicBezTo>
                  <a:pt x="1032222" y="754566"/>
                  <a:pt x="1039656" y="740155"/>
                  <a:pt x="1039656" y="724829"/>
                </a:cubicBezTo>
                <a:cubicBezTo>
                  <a:pt x="1039656" y="709503"/>
                  <a:pt x="1038079" y="692192"/>
                  <a:pt x="1028505" y="680224"/>
                </a:cubicBezTo>
                <a:cubicBezTo>
                  <a:pt x="1021162" y="671045"/>
                  <a:pt x="1006577" y="671378"/>
                  <a:pt x="995051" y="669073"/>
                </a:cubicBezTo>
                <a:cubicBezTo>
                  <a:pt x="969278" y="663918"/>
                  <a:pt x="943012" y="661639"/>
                  <a:pt x="916993" y="657922"/>
                </a:cubicBezTo>
                <a:cubicBezTo>
                  <a:pt x="887256" y="661639"/>
                  <a:pt x="856695" y="661188"/>
                  <a:pt x="827783" y="669073"/>
                </a:cubicBezTo>
                <a:cubicBezTo>
                  <a:pt x="814853" y="672599"/>
                  <a:pt x="807628" y="689713"/>
                  <a:pt x="794329" y="691375"/>
                </a:cubicBezTo>
                <a:cubicBezTo>
                  <a:pt x="775522" y="693726"/>
                  <a:pt x="756859" y="685211"/>
                  <a:pt x="738573" y="680224"/>
                </a:cubicBezTo>
                <a:cubicBezTo>
                  <a:pt x="715893" y="674039"/>
                  <a:pt x="671666" y="657922"/>
                  <a:pt x="671666" y="657922"/>
                </a:cubicBezTo>
                <a:cubicBezTo>
                  <a:pt x="594978" y="606797"/>
                  <a:pt x="630187" y="621793"/>
                  <a:pt x="571305" y="602166"/>
                </a:cubicBezTo>
                <a:cubicBezTo>
                  <a:pt x="527742" y="558603"/>
                  <a:pt x="573453" y="597664"/>
                  <a:pt x="515549" y="568712"/>
                </a:cubicBezTo>
                <a:cubicBezTo>
                  <a:pt x="503562" y="562718"/>
                  <a:pt x="494082" y="552403"/>
                  <a:pt x="482095" y="546409"/>
                </a:cubicBezTo>
                <a:cubicBezTo>
                  <a:pt x="471581" y="541152"/>
                  <a:pt x="459445" y="539888"/>
                  <a:pt x="448641" y="535258"/>
                </a:cubicBezTo>
                <a:cubicBezTo>
                  <a:pt x="433362" y="528710"/>
                  <a:pt x="418904" y="520390"/>
                  <a:pt x="404036" y="512956"/>
                </a:cubicBezTo>
                <a:cubicBezTo>
                  <a:pt x="400319" y="501805"/>
                  <a:pt x="398142" y="490016"/>
                  <a:pt x="392885" y="479502"/>
                </a:cubicBezTo>
                <a:cubicBezTo>
                  <a:pt x="386892" y="467515"/>
                  <a:pt x="371206" y="459436"/>
                  <a:pt x="370583" y="446048"/>
                </a:cubicBezTo>
                <a:cubicBezTo>
                  <a:pt x="363675" y="297526"/>
                  <a:pt x="370583" y="148683"/>
                  <a:pt x="370583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حر 2">
            <a:extLst>
              <a:ext uri="{FF2B5EF4-FFF2-40B4-BE49-F238E27FC236}">
                <a16:creationId xmlns:a16="http://schemas.microsoft.com/office/drawing/2014/main" id="{DA4E3C2C-51A3-47AA-B937-026D1E6F50EB}"/>
              </a:ext>
            </a:extLst>
          </p:cNvPr>
          <p:cNvSpPr/>
          <p:nvPr/>
        </p:nvSpPr>
        <p:spPr>
          <a:xfrm>
            <a:off x="5048871" y="4979247"/>
            <a:ext cx="953117" cy="1271239"/>
          </a:xfrm>
          <a:custGeom>
            <a:avLst/>
            <a:gdLst>
              <a:gd name="connsiteX0" fmla="*/ 147597 w 953117"/>
              <a:gd name="connsiteY0" fmla="*/ 1204332 h 1271239"/>
              <a:gd name="connsiteX1" fmla="*/ 169900 w 953117"/>
              <a:gd name="connsiteY1" fmla="*/ 1148576 h 1271239"/>
              <a:gd name="connsiteX2" fmla="*/ 181051 w 953117"/>
              <a:gd name="connsiteY2" fmla="*/ 1059366 h 1271239"/>
              <a:gd name="connsiteX3" fmla="*/ 225656 w 953117"/>
              <a:gd name="connsiteY3" fmla="*/ 1003610 h 1271239"/>
              <a:gd name="connsiteX4" fmla="*/ 236807 w 953117"/>
              <a:gd name="connsiteY4" fmla="*/ 970157 h 1271239"/>
              <a:gd name="connsiteX5" fmla="*/ 203353 w 953117"/>
              <a:gd name="connsiteY5" fmla="*/ 836342 h 1271239"/>
              <a:gd name="connsiteX6" fmla="*/ 169900 w 953117"/>
              <a:gd name="connsiteY6" fmla="*/ 825191 h 1271239"/>
              <a:gd name="connsiteX7" fmla="*/ 114144 w 953117"/>
              <a:gd name="connsiteY7" fmla="*/ 758283 h 1271239"/>
              <a:gd name="connsiteX8" fmla="*/ 91841 w 953117"/>
              <a:gd name="connsiteY8" fmla="*/ 691376 h 1271239"/>
              <a:gd name="connsiteX9" fmla="*/ 13783 w 953117"/>
              <a:gd name="connsiteY9" fmla="*/ 591015 h 1271239"/>
              <a:gd name="connsiteX10" fmla="*/ 2631 w 953117"/>
              <a:gd name="connsiteY10" fmla="*/ 557561 h 1271239"/>
              <a:gd name="connsiteX11" fmla="*/ 13783 w 953117"/>
              <a:gd name="connsiteY11" fmla="*/ 457200 h 1271239"/>
              <a:gd name="connsiteX12" fmla="*/ 147597 w 953117"/>
              <a:gd name="connsiteY12" fmla="*/ 479503 h 1271239"/>
              <a:gd name="connsiteX13" fmla="*/ 181051 w 953117"/>
              <a:gd name="connsiteY13" fmla="*/ 501805 h 1271239"/>
              <a:gd name="connsiteX14" fmla="*/ 214505 w 953117"/>
              <a:gd name="connsiteY14" fmla="*/ 512957 h 1271239"/>
              <a:gd name="connsiteX15" fmla="*/ 259109 w 953117"/>
              <a:gd name="connsiteY15" fmla="*/ 546410 h 1271239"/>
              <a:gd name="connsiteX16" fmla="*/ 281412 w 953117"/>
              <a:gd name="connsiteY16" fmla="*/ 89210 h 1271239"/>
              <a:gd name="connsiteX17" fmla="*/ 303714 w 953117"/>
              <a:gd name="connsiteY17" fmla="*/ 44605 h 1271239"/>
              <a:gd name="connsiteX18" fmla="*/ 348319 w 953117"/>
              <a:gd name="connsiteY18" fmla="*/ 0 h 1271239"/>
              <a:gd name="connsiteX19" fmla="*/ 426378 w 953117"/>
              <a:gd name="connsiteY19" fmla="*/ 11152 h 1271239"/>
              <a:gd name="connsiteX20" fmla="*/ 437529 w 953117"/>
              <a:gd name="connsiteY20" fmla="*/ 44605 h 1271239"/>
              <a:gd name="connsiteX21" fmla="*/ 470983 w 953117"/>
              <a:gd name="connsiteY21" fmla="*/ 367991 h 1271239"/>
              <a:gd name="connsiteX22" fmla="*/ 493285 w 953117"/>
              <a:gd name="connsiteY22" fmla="*/ 301083 h 1271239"/>
              <a:gd name="connsiteX23" fmla="*/ 526739 w 953117"/>
              <a:gd name="connsiteY23" fmla="*/ 167269 h 1271239"/>
              <a:gd name="connsiteX24" fmla="*/ 571344 w 953117"/>
              <a:gd name="connsiteY24" fmla="*/ 100361 h 1271239"/>
              <a:gd name="connsiteX25" fmla="*/ 593646 w 953117"/>
              <a:gd name="connsiteY25" fmla="*/ 66908 h 1271239"/>
              <a:gd name="connsiteX26" fmla="*/ 660553 w 953117"/>
              <a:gd name="connsiteY26" fmla="*/ 44605 h 1271239"/>
              <a:gd name="connsiteX27" fmla="*/ 694007 w 953117"/>
              <a:gd name="connsiteY27" fmla="*/ 55757 h 1271239"/>
              <a:gd name="connsiteX28" fmla="*/ 682856 w 953117"/>
              <a:gd name="connsiteY28" fmla="*/ 256478 h 1271239"/>
              <a:gd name="connsiteX29" fmla="*/ 660553 w 953117"/>
              <a:gd name="connsiteY29" fmla="*/ 278781 h 1271239"/>
              <a:gd name="connsiteX30" fmla="*/ 615949 w 953117"/>
              <a:gd name="connsiteY30" fmla="*/ 345688 h 1271239"/>
              <a:gd name="connsiteX31" fmla="*/ 593646 w 953117"/>
              <a:gd name="connsiteY31" fmla="*/ 412596 h 1271239"/>
              <a:gd name="connsiteX32" fmla="*/ 582495 w 953117"/>
              <a:gd name="connsiteY32" fmla="*/ 446049 h 1271239"/>
              <a:gd name="connsiteX33" fmla="*/ 660553 w 953117"/>
              <a:gd name="connsiteY33" fmla="*/ 401444 h 1271239"/>
              <a:gd name="connsiteX34" fmla="*/ 705158 w 953117"/>
              <a:gd name="connsiteY34" fmla="*/ 356839 h 1271239"/>
              <a:gd name="connsiteX35" fmla="*/ 772066 w 953117"/>
              <a:gd name="connsiteY35" fmla="*/ 312235 h 1271239"/>
              <a:gd name="connsiteX36" fmla="*/ 861275 w 953117"/>
              <a:gd name="connsiteY36" fmla="*/ 245327 h 1271239"/>
              <a:gd name="connsiteX37" fmla="*/ 905880 w 953117"/>
              <a:gd name="connsiteY37" fmla="*/ 256478 h 1271239"/>
              <a:gd name="connsiteX38" fmla="*/ 894729 w 953117"/>
              <a:gd name="connsiteY38" fmla="*/ 412596 h 1271239"/>
              <a:gd name="connsiteX39" fmla="*/ 883578 w 953117"/>
              <a:gd name="connsiteY39" fmla="*/ 446049 h 1271239"/>
              <a:gd name="connsiteX40" fmla="*/ 816670 w 953117"/>
              <a:gd name="connsiteY40" fmla="*/ 479503 h 1271239"/>
              <a:gd name="connsiteX41" fmla="*/ 783217 w 953117"/>
              <a:gd name="connsiteY41" fmla="*/ 501805 h 1271239"/>
              <a:gd name="connsiteX42" fmla="*/ 716309 w 953117"/>
              <a:gd name="connsiteY42" fmla="*/ 535259 h 1271239"/>
              <a:gd name="connsiteX43" fmla="*/ 682856 w 953117"/>
              <a:gd name="connsiteY43" fmla="*/ 602166 h 1271239"/>
              <a:gd name="connsiteX44" fmla="*/ 705158 w 953117"/>
              <a:gd name="connsiteY44" fmla="*/ 624469 h 1271239"/>
              <a:gd name="connsiteX45" fmla="*/ 805519 w 953117"/>
              <a:gd name="connsiteY45" fmla="*/ 613317 h 1271239"/>
              <a:gd name="connsiteX46" fmla="*/ 894729 w 953117"/>
              <a:gd name="connsiteY46" fmla="*/ 557561 h 1271239"/>
              <a:gd name="connsiteX47" fmla="*/ 950485 w 953117"/>
              <a:gd name="connsiteY47" fmla="*/ 579864 h 1271239"/>
              <a:gd name="connsiteX48" fmla="*/ 928183 w 953117"/>
              <a:gd name="connsiteY48" fmla="*/ 735981 h 1271239"/>
              <a:gd name="connsiteX49" fmla="*/ 872427 w 953117"/>
              <a:gd name="connsiteY49" fmla="*/ 769435 h 1271239"/>
              <a:gd name="connsiteX50" fmla="*/ 794368 w 953117"/>
              <a:gd name="connsiteY50" fmla="*/ 791737 h 1271239"/>
              <a:gd name="connsiteX51" fmla="*/ 760914 w 953117"/>
              <a:gd name="connsiteY51" fmla="*/ 814039 h 1271239"/>
              <a:gd name="connsiteX52" fmla="*/ 716309 w 953117"/>
              <a:gd name="connsiteY52" fmla="*/ 880947 h 1271239"/>
              <a:gd name="connsiteX53" fmla="*/ 660553 w 953117"/>
              <a:gd name="connsiteY53" fmla="*/ 947854 h 1271239"/>
              <a:gd name="connsiteX54" fmla="*/ 593646 w 953117"/>
              <a:gd name="connsiteY54" fmla="*/ 959005 h 1271239"/>
              <a:gd name="connsiteX55" fmla="*/ 537890 w 953117"/>
              <a:gd name="connsiteY55" fmla="*/ 1003610 h 1271239"/>
              <a:gd name="connsiteX56" fmla="*/ 470983 w 953117"/>
              <a:gd name="connsiteY56" fmla="*/ 1081669 h 1271239"/>
              <a:gd name="connsiteX57" fmla="*/ 448680 w 953117"/>
              <a:gd name="connsiteY57" fmla="*/ 1148576 h 1271239"/>
              <a:gd name="connsiteX58" fmla="*/ 426378 w 953117"/>
              <a:gd name="connsiteY58" fmla="*/ 1182030 h 1271239"/>
              <a:gd name="connsiteX59" fmla="*/ 404075 w 953117"/>
              <a:gd name="connsiteY59" fmla="*/ 1248937 h 1271239"/>
              <a:gd name="connsiteX60" fmla="*/ 392924 w 953117"/>
              <a:gd name="connsiteY60" fmla="*/ 1271239 h 127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53117" h="1271239">
                <a:moveTo>
                  <a:pt x="147597" y="1204332"/>
                </a:moveTo>
                <a:cubicBezTo>
                  <a:pt x="155031" y="1185747"/>
                  <a:pt x="165399" y="1168080"/>
                  <a:pt x="169900" y="1148576"/>
                </a:cubicBezTo>
                <a:cubicBezTo>
                  <a:pt x="176639" y="1119375"/>
                  <a:pt x="173166" y="1088278"/>
                  <a:pt x="181051" y="1059366"/>
                </a:cubicBezTo>
                <a:cubicBezTo>
                  <a:pt x="186326" y="1040024"/>
                  <a:pt x="211809" y="1017457"/>
                  <a:pt x="225656" y="1003610"/>
                </a:cubicBezTo>
                <a:cubicBezTo>
                  <a:pt x="229373" y="992459"/>
                  <a:pt x="236807" y="981911"/>
                  <a:pt x="236807" y="970157"/>
                </a:cubicBezTo>
                <a:cubicBezTo>
                  <a:pt x="236807" y="924737"/>
                  <a:pt x="248639" y="863513"/>
                  <a:pt x="203353" y="836342"/>
                </a:cubicBezTo>
                <a:cubicBezTo>
                  <a:pt x="193274" y="830295"/>
                  <a:pt x="181051" y="828908"/>
                  <a:pt x="169900" y="825191"/>
                </a:cubicBezTo>
                <a:cubicBezTo>
                  <a:pt x="128836" y="797814"/>
                  <a:pt x="134723" y="809731"/>
                  <a:pt x="114144" y="758283"/>
                </a:cubicBezTo>
                <a:cubicBezTo>
                  <a:pt x="105413" y="736456"/>
                  <a:pt x="108464" y="707999"/>
                  <a:pt x="91841" y="691376"/>
                </a:cubicBezTo>
                <a:cubicBezTo>
                  <a:pt x="62977" y="662511"/>
                  <a:pt x="27121" y="631028"/>
                  <a:pt x="13783" y="591015"/>
                </a:cubicBezTo>
                <a:lnTo>
                  <a:pt x="2631" y="557561"/>
                </a:lnTo>
                <a:cubicBezTo>
                  <a:pt x="6348" y="524107"/>
                  <a:pt x="-11375" y="479562"/>
                  <a:pt x="13783" y="457200"/>
                </a:cubicBezTo>
                <a:cubicBezTo>
                  <a:pt x="25242" y="447014"/>
                  <a:pt x="121459" y="472969"/>
                  <a:pt x="147597" y="479503"/>
                </a:cubicBezTo>
                <a:cubicBezTo>
                  <a:pt x="158748" y="486937"/>
                  <a:pt x="169064" y="495811"/>
                  <a:pt x="181051" y="501805"/>
                </a:cubicBezTo>
                <a:cubicBezTo>
                  <a:pt x="191565" y="507062"/>
                  <a:pt x="204299" y="507125"/>
                  <a:pt x="214505" y="512957"/>
                </a:cubicBezTo>
                <a:cubicBezTo>
                  <a:pt x="230641" y="522178"/>
                  <a:pt x="244241" y="535259"/>
                  <a:pt x="259109" y="546410"/>
                </a:cubicBezTo>
                <a:cubicBezTo>
                  <a:pt x="317027" y="372672"/>
                  <a:pt x="244948" y="599710"/>
                  <a:pt x="281412" y="89210"/>
                </a:cubicBezTo>
                <a:cubicBezTo>
                  <a:pt x="282596" y="72629"/>
                  <a:pt x="293740" y="57904"/>
                  <a:pt x="303714" y="44605"/>
                </a:cubicBezTo>
                <a:cubicBezTo>
                  <a:pt x="316330" y="27783"/>
                  <a:pt x="348319" y="0"/>
                  <a:pt x="348319" y="0"/>
                </a:cubicBezTo>
                <a:cubicBezTo>
                  <a:pt x="374339" y="3717"/>
                  <a:pt x="402869" y="-603"/>
                  <a:pt x="426378" y="11152"/>
                </a:cubicBezTo>
                <a:cubicBezTo>
                  <a:pt x="436891" y="16409"/>
                  <a:pt x="436747" y="32877"/>
                  <a:pt x="437529" y="44605"/>
                </a:cubicBezTo>
                <a:cubicBezTo>
                  <a:pt x="458961" y="366086"/>
                  <a:pt x="376630" y="273638"/>
                  <a:pt x="470983" y="367991"/>
                </a:cubicBezTo>
                <a:cubicBezTo>
                  <a:pt x="478417" y="345688"/>
                  <a:pt x="489420" y="324272"/>
                  <a:pt x="493285" y="301083"/>
                </a:cubicBezTo>
                <a:cubicBezTo>
                  <a:pt x="498859" y="267637"/>
                  <a:pt x="507103" y="196724"/>
                  <a:pt x="526739" y="167269"/>
                </a:cubicBezTo>
                <a:lnTo>
                  <a:pt x="571344" y="100361"/>
                </a:lnTo>
                <a:cubicBezTo>
                  <a:pt x="578778" y="89210"/>
                  <a:pt x="580932" y="71146"/>
                  <a:pt x="593646" y="66908"/>
                </a:cubicBezTo>
                <a:lnTo>
                  <a:pt x="660553" y="44605"/>
                </a:lnTo>
                <a:cubicBezTo>
                  <a:pt x="671704" y="48322"/>
                  <a:pt x="692776" y="44067"/>
                  <a:pt x="694007" y="55757"/>
                </a:cubicBezTo>
                <a:cubicBezTo>
                  <a:pt x="701022" y="122399"/>
                  <a:pt x="692796" y="190209"/>
                  <a:pt x="682856" y="256478"/>
                </a:cubicBezTo>
                <a:cubicBezTo>
                  <a:pt x="681296" y="266875"/>
                  <a:pt x="666861" y="270370"/>
                  <a:pt x="660553" y="278781"/>
                </a:cubicBezTo>
                <a:cubicBezTo>
                  <a:pt x="644471" y="300224"/>
                  <a:pt x="624425" y="320260"/>
                  <a:pt x="615949" y="345688"/>
                </a:cubicBezTo>
                <a:lnTo>
                  <a:pt x="593646" y="412596"/>
                </a:lnTo>
                <a:cubicBezTo>
                  <a:pt x="589929" y="423747"/>
                  <a:pt x="571982" y="451306"/>
                  <a:pt x="582495" y="446049"/>
                </a:cubicBezTo>
                <a:cubicBezTo>
                  <a:pt x="607812" y="433391"/>
                  <a:pt x="638483" y="420361"/>
                  <a:pt x="660553" y="401444"/>
                </a:cubicBezTo>
                <a:cubicBezTo>
                  <a:pt x="676518" y="387760"/>
                  <a:pt x="687662" y="368502"/>
                  <a:pt x="705158" y="356839"/>
                </a:cubicBezTo>
                <a:cubicBezTo>
                  <a:pt x="727461" y="341971"/>
                  <a:pt x="753113" y="331189"/>
                  <a:pt x="772066" y="312235"/>
                </a:cubicBezTo>
                <a:cubicBezTo>
                  <a:pt x="836133" y="248166"/>
                  <a:pt x="802887" y="264790"/>
                  <a:pt x="861275" y="245327"/>
                </a:cubicBezTo>
                <a:cubicBezTo>
                  <a:pt x="876143" y="249044"/>
                  <a:pt x="902874" y="241450"/>
                  <a:pt x="905880" y="256478"/>
                </a:cubicBezTo>
                <a:cubicBezTo>
                  <a:pt x="916112" y="307637"/>
                  <a:pt x="900825" y="360781"/>
                  <a:pt x="894729" y="412596"/>
                </a:cubicBezTo>
                <a:cubicBezTo>
                  <a:pt x="893356" y="424270"/>
                  <a:pt x="890921" y="436871"/>
                  <a:pt x="883578" y="446049"/>
                </a:cubicBezTo>
                <a:cubicBezTo>
                  <a:pt x="867856" y="465702"/>
                  <a:pt x="838709" y="472157"/>
                  <a:pt x="816670" y="479503"/>
                </a:cubicBezTo>
                <a:cubicBezTo>
                  <a:pt x="805519" y="486937"/>
                  <a:pt x="795204" y="495811"/>
                  <a:pt x="783217" y="501805"/>
                </a:cubicBezTo>
                <a:cubicBezTo>
                  <a:pt x="690876" y="547976"/>
                  <a:pt x="812187" y="471342"/>
                  <a:pt x="716309" y="535259"/>
                </a:cubicBezTo>
                <a:cubicBezTo>
                  <a:pt x="709083" y="546099"/>
                  <a:pt x="679305" y="584410"/>
                  <a:pt x="682856" y="602166"/>
                </a:cubicBezTo>
                <a:cubicBezTo>
                  <a:pt x="684918" y="612475"/>
                  <a:pt x="697724" y="617035"/>
                  <a:pt x="705158" y="624469"/>
                </a:cubicBezTo>
                <a:cubicBezTo>
                  <a:pt x="738612" y="620752"/>
                  <a:pt x="773778" y="624520"/>
                  <a:pt x="805519" y="613317"/>
                </a:cubicBezTo>
                <a:cubicBezTo>
                  <a:pt x="838587" y="601646"/>
                  <a:pt x="894729" y="557561"/>
                  <a:pt x="894729" y="557561"/>
                </a:cubicBezTo>
                <a:cubicBezTo>
                  <a:pt x="913314" y="564995"/>
                  <a:pt x="946796" y="560190"/>
                  <a:pt x="950485" y="579864"/>
                </a:cubicBezTo>
                <a:cubicBezTo>
                  <a:pt x="960173" y="631531"/>
                  <a:pt x="940933" y="684983"/>
                  <a:pt x="928183" y="735981"/>
                </a:cubicBezTo>
                <a:cubicBezTo>
                  <a:pt x="922794" y="757536"/>
                  <a:pt x="887651" y="765085"/>
                  <a:pt x="872427" y="769435"/>
                </a:cubicBezTo>
                <a:cubicBezTo>
                  <a:pt x="855753" y="774199"/>
                  <a:pt x="812193" y="782825"/>
                  <a:pt x="794368" y="791737"/>
                </a:cubicBezTo>
                <a:cubicBezTo>
                  <a:pt x="782381" y="797730"/>
                  <a:pt x="772065" y="806605"/>
                  <a:pt x="760914" y="814039"/>
                </a:cubicBezTo>
                <a:lnTo>
                  <a:pt x="716309" y="880947"/>
                </a:lnTo>
                <a:cubicBezTo>
                  <a:pt x="704461" y="898719"/>
                  <a:pt x="680888" y="938816"/>
                  <a:pt x="660553" y="947854"/>
                </a:cubicBezTo>
                <a:cubicBezTo>
                  <a:pt x="639892" y="957037"/>
                  <a:pt x="615948" y="955288"/>
                  <a:pt x="593646" y="959005"/>
                </a:cubicBezTo>
                <a:cubicBezTo>
                  <a:pt x="537366" y="977766"/>
                  <a:pt x="578242" y="956533"/>
                  <a:pt x="537890" y="1003610"/>
                </a:cubicBezTo>
                <a:cubicBezTo>
                  <a:pt x="512378" y="1033373"/>
                  <a:pt x="486738" y="1046219"/>
                  <a:pt x="470983" y="1081669"/>
                </a:cubicBezTo>
                <a:cubicBezTo>
                  <a:pt x="461435" y="1103152"/>
                  <a:pt x="461720" y="1129015"/>
                  <a:pt x="448680" y="1148576"/>
                </a:cubicBezTo>
                <a:cubicBezTo>
                  <a:pt x="441246" y="1159727"/>
                  <a:pt x="431821" y="1169783"/>
                  <a:pt x="426378" y="1182030"/>
                </a:cubicBezTo>
                <a:cubicBezTo>
                  <a:pt x="416830" y="1203513"/>
                  <a:pt x="414588" y="1227910"/>
                  <a:pt x="404075" y="1248937"/>
                </a:cubicBezTo>
                <a:lnTo>
                  <a:pt x="392924" y="1271239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44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8" grpId="0"/>
      <p:bldP spid="29" grpId="0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127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128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52" y="836712"/>
            <a:ext cx="7283228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52" y="1556793"/>
            <a:ext cx="7299204" cy="480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177452" y="1558926"/>
            <a:ext cx="33843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I’m hungry.</a:t>
            </a:r>
            <a:endParaRPr lang="ar-SA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105444" y="2328367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I’m thirsty.</a:t>
            </a:r>
            <a:endParaRPr lang="ar-SA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681508" y="3143102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I’m hot.</a:t>
            </a:r>
            <a:endParaRPr lang="ar-SA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537492" y="3912543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I’m cold.</a:t>
            </a:r>
            <a:endParaRPr lang="ar-SA" sz="44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257844" y="4727278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solidFill>
                  <a:srgbClr val="FF3300"/>
                </a:solidFill>
                <a:latin typeface="Comic Sans MS" panose="030F0702030302020204" pitchFamily="66" charset="0"/>
              </a:rPr>
              <a:t>I’m sleepy.</a:t>
            </a:r>
            <a:endParaRPr lang="ar-SA" sz="4400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177452" y="5519366"/>
            <a:ext cx="3600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b="1" dirty="0">
                <a:latin typeface="Comic Sans MS" panose="030F0702030302020204" pitchFamily="66" charset="0"/>
              </a:rPr>
              <a:t>I’m scared.</a:t>
            </a:r>
            <a:endParaRPr lang="ar-SA" sz="4400" b="1" dirty="0">
              <a:latin typeface="Comic Sans MS" panose="030F0702030302020204" pitchFamily="66" charset="0"/>
            </a:endParaRPr>
          </a:p>
        </p:txBody>
      </p:sp>
      <p:pic>
        <p:nvPicPr>
          <p:cNvPr id="3" name="We Can 3 (2020) WB_CD 2_06">
            <a:hlinkClick r:id="" action="ppaction://media"/>
            <a:extLst>
              <a:ext uri="{FF2B5EF4-FFF2-40B4-BE49-F238E27FC236}">
                <a16:creationId xmlns:a16="http://schemas.microsoft.com/office/drawing/2014/main" id="{68046B8B-A171-49EF-A042-C0CB464BD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5976" y="1539218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77" y="1342512"/>
            <a:ext cx="60483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1586780"/>
            <a:ext cx="7863310" cy="281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1"/>
          <p:cNvSpPr txBox="1"/>
          <p:nvPr/>
        </p:nvSpPr>
        <p:spPr>
          <a:xfrm>
            <a:off x="2260857" y="4410978"/>
            <a:ext cx="238315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itchFamily="66" charset="0"/>
              </a:rPr>
              <a:t>1- hungry </a:t>
            </a:r>
          </a:p>
          <a:p>
            <a:pPr algn="l" rtl="0"/>
            <a:r>
              <a:rPr lang="en-US" sz="3600" spc="-300" dirty="0">
                <a:solidFill>
                  <a:srgbClr val="7030A0"/>
                </a:solidFill>
                <a:latin typeface="Comic Sans MS" pitchFamily="66" charset="0"/>
              </a:rPr>
              <a:t>2- scared</a:t>
            </a:r>
          </a:p>
          <a:p>
            <a:pPr algn="l" rtl="0"/>
            <a:r>
              <a:rPr lang="en-US" sz="3600" spc="-300" dirty="0">
                <a:solidFill>
                  <a:srgbClr val="002060"/>
                </a:solidFill>
                <a:latin typeface="Comic Sans MS" pitchFamily="66" charset="0"/>
              </a:rPr>
              <a:t>3- cold </a:t>
            </a:r>
          </a:p>
        </p:txBody>
      </p:sp>
      <p:sp>
        <p:nvSpPr>
          <p:cNvPr id="16" name="مربع نص 21"/>
          <p:cNvSpPr txBox="1"/>
          <p:nvPr/>
        </p:nvSpPr>
        <p:spPr>
          <a:xfrm>
            <a:off x="4853145" y="4405766"/>
            <a:ext cx="238315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spc="-300" dirty="0">
                <a:solidFill>
                  <a:srgbClr val="0070C0"/>
                </a:solidFill>
                <a:latin typeface="Comic Sans MS" pitchFamily="66" charset="0"/>
              </a:rPr>
              <a:t>4- sleepy </a:t>
            </a:r>
          </a:p>
          <a:p>
            <a:pPr algn="l" rtl="0"/>
            <a:r>
              <a:rPr lang="en-US" sz="3600" spc="-300" dirty="0">
                <a:solidFill>
                  <a:srgbClr val="006600"/>
                </a:solidFill>
                <a:latin typeface="Comic Sans MS" pitchFamily="66" charset="0"/>
              </a:rPr>
              <a:t>5- hot </a:t>
            </a:r>
          </a:p>
          <a:p>
            <a:pPr algn="l" rtl="0"/>
            <a:r>
              <a:rPr lang="en-US" sz="3600" spc="-300" dirty="0">
                <a:latin typeface="Comic Sans MS" pitchFamily="66" charset="0"/>
              </a:rPr>
              <a:t>6- thirsty </a:t>
            </a:r>
          </a:p>
        </p:txBody>
      </p:sp>
      <p:sp>
        <p:nvSpPr>
          <p:cNvPr id="2" name="شكل حر 1"/>
          <p:cNvSpPr/>
          <p:nvPr/>
        </p:nvSpPr>
        <p:spPr>
          <a:xfrm>
            <a:off x="2062976" y="3155795"/>
            <a:ext cx="1115253" cy="557561"/>
          </a:xfrm>
          <a:custGeom>
            <a:avLst/>
            <a:gdLst>
              <a:gd name="connsiteX0" fmla="*/ 0 w 1115253"/>
              <a:gd name="connsiteY0" fmla="*/ 278781 h 557561"/>
              <a:gd name="connsiteX1" fmla="*/ 100361 w 1115253"/>
              <a:gd name="connsiteY1" fmla="*/ 256478 h 557561"/>
              <a:gd name="connsiteX2" fmla="*/ 167268 w 1115253"/>
              <a:gd name="connsiteY2" fmla="*/ 223025 h 557561"/>
              <a:gd name="connsiteX3" fmla="*/ 245326 w 1115253"/>
              <a:gd name="connsiteY3" fmla="*/ 178420 h 557561"/>
              <a:gd name="connsiteX4" fmla="*/ 323385 w 1115253"/>
              <a:gd name="connsiteY4" fmla="*/ 133815 h 557561"/>
              <a:gd name="connsiteX5" fmla="*/ 390292 w 1115253"/>
              <a:gd name="connsiteY5" fmla="*/ 111512 h 557561"/>
              <a:gd name="connsiteX6" fmla="*/ 457200 w 1115253"/>
              <a:gd name="connsiteY6" fmla="*/ 78059 h 557561"/>
              <a:gd name="connsiteX7" fmla="*/ 524107 w 1115253"/>
              <a:gd name="connsiteY7" fmla="*/ 44605 h 557561"/>
              <a:gd name="connsiteX8" fmla="*/ 557561 w 1115253"/>
              <a:gd name="connsiteY8" fmla="*/ 22303 h 557561"/>
              <a:gd name="connsiteX9" fmla="*/ 669073 w 1115253"/>
              <a:gd name="connsiteY9" fmla="*/ 0 h 557561"/>
              <a:gd name="connsiteX10" fmla="*/ 1003609 w 1115253"/>
              <a:gd name="connsiteY10" fmla="*/ 11151 h 557561"/>
              <a:gd name="connsiteX11" fmla="*/ 1037063 w 1115253"/>
              <a:gd name="connsiteY11" fmla="*/ 33454 h 557561"/>
              <a:gd name="connsiteX12" fmla="*/ 1070517 w 1115253"/>
              <a:gd name="connsiteY12" fmla="*/ 44605 h 557561"/>
              <a:gd name="connsiteX13" fmla="*/ 1103970 w 1115253"/>
              <a:gd name="connsiteY13" fmla="*/ 89210 h 557561"/>
              <a:gd name="connsiteX14" fmla="*/ 1103970 w 1115253"/>
              <a:gd name="connsiteY14" fmla="*/ 334537 h 557561"/>
              <a:gd name="connsiteX15" fmla="*/ 1059365 w 1115253"/>
              <a:gd name="connsiteY15" fmla="*/ 345688 h 557561"/>
              <a:gd name="connsiteX16" fmla="*/ 992458 w 1115253"/>
              <a:gd name="connsiteY16" fmla="*/ 367990 h 557561"/>
              <a:gd name="connsiteX17" fmla="*/ 959004 w 1115253"/>
              <a:gd name="connsiteY17" fmla="*/ 390293 h 557561"/>
              <a:gd name="connsiteX18" fmla="*/ 892097 w 1115253"/>
              <a:gd name="connsiteY18" fmla="*/ 412595 h 557561"/>
              <a:gd name="connsiteX19" fmla="*/ 869795 w 1115253"/>
              <a:gd name="connsiteY19" fmla="*/ 434898 h 557561"/>
              <a:gd name="connsiteX20" fmla="*/ 780585 w 1115253"/>
              <a:gd name="connsiteY20" fmla="*/ 468351 h 557561"/>
              <a:gd name="connsiteX21" fmla="*/ 646770 w 1115253"/>
              <a:gd name="connsiteY21" fmla="*/ 501805 h 557561"/>
              <a:gd name="connsiteX22" fmla="*/ 546409 w 1115253"/>
              <a:gd name="connsiteY22" fmla="*/ 535259 h 557561"/>
              <a:gd name="connsiteX23" fmla="*/ 512956 w 1115253"/>
              <a:gd name="connsiteY23" fmla="*/ 546410 h 557561"/>
              <a:gd name="connsiteX24" fmla="*/ 457200 w 1115253"/>
              <a:gd name="connsiteY24" fmla="*/ 557561 h 557561"/>
              <a:gd name="connsiteX25" fmla="*/ 234175 w 1115253"/>
              <a:gd name="connsiteY25" fmla="*/ 535259 h 557561"/>
              <a:gd name="connsiteX26" fmla="*/ 200722 w 1115253"/>
              <a:gd name="connsiteY26" fmla="*/ 524107 h 557561"/>
              <a:gd name="connsiteX27" fmla="*/ 156117 w 1115253"/>
              <a:gd name="connsiteY27" fmla="*/ 512956 h 557561"/>
              <a:gd name="connsiteX28" fmla="*/ 133814 w 1115253"/>
              <a:gd name="connsiteY28" fmla="*/ 490654 h 557561"/>
              <a:gd name="connsiteX29" fmla="*/ 89209 w 1115253"/>
              <a:gd name="connsiteY29" fmla="*/ 479503 h 557561"/>
              <a:gd name="connsiteX30" fmla="*/ 55756 w 1115253"/>
              <a:gd name="connsiteY30" fmla="*/ 468351 h 557561"/>
              <a:gd name="connsiteX31" fmla="*/ 89209 w 1115253"/>
              <a:gd name="connsiteY31" fmla="*/ 334537 h 557561"/>
              <a:gd name="connsiteX32" fmla="*/ 100361 w 1115253"/>
              <a:gd name="connsiteY32" fmla="*/ 301083 h 557561"/>
              <a:gd name="connsiteX33" fmla="*/ 133814 w 1115253"/>
              <a:gd name="connsiteY33" fmla="*/ 278781 h 557561"/>
              <a:gd name="connsiteX34" fmla="*/ 144965 w 1115253"/>
              <a:gd name="connsiteY34" fmla="*/ 245327 h 557561"/>
              <a:gd name="connsiteX35" fmla="*/ 234175 w 1115253"/>
              <a:gd name="connsiteY35" fmla="*/ 200722 h 557561"/>
              <a:gd name="connsiteX36" fmla="*/ 267629 w 1115253"/>
              <a:gd name="connsiteY36" fmla="*/ 178420 h 557561"/>
              <a:gd name="connsiteX37" fmla="*/ 323385 w 1115253"/>
              <a:gd name="connsiteY37" fmla="*/ 167268 h 557561"/>
              <a:gd name="connsiteX38" fmla="*/ 356839 w 1115253"/>
              <a:gd name="connsiteY38" fmla="*/ 156117 h 557561"/>
              <a:gd name="connsiteX39" fmla="*/ 390292 w 1115253"/>
              <a:gd name="connsiteY39" fmla="*/ 133815 h 557561"/>
              <a:gd name="connsiteX40" fmla="*/ 457200 w 1115253"/>
              <a:gd name="connsiteY40" fmla="*/ 111512 h 557561"/>
              <a:gd name="connsiteX41" fmla="*/ 524107 w 1115253"/>
              <a:gd name="connsiteY41" fmla="*/ 78059 h 557561"/>
              <a:gd name="connsiteX42" fmla="*/ 557561 w 1115253"/>
              <a:gd name="connsiteY42" fmla="*/ 55756 h 557561"/>
              <a:gd name="connsiteX43" fmla="*/ 624468 w 1115253"/>
              <a:gd name="connsiteY43" fmla="*/ 22303 h 55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15253" h="557561">
                <a:moveTo>
                  <a:pt x="0" y="278781"/>
                </a:moveTo>
                <a:cubicBezTo>
                  <a:pt x="25693" y="274498"/>
                  <a:pt x="72911" y="270203"/>
                  <a:pt x="100361" y="256478"/>
                </a:cubicBezTo>
                <a:cubicBezTo>
                  <a:pt x="186829" y="213245"/>
                  <a:pt x="83180" y="251054"/>
                  <a:pt x="167268" y="223025"/>
                </a:cubicBezTo>
                <a:cubicBezTo>
                  <a:pt x="248774" y="168687"/>
                  <a:pt x="146290" y="235013"/>
                  <a:pt x="245326" y="178420"/>
                </a:cubicBezTo>
                <a:cubicBezTo>
                  <a:pt x="292270" y="151595"/>
                  <a:pt x="267216" y="156283"/>
                  <a:pt x="323385" y="133815"/>
                </a:cubicBezTo>
                <a:cubicBezTo>
                  <a:pt x="345212" y="125084"/>
                  <a:pt x="370731" y="124552"/>
                  <a:pt x="390292" y="111512"/>
                </a:cubicBezTo>
                <a:cubicBezTo>
                  <a:pt x="433526" y="82690"/>
                  <a:pt x="411032" y="93448"/>
                  <a:pt x="457200" y="78059"/>
                </a:cubicBezTo>
                <a:cubicBezTo>
                  <a:pt x="502086" y="33171"/>
                  <a:pt x="452178" y="75431"/>
                  <a:pt x="524107" y="44605"/>
                </a:cubicBezTo>
                <a:cubicBezTo>
                  <a:pt x="536426" y="39326"/>
                  <a:pt x="544752" y="26244"/>
                  <a:pt x="557561" y="22303"/>
                </a:cubicBezTo>
                <a:cubicBezTo>
                  <a:pt x="593792" y="11155"/>
                  <a:pt x="669073" y="0"/>
                  <a:pt x="669073" y="0"/>
                </a:cubicBezTo>
                <a:cubicBezTo>
                  <a:pt x="780585" y="3717"/>
                  <a:pt x="892493" y="1049"/>
                  <a:pt x="1003609" y="11151"/>
                </a:cubicBezTo>
                <a:cubicBezTo>
                  <a:pt x="1016956" y="12364"/>
                  <a:pt x="1025076" y="27460"/>
                  <a:pt x="1037063" y="33454"/>
                </a:cubicBezTo>
                <a:cubicBezTo>
                  <a:pt x="1047577" y="38711"/>
                  <a:pt x="1059366" y="40888"/>
                  <a:pt x="1070517" y="44605"/>
                </a:cubicBezTo>
                <a:cubicBezTo>
                  <a:pt x="1081668" y="59473"/>
                  <a:pt x="1099181" y="71252"/>
                  <a:pt x="1103970" y="89210"/>
                </a:cubicBezTo>
                <a:cubicBezTo>
                  <a:pt x="1115575" y="132730"/>
                  <a:pt x="1122103" y="291018"/>
                  <a:pt x="1103970" y="334537"/>
                </a:cubicBezTo>
                <a:cubicBezTo>
                  <a:pt x="1098075" y="348684"/>
                  <a:pt x="1074045" y="341284"/>
                  <a:pt x="1059365" y="345688"/>
                </a:cubicBezTo>
                <a:cubicBezTo>
                  <a:pt x="1036848" y="352443"/>
                  <a:pt x="992458" y="367990"/>
                  <a:pt x="992458" y="367990"/>
                </a:cubicBezTo>
                <a:cubicBezTo>
                  <a:pt x="981307" y="375424"/>
                  <a:pt x="971251" y="384850"/>
                  <a:pt x="959004" y="390293"/>
                </a:cubicBezTo>
                <a:cubicBezTo>
                  <a:pt x="937521" y="399841"/>
                  <a:pt x="892097" y="412595"/>
                  <a:pt x="892097" y="412595"/>
                </a:cubicBezTo>
                <a:cubicBezTo>
                  <a:pt x="884663" y="420029"/>
                  <a:pt x="878543" y="429066"/>
                  <a:pt x="869795" y="434898"/>
                </a:cubicBezTo>
                <a:cubicBezTo>
                  <a:pt x="829006" y="462091"/>
                  <a:pt x="825160" y="454978"/>
                  <a:pt x="780585" y="468351"/>
                </a:cubicBezTo>
                <a:cubicBezTo>
                  <a:pt x="670136" y="501486"/>
                  <a:pt x="758115" y="483248"/>
                  <a:pt x="646770" y="501805"/>
                </a:cubicBezTo>
                <a:lnTo>
                  <a:pt x="546409" y="535259"/>
                </a:lnTo>
                <a:cubicBezTo>
                  <a:pt x="535258" y="538976"/>
                  <a:pt x="524482" y="544105"/>
                  <a:pt x="512956" y="546410"/>
                </a:cubicBezTo>
                <a:lnTo>
                  <a:pt x="457200" y="557561"/>
                </a:lnTo>
                <a:cubicBezTo>
                  <a:pt x="393938" y="552695"/>
                  <a:pt x="301689" y="548762"/>
                  <a:pt x="234175" y="535259"/>
                </a:cubicBezTo>
                <a:cubicBezTo>
                  <a:pt x="222649" y="532954"/>
                  <a:pt x="212024" y="527336"/>
                  <a:pt x="200722" y="524107"/>
                </a:cubicBezTo>
                <a:cubicBezTo>
                  <a:pt x="185986" y="519897"/>
                  <a:pt x="170985" y="516673"/>
                  <a:pt x="156117" y="512956"/>
                </a:cubicBezTo>
                <a:cubicBezTo>
                  <a:pt x="148683" y="505522"/>
                  <a:pt x="143218" y="495356"/>
                  <a:pt x="133814" y="490654"/>
                </a:cubicBezTo>
                <a:cubicBezTo>
                  <a:pt x="120106" y="483800"/>
                  <a:pt x="103945" y="483713"/>
                  <a:pt x="89209" y="479503"/>
                </a:cubicBezTo>
                <a:cubicBezTo>
                  <a:pt x="77907" y="476274"/>
                  <a:pt x="66907" y="472068"/>
                  <a:pt x="55756" y="468351"/>
                </a:cubicBezTo>
                <a:cubicBezTo>
                  <a:pt x="75737" y="288521"/>
                  <a:pt x="45310" y="422334"/>
                  <a:pt x="89209" y="334537"/>
                </a:cubicBezTo>
                <a:cubicBezTo>
                  <a:pt x="94466" y="324023"/>
                  <a:pt x="93018" y="310262"/>
                  <a:pt x="100361" y="301083"/>
                </a:cubicBezTo>
                <a:cubicBezTo>
                  <a:pt x="108733" y="290618"/>
                  <a:pt x="122663" y="286215"/>
                  <a:pt x="133814" y="278781"/>
                </a:cubicBezTo>
                <a:cubicBezTo>
                  <a:pt x="137531" y="267630"/>
                  <a:pt x="138917" y="255406"/>
                  <a:pt x="144965" y="245327"/>
                </a:cubicBezTo>
                <a:cubicBezTo>
                  <a:pt x="169399" y="204604"/>
                  <a:pt x="189700" y="230371"/>
                  <a:pt x="234175" y="200722"/>
                </a:cubicBezTo>
                <a:cubicBezTo>
                  <a:pt x="245326" y="193288"/>
                  <a:pt x="255080" y="183126"/>
                  <a:pt x="267629" y="178420"/>
                </a:cubicBezTo>
                <a:cubicBezTo>
                  <a:pt x="285376" y="171765"/>
                  <a:pt x="304997" y="171865"/>
                  <a:pt x="323385" y="167268"/>
                </a:cubicBezTo>
                <a:cubicBezTo>
                  <a:pt x="334789" y="164417"/>
                  <a:pt x="345688" y="159834"/>
                  <a:pt x="356839" y="156117"/>
                </a:cubicBezTo>
                <a:cubicBezTo>
                  <a:pt x="367990" y="148683"/>
                  <a:pt x="378045" y="139258"/>
                  <a:pt x="390292" y="133815"/>
                </a:cubicBezTo>
                <a:cubicBezTo>
                  <a:pt x="411775" y="124267"/>
                  <a:pt x="437639" y="124553"/>
                  <a:pt x="457200" y="111512"/>
                </a:cubicBezTo>
                <a:cubicBezTo>
                  <a:pt x="500433" y="82690"/>
                  <a:pt x="477939" y="93448"/>
                  <a:pt x="524107" y="78059"/>
                </a:cubicBezTo>
                <a:cubicBezTo>
                  <a:pt x="535258" y="70625"/>
                  <a:pt x="545925" y="62405"/>
                  <a:pt x="557561" y="55756"/>
                </a:cubicBezTo>
                <a:cubicBezTo>
                  <a:pt x="557577" y="55747"/>
                  <a:pt x="613309" y="27882"/>
                  <a:pt x="624468" y="22303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حر 2"/>
          <p:cNvSpPr/>
          <p:nvPr/>
        </p:nvSpPr>
        <p:spPr>
          <a:xfrm>
            <a:off x="3133493" y="3200400"/>
            <a:ext cx="1027908" cy="635620"/>
          </a:xfrm>
          <a:custGeom>
            <a:avLst/>
            <a:gdLst>
              <a:gd name="connsiteX0" fmla="*/ 0 w 1027908"/>
              <a:gd name="connsiteY0" fmla="*/ 78059 h 635620"/>
              <a:gd name="connsiteX1" fmla="*/ 44605 w 1027908"/>
              <a:gd name="connsiteY1" fmla="*/ 22302 h 635620"/>
              <a:gd name="connsiteX2" fmla="*/ 89209 w 1027908"/>
              <a:gd name="connsiteY2" fmla="*/ 0 h 635620"/>
              <a:gd name="connsiteX3" fmla="*/ 535258 w 1027908"/>
              <a:gd name="connsiteY3" fmla="*/ 11151 h 635620"/>
              <a:gd name="connsiteX4" fmla="*/ 568712 w 1027908"/>
              <a:gd name="connsiteY4" fmla="*/ 22302 h 635620"/>
              <a:gd name="connsiteX5" fmla="*/ 646770 w 1027908"/>
              <a:gd name="connsiteY5" fmla="*/ 55756 h 635620"/>
              <a:gd name="connsiteX6" fmla="*/ 713678 w 1027908"/>
              <a:gd name="connsiteY6" fmla="*/ 89210 h 635620"/>
              <a:gd name="connsiteX7" fmla="*/ 780585 w 1027908"/>
              <a:gd name="connsiteY7" fmla="*/ 122663 h 635620"/>
              <a:gd name="connsiteX8" fmla="*/ 814039 w 1027908"/>
              <a:gd name="connsiteY8" fmla="*/ 144966 h 635620"/>
              <a:gd name="connsiteX9" fmla="*/ 847492 w 1027908"/>
              <a:gd name="connsiteY9" fmla="*/ 156117 h 635620"/>
              <a:gd name="connsiteX10" fmla="*/ 903248 w 1027908"/>
              <a:gd name="connsiteY10" fmla="*/ 189571 h 635620"/>
              <a:gd name="connsiteX11" fmla="*/ 925551 w 1027908"/>
              <a:gd name="connsiteY11" fmla="*/ 211873 h 635620"/>
              <a:gd name="connsiteX12" fmla="*/ 992458 w 1027908"/>
              <a:gd name="connsiteY12" fmla="*/ 256478 h 635620"/>
              <a:gd name="connsiteX13" fmla="*/ 1014761 w 1027908"/>
              <a:gd name="connsiteY13" fmla="*/ 278780 h 635620"/>
              <a:gd name="connsiteX14" fmla="*/ 1014761 w 1027908"/>
              <a:gd name="connsiteY14" fmla="*/ 401444 h 635620"/>
              <a:gd name="connsiteX15" fmla="*/ 981307 w 1027908"/>
              <a:gd name="connsiteY15" fmla="*/ 479502 h 635620"/>
              <a:gd name="connsiteX16" fmla="*/ 947853 w 1027908"/>
              <a:gd name="connsiteY16" fmla="*/ 501805 h 635620"/>
              <a:gd name="connsiteX17" fmla="*/ 892097 w 1027908"/>
              <a:gd name="connsiteY17" fmla="*/ 557561 h 635620"/>
              <a:gd name="connsiteX18" fmla="*/ 825190 w 1027908"/>
              <a:gd name="connsiteY18" fmla="*/ 579863 h 635620"/>
              <a:gd name="connsiteX19" fmla="*/ 747131 w 1027908"/>
              <a:gd name="connsiteY19" fmla="*/ 613317 h 635620"/>
              <a:gd name="connsiteX20" fmla="*/ 680224 w 1027908"/>
              <a:gd name="connsiteY20" fmla="*/ 635620 h 635620"/>
              <a:gd name="connsiteX21" fmla="*/ 591014 w 1027908"/>
              <a:gd name="connsiteY21" fmla="*/ 624468 h 635620"/>
              <a:gd name="connsiteX22" fmla="*/ 557561 w 1027908"/>
              <a:gd name="connsiteY22" fmla="*/ 613317 h 635620"/>
              <a:gd name="connsiteX23" fmla="*/ 512956 w 1027908"/>
              <a:gd name="connsiteY23" fmla="*/ 602166 h 635620"/>
              <a:gd name="connsiteX24" fmla="*/ 379141 w 1027908"/>
              <a:gd name="connsiteY24" fmla="*/ 546410 h 635620"/>
              <a:gd name="connsiteX25" fmla="*/ 345687 w 1027908"/>
              <a:gd name="connsiteY25" fmla="*/ 524107 h 635620"/>
              <a:gd name="connsiteX26" fmla="*/ 278780 w 1027908"/>
              <a:gd name="connsiteY26" fmla="*/ 501805 h 635620"/>
              <a:gd name="connsiteX27" fmla="*/ 245327 w 1027908"/>
              <a:gd name="connsiteY27" fmla="*/ 479502 h 635620"/>
              <a:gd name="connsiteX28" fmla="*/ 178419 w 1027908"/>
              <a:gd name="connsiteY28" fmla="*/ 457200 h 635620"/>
              <a:gd name="connsiteX29" fmla="*/ 111512 w 1027908"/>
              <a:gd name="connsiteY29" fmla="*/ 423746 h 635620"/>
              <a:gd name="connsiteX30" fmla="*/ 44605 w 1027908"/>
              <a:gd name="connsiteY30" fmla="*/ 390293 h 635620"/>
              <a:gd name="connsiteX31" fmla="*/ 33453 w 1027908"/>
              <a:gd name="connsiteY31" fmla="*/ 356839 h 635620"/>
              <a:gd name="connsiteX32" fmla="*/ 11151 w 1027908"/>
              <a:gd name="connsiteY32" fmla="*/ 323385 h 635620"/>
              <a:gd name="connsiteX33" fmla="*/ 44605 w 1027908"/>
              <a:gd name="connsiteY33" fmla="*/ 66907 h 635620"/>
              <a:gd name="connsiteX34" fmla="*/ 55756 w 1027908"/>
              <a:gd name="connsiteY34" fmla="*/ 33454 h 63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27908" h="635620">
                <a:moveTo>
                  <a:pt x="0" y="78059"/>
                </a:moveTo>
                <a:cubicBezTo>
                  <a:pt x="14868" y="59473"/>
                  <a:pt x="26693" y="37975"/>
                  <a:pt x="44605" y="22302"/>
                </a:cubicBezTo>
                <a:cubicBezTo>
                  <a:pt x="57115" y="11356"/>
                  <a:pt x="72590" y="378"/>
                  <a:pt x="89209" y="0"/>
                </a:cubicBezTo>
                <a:lnTo>
                  <a:pt x="535258" y="11151"/>
                </a:lnTo>
                <a:cubicBezTo>
                  <a:pt x="546409" y="14868"/>
                  <a:pt x="557908" y="17672"/>
                  <a:pt x="568712" y="22302"/>
                </a:cubicBezTo>
                <a:cubicBezTo>
                  <a:pt x="665174" y="63643"/>
                  <a:pt x="568313" y="29604"/>
                  <a:pt x="646770" y="55756"/>
                </a:cubicBezTo>
                <a:cubicBezTo>
                  <a:pt x="742640" y="119670"/>
                  <a:pt x="621345" y="43044"/>
                  <a:pt x="713678" y="89210"/>
                </a:cubicBezTo>
                <a:cubicBezTo>
                  <a:pt x="800146" y="132443"/>
                  <a:pt x="696497" y="94634"/>
                  <a:pt x="780585" y="122663"/>
                </a:cubicBezTo>
                <a:cubicBezTo>
                  <a:pt x="791736" y="130097"/>
                  <a:pt x="802052" y="138972"/>
                  <a:pt x="814039" y="144966"/>
                </a:cubicBezTo>
                <a:cubicBezTo>
                  <a:pt x="824552" y="150223"/>
                  <a:pt x="837413" y="150069"/>
                  <a:pt x="847492" y="156117"/>
                </a:cubicBezTo>
                <a:cubicBezTo>
                  <a:pt x="924026" y="202038"/>
                  <a:pt x="808483" y="157983"/>
                  <a:pt x="903248" y="189571"/>
                </a:cubicBezTo>
                <a:cubicBezTo>
                  <a:pt x="910682" y="197005"/>
                  <a:pt x="917140" y="205565"/>
                  <a:pt x="925551" y="211873"/>
                </a:cubicBezTo>
                <a:cubicBezTo>
                  <a:pt x="946994" y="227955"/>
                  <a:pt x="973504" y="237525"/>
                  <a:pt x="992458" y="256478"/>
                </a:cubicBezTo>
                <a:lnTo>
                  <a:pt x="1014761" y="278780"/>
                </a:lnTo>
                <a:cubicBezTo>
                  <a:pt x="1034289" y="337367"/>
                  <a:pt x="1030172" y="308978"/>
                  <a:pt x="1014761" y="401444"/>
                </a:cubicBezTo>
                <a:cubicBezTo>
                  <a:pt x="1009643" y="432153"/>
                  <a:pt x="1003992" y="456817"/>
                  <a:pt x="981307" y="479502"/>
                </a:cubicBezTo>
                <a:cubicBezTo>
                  <a:pt x="971830" y="488979"/>
                  <a:pt x="957939" y="492980"/>
                  <a:pt x="947853" y="501805"/>
                </a:cubicBezTo>
                <a:cubicBezTo>
                  <a:pt x="928073" y="519113"/>
                  <a:pt x="917032" y="549249"/>
                  <a:pt x="892097" y="557561"/>
                </a:cubicBezTo>
                <a:lnTo>
                  <a:pt x="825190" y="579863"/>
                </a:lnTo>
                <a:cubicBezTo>
                  <a:pt x="772113" y="615248"/>
                  <a:pt x="812595" y="593678"/>
                  <a:pt x="747131" y="613317"/>
                </a:cubicBezTo>
                <a:cubicBezTo>
                  <a:pt x="724614" y="620072"/>
                  <a:pt x="680224" y="635620"/>
                  <a:pt x="680224" y="635620"/>
                </a:cubicBezTo>
                <a:cubicBezTo>
                  <a:pt x="650487" y="631903"/>
                  <a:pt x="620499" y="629829"/>
                  <a:pt x="591014" y="624468"/>
                </a:cubicBezTo>
                <a:cubicBezTo>
                  <a:pt x="579449" y="622365"/>
                  <a:pt x="568863" y="616546"/>
                  <a:pt x="557561" y="613317"/>
                </a:cubicBezTo>
                <a:cubicBezTo>
                  <a:pt x="542825" y="609107"/>
                  <a:pt x="527824" y="605883"/>
                  <a:pt x="512956" y="602166"/>
                </a:cubicBezTo>
                <a:cubicBezTo>
                  <a:pt x="427235" y="545019"/>
                  <a:pt x="472488" y="561968"/>
                  <a:pt x="379141" y="546410"/>
                </a:cubicBezTo>
                <a:cubicBezTo>
                  <a:pt x="367990" y="538976"/>
                  <a:pt x="357934" y="529550"/>
                  <a:pt x="345687" y="524107"/>
                </a:cubicBezTo>
                <a:cubicBezTo>
                  <a:pt x="324204" y="514559"/>
                  <a:pt x="278780" y="501805"/>
                  <a:pt x="278780" y="501805"/>
                </a:cubicBezTo>
                <a:cubicBezTo>
                  <a:pt x="267629" y="494371"/>
                  <a:pt x="257574" y="484945"/>
                  <a:pt x="245327" y="479502"/>
                </a:cubicBezTo>
                <a:cubicBezTo>
                  <a:pt x="223844" y="469954"/>
                  <a:pt x="178419" y="457200"/>
                  <a:pt x="178419" y="457200"/>
                </a:cubicBezTo>
                <a:cubicBezTo>
                  <a:pt x="82554" y="393290"/>
                  <a:pt x="203843" y="469911"/>
                  <a:pt x="111512" y="423746"/>
                </a:cubicBezTo>
                <a:cubicBezTo>
                  <a:pt x="25049" y="380514"/>
                  <a:pt x="128686" y="418320"/>
                  <a:pt x="44605" y="390293"/>
                </a:cubicBezTo>
                <a:cubicBezTo>
                  <a:pt x="40888" y="379142"/>
                  <a:pt x="38710" y="367353"/>
                  <a:pt x="33453" y="356839"/>
                </a:cubicBezTo>
                <a:cubicBezTo>
                  <a:pt x="27459" y="344852"/>
                  <a:pt x="11733" y="336774"/>
                  <a:pt x="11151" y="323385"/>
                </a:cubicBezTo>
                <a:cubicBezTo>
                  <a:pt x="2225" y="118094"/>
                  <a:pt x="-15252" y="156691"/>
                  <a:pt x="44605" y="66907"/>
                </a:cubicBezTo>
                <a:lnTo>
                  <a:pt x="55756" y="33454"/>
                </a:lnTo>
              </a:path>
            </a:pathLst>
          </a:cu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حر 3"/>
          <p:cNvSpPr/>
          <p:nvPr/>
        </p:nvSpPr>
        <p:spPr>
          <a:xfrm>
            <a:off x="4036741" y="3468029"/>
            <a:ext cx="680225" cy="435303"/>
          </a:xfrm>
          <a:custGeom>
            <a:avLst/>
            <a:gdLst>
              <a:gd name="connsiteX0" fmla="*/ 89210 w 680225"/>
              <a:gd name="connsiteY0" fmla="*/ 89210 h 435303"/>
              <a:gd name="connsiteX1" fmla="*/ 156118 w 680225"/>
              <a:gd name="connsiteY1" fmla="*/ 55756 h 435303"/>
              <a:gd name="connsiteX2" fmla="*/ 189571 w 680225"/>
              <a:gd name="connsiteY2" fmla="*/ 33454 h 435303"/>
              <a:gd name="connsiteX3" fmla="*/ 356839 w 680225"/>
              <a:gd name="connsiteY3" fmla="*/ 11151 h 435303"/>
              <a:gd name="connsiteX4" fmla="*/ 390293 w 680225"/>
              <a:gd name="connsiteY4" fmla="*/ 0 h 435303"/>
              <a:gd name="connsiteX5" fmla="*/ 568713 w 680225"/>
              <a:gd name="connsiteY5" fmla="*/ 22303 h 435303"/>
              <a:gd name="connsiteX6" fmla="*/ 635620 w 680225"/>
              <a:gd name="connsiteY6" fmla="*/ 44605 h 435303"/>
              <a:gd name="connsiteX7" fmla="*/ 657922 w 680225"/>
              <a:gd name="connsiteY7" fmla="*/ 66908 h 435303"/>
              <a:gd name="connsiteX8" fmla="*/ 680225 w 680225"/>
              <a:gd name="connsiteY8" fmla="*/ 189571 h 435303"/>
              <a:gd name="connsiteX9" fmla="*/ 669074 w 680225"/>
              <a:gd name="connsiteY9" fmla="*/ 334537 h 435303"/>
              <a:gd name="connsiteX10" fmla="*/ 646771 w 680225"/>
              <a:gd name="connsiteY10" fmla="*/ 367991 h 435303"/>
              <a:gd name="connsiteX11" fmla="*/ 501805 w 680225"/>
              <a:gd name="connsiteY11" fmla="*/ 412595 h 435303"/>
              <a:gd name="connsiteX12" fmla="*/ 468352 w 680225"/>
              <a:gd name="connsiteY12" fmla="*/ 423747 h 435303"/>
              <a:gd name="connsiteX13" fmla="*/ 189571 w 680225"/>
              <a:gd name="connsiteY13" fmla="*/ 423747 h 435303"/>
              <a:gd name="connsiteX14" fmla="*/ 122664 w 680225"/>
              <a:gd name="connsiteY14" fmla="*/ 401444 h 435303"/>
              <a:gd name="connsiteX15" fmla="*/ 100361 w 680225"/>
              <a:gd name="connsiteY15" fmla="*/ 379142 h 435303"/>
              <a:gd name="connsiteX16" fmla="*/ 0 w 680225"/>
              <a:gd name="connsiteY16" fmla="*/ 334537 h 435303"/>
              <a:gd name="connsiteX17" fmla="*/ 11152 w 680225"/>
              <a:gd name="connsiteY17" fmla="*/ 223025 h 435303"/>
              <a:gd name="connsiteX18" fmla="*/ 33454 w 680225"/>
              <a:gd name="connsiteY18" fmla="*/ 200722 h 435303"/>
              <a:gd name="connsiteX19" fmla="*/ 44605 w 680225"/>
              <a:gd name="connsiteY19" fmla="*/ 167269 h 435303"/>
              <a:gd name="connsiteX20" fmla="*/ 111513 w 680225"/>
              <a:gd name="connsiteY20" fmla="*/ 100361 h 435303"/>
              <a:gd name="connsiteX21" fmla="*/ 144966 w 680225"/>
              <a:gd name="connsiteY21" fmla="*/ 66908 h 435303"/>
              <a:gd name="connsiteX22" fmla="*/ 156118 w 680225"/>
              <a:gd name="connsiteY22" fmla="*/ 44605 h 43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0225" h="435303">
                <a:moveTo>
                  <a:pt x="89210" y="89210"/>
                </a:moveTo>
                <a:cubicBezTo>
                  <a:pt x="111513" y="78059"/>
                  <a:pt x="134321" y="67866"/>
                  <a:pt x="156118" y="55756"/>
                </a:cubicBezTo>
                <a:cubicBezTo>
                  <a:pt x="167833" y="49248"/>
                  <a:pt x="177253" y="38733"/>
                  <a:pt x="189571" y="33454"/>
                </a:cubicBezTo>
                <a:cubicBezTo>
                  <a:pt x="229351" y="16405"/>
                  <a:pt x="338539" y="12815"/>
                  <a:pt x="356839" y="11151"/>
                </a:cubicBezTo>
                <a:cubicBezTo>
                  <a:pt x="367990" y="7434"/>
                  <a:pt x="378538" y="0"/>
                  <a:pt x="390293" y="0"/>
                </a:cubicBezTo>
                <a:cubicBezTo>
                  <a:pt x="429200" y="0"/>
                  <a:pt x="520077" y="9038"/>
                  <a:pt x="568713" y="22303"/>
                </a:cubicBezTo>
                <a:cubicBezTo>
                  <a:pt x="591393" y="28489"/>
                  <a:pt x="635620" y="44605"/>
                  <a:pt x="635620" y="44605"/>
                </a:cubicBezTo>
                <a:cubicBezTo>
                  <a:pt x="643054" y="52039"/>
                  <a:pt x="652513" y="57893"/>
                  <a:pt x="657922" y="66908"/>
                </a:cubicBezTo>
                <a:cubicBezTo>
                  <a:pt x="674209" y="94053"/>
                  <a:pt x="678686" y="177263"/>
                  <a:pt x="680225" y="189571"/>
                </a:cubicBezTo>
                <a:cubicBezTo>
                  <a:pt x="676508" y="237893"/>
                  <a:pt x="678006" y="286902"/>
                  <a:pt x="669074" y="334537"/>
                </a:cubicBezTo>
                <a:cubicBezTo>
                  <a:pt x="666604" y="347710"/>
                  <a:pt x="656248" y="358514"/>
                  <a:pt x="646771" y="367991"/>
                </a:cubicBezTo>
                <a:cubicBezTo>
                  <a:pt x="609500" y="405262"/>
                  <a:pt x="549091" y="405840"/>
                  <a:pt x="501805" y="412595"/>
                </a:cubicBezTo>
                <a:cubicBezTo>
                  <a:pt x="490654" y="416312"/>
                  <a:pt x="479917" y="421644"/>
                  <a:pt x="468352" y="423747"/>
                </a:cubicBezTo>
                <a:cubicBezTo>
                  <a:pt x="352229" y="444861"/>
                  <a:pt x="333233" y="432198"/>
                  <a:pt x="189571" y="423747"/>
                </a:cubicBezTo>
                <a:cubicBezTo>
                  <a:pt x="167269" y="416313"/>
                  <a:pt x="139288" y="418067"/>
                  <a:pt x="122664" y="401444"/>
                </a:cubicBezTo>
                <a:cubicBezTo>
                  <a:pt x="115230" y="394010"/>
                  <a:pt x="109765" y="383844"/>
                  <a:pt x="100361" y="379142"/>
                </a:cubicBezTo>
                <a:cubicBezTo>
                  <a:pt x="-58886" y="299518"/>
                  <a:pt x="98409" y="400141"/>
                  <a:pt x="0" y="334537"/>
                </a:cubicBezTo>
                <a:cubicBezTo>
                  <a:pt x="3717" y="297366"/>
                  <a:pt x="2092" y="259266"/>
                  <a:pt x="11152" y="223025"/>
                </a:cubicBezTo>
                <a:cubicBezTo>
                  <a:pt x="13702" y="212825"/>
                  <a:pt x="28045" y="209737"/>
                  <a:pt x="33454" y="200722"/>
                </a:cubicBezTo>
                <a:cubicBezTo>
                  <a:pt x="39501" y="190643"/>
                  <a:pt x="37389" y="176547"/>
                  <a:pt x="44605" y="167269"/>
                </a:cubicBezTo>
                <a:cubicBezTo>
                  <a:pt x="63969" y="142372"/>
                  <a:pt x="89210" y="122664"/>
                  <a:pt x="111513" y="100361"/>
                </a:cubicBezTo>
                <a:cubicBezTo>
                  <a:pt x="122664" y="89210"/>
                  <a:pt x="137913" y="81013"/>
                  <a:pt x="144966" y="66908"/>
                </a:cubicBezTo>
                <a:lnTo>
                  <a:pt x="156118" y="44605"/>
                </a:lnTo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حر 4"/>
          <p:cNvSpPr/>
          <p:nvPr/>
        </p:nvSpPr>
        <p:spPr>
          <a:xfrm>
            <a:off x="4647563" y="3189249"/>
            <a:ext cx="976360" cy="579863"/>
          </a:xfrm>
          <a:custGeom>
            <a:avLst/>
            <a:gdLst>
              <a:gd name="connsiteX0" fmla="*/ 35949 w 976360"/>
              <a:gd name="connsiteY0" fmla="*/ 334536 h 579863"/>
              <a:gd name="connsiteX1" fmla="*/ 91705 w 976360"/>
              <a:gd name="connsiteY1" fmla="*/ 312234 h 579863"/>
              <a:gd name="connsiteX2" fmla="*/ 114008 w 976360"/>
              <a:gd name="connsiteY2" fmla="*/ 289931 h 579863"/>
              <a:gd name="connsiteX3" fmla="*/ 180915 w 976360"/>
              <a:gd name="connsiteY3" fmla="*/ 256478 h 579863"/>
              <a:gd name="connsiteX4" fmla="*/ 292427 w 976360"/>
              <a:gd name="connsiteY4" fmla="*/ 200722 h 579863"/>
              <a:gd name="connsiteX5" fmla="*/ 348183 w 976360"/>
              <a:gd name="connsiteY5" fmla="*/ 167268 h 579863"/>
              <a:gd name="connsiteX6" fmla="*/ 437393 w 976360"/>
              <a:gd name="connsiteY6" fmla="*/ 100361 h 579863"/>
              <a:gd name="connsiteX7" fmla="*/ 504300 w 976360"/>
              <a:gd name="connsiteY7" fmla="*/ 78058 h 579863"/>
              <a:gd name="connsiteX8" fmla="*/ 537754 w 976360"/>
              <a:gd name="connsiteY8" fmla="*/ 66907 h 579863"/>
              <a:gd name="connsiteX9" fmla="*/ 604661 w 976360"/>
              <a:gd name="connsiteY9" fmla="*/ 33453 h 579863"/>
              <a:gd name="connsiteX10" fmla="*/ 738476 w 976360"/>
              <a:gd name="connsiteY10" fmla="*/ 0 h 579863"/>
              <a:gd name="connsiteX11" fmla="*/ 894593 w 976360"/>
              <a:gd name="connsiteY11" fmla="*/ 11151 h 579863"/>
              <a:gd name="connsiteX12" fmla="*/ 928047 w 976360"/>
              <a:gd name="connsiteY12" fmla="*/ 22302 h 579863"/>
              <a:gd name="connsiteX13" fmla="*/ 939198 w 976360"/>
              <a:gd name="connsiteY13" fmla="*/ 55756 h 579863"/>
              <a:gd name="connsiteX14" fmla="*/ 961500 w 976360"/>
              <a:gd name="connsiteY14" fmla="*/ 89210 h 579863"/>
              <a:gd name="connsiteX15" fmla="*/ 961500 w 976360"/>
              <a:gd name="connsiteY15" fmla="*/ 289931 h 579863"/>
              <a:gd name="connsiteX16" fmla="*/ 939198 w 976360"/>
              <a:gd name="connsiteY16" fmla="*/ 312234 h 579863"/>
              <a:gd name="connsiteX17" fmla="*/ 861139 w 976360"/>
              <a:gd name="connsiteY17" fmla="*/ 334536 h 579863"/>
              <a:gd name="connsiteX18" fmla="*/ 783081 w 976360"/>
              <a:gd name="connsiteY18" fmla="*/ 367990 h 579863"/>
              <a:gd name="connsiteX19" fmla="*/ 749627 w 976360"/>
              <a:gd name="connsiteY19" fmla="*/ 390292 h 579863"/>
              <a:gd name="connsiteX20" fmla="*/ 671569 w 976360"/>
              <a:gd name="connsiteY20" fmla="*/ 412595 h 579863"/>
              <a:gd name="connsiteX21" fmla="*/ 638115 w 976360"/>
              <a:gd name="connsiteY21" fmla="*/ 434897 h 579863"/>
              <a:gd name="connsiteX22" fmla="*/ 582359 w 976360"/>
              <a:gd name="connsiteY22" fmla="*/ 457200 h 579863"/>
              <a:gd name="connsiteX23" fmla="*/ 493149 w 976360"/>
              <a:gd name="connsiteY23" fmla="*/ 479502 h 579863"/>
              <a:gd name="connsiteX24" fmla="*/ 459696 w 976360"/>
              <a:gd name="connsiteY24" fmla="*/ 501805 h 579863"/>
              <a:gd name="connsiteX25" fmla="*/ 403939 w 976360"/>
              <a:gd name="connsiteY25" fmla="*/ 512956 h 579863"/>
              <a:gd name="connsiteX26" fmla="*/ 359335 w 976360"/>
              <a:gd name="connsiteY26" fmla="*/ 524107 h 579863"/>
              <a:gd name="connsiteX27" fmla="*/ 325881 w 976360"/>
              <a:gd name="connsiteY27" fmla="*/ 535258 h 579863"/>
              <a:gd name="connsiteX28" fmla="*/ 281276 w 976360"/>
              <a:gd name="connsiteY28" fmla="*/ 546410 h 579863"/>
              <a:gd name="connsiteX29" fmla="*/ 203217 w 976360"/>
              <a:gd name="connsiteY29" fmla="*/ 568712 h 579863"/>
              <a:gd name="connsiteX30" fmla="*/ 114008 w 976360"/>
              <a:gd name="connsiteY30" fmla="*/ 579863 h 579863"/>
              <a:gd name="connsiteX31" fmla="*/ 58252 w 976360"/>
              <a:gd name="connsiteY31" fmla="*/ 568712 h 579863"/>
              <a:gd name="connsiteX32" fmla="*/ 2496 w 976360"/>
              <a:gd name="connsiteY32" fmla="*/ 524107 h 579863"/>
              <a:gd name="connsiteX33" fmla="*/ 47100 w 976360"/>
              <a:gd name="connsiteY33" fmla="*/ 356839 h 579863"/>
              <a:gd name="connsiteX34" fmla="*/ 35949 w 976360"/>
              <a:gd name="connsiteY34" fmla="*/ 334536 h 57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6360" h="579863">
                <a:moveTo>
                  <a:pt x="35949" y="334536"/>
                </a:moveTo>
                <a:cubicBezTo>
                  <a:pt x="43383" y="327102"/>
                  <a:pt x="74325" y="322165"/>
                  <a:pt x="91705" y="312234"/>
                </a:cubicBezTo>
                <a:cubicBezTo>
                  <a:pt x="100833" y="307018"/>
                  <a:pt x="105798" y="296499"/>
                  <a:pt x="114008" y="289931"/>
                </a:cubicBezTo>
                <a:cubicBezTo>
                  <a:pt x="144889" y="265226"/>
                  <a:pt x="145581" y="268256"/>
                  <a:pt x="180915" y="256478"/>
                </a:cubicBezTo>
                <a:cubicBezTo>
                  <a:pt x="260574" y="203372"/>
                  <a:pt x="221818" y="218374"/>
                  <a:pt x="292427" y="200722"/>
                </a:cubicBezTo>
                <a:cubicBezTo>
                  <a:pt x="348936" y="144213"/>
                  <a:pt x="275806" y="210693"/>
                  <a:pt x="348183" y="167268"/>
                </a:cubicBezTo>
                <a:cubicBezTo>
                  <a:pt x="414229" y="127641"/>
                  <a:pt x="298538" y="146647"/>
                  <a:pt x="437393" y="100361"/>
                </a:cubicBezTo>
                <a:lnTo>
                  <a:pt x="504300" y="78058"/>
                </a:lnTo>
                <a:lnTo>
                  <a:pt x="537754" y="66907"/>
                </a:lnTo>
                <a:cubicBezTo>
                  <a:pt x="573579" y="31084"/>
                  <a:pt x="545944" y="51068"/>
                  <a:pt x="604661" y="33453"/>
                </a:cubicBezTo>
                <a:cubicBezTo>
                  <a:pt x="715098" y="321"/>
                  <a:pt x="627145" y="18555"/>
                  <a:pt x="738476" y="0"/>
                </a:cubicBezTo>
                <a:cubicBezTo>
                  <a:pt x="790515" y="3717"/>
                  <a:pt x="842779" y="5055"/>
                  <a:pt x="894593" y="11151"/>
                </a:cubicBezTo>
                <a:cubicBezTo>
                  <a:pt x="906267" y="12524"/>
                  <a:pt x="919735" y="13990"/>
                  <a:pt x="928047" y="22302"/>
                </a:cubicBezTo>
                <a:cubicBezTo>
                  <a:pt x="936359" y="30614"/>
                  <a:pt x="933941" y="45242"/>
                  <a:pt x="939198" y="55756"/>
                </a:cubicBezTo>
                <a:cubicBezTo>
                  <a:pt x="945191" y="67743"/>
                  <a:pt x="954066" y="78059"/>
                  <a:pt x="961500" y="89210"/>
                </a:cubicBezTo>
                <a:cubicBezTo>
                  <a:pt x="978214" y="172773"/>
                  <a:pt x="984190" y="176484"/>
                  <a:pt x="961500" y="289931"/>
                </a:cubicBezTo>
                <a:cubicBezTo>
                  <a:pt x="959438" y="300240"/>
                  <a:pt x="948213" y="306825"/>
                  <a:pt x="939198" y="312234"/>
                </a:cubicBezTo>
                <a:cubicBezTo>
                  <a:pt x="927772" y="319090"/>
                  <a:pt x="869470" y="332453"/>
                  <a:pt x="861139" y="334536"/>
                </a:cubicBezTo>
                <a:cubicBezTo>
                  <a:pt x="777160" y="390524"/>
                  <a:pt x="883884" y="324790"/>
                  <a:pt x="783081" y="367990"/>
                </a:cubicBezTo>
                <a:cubicBezTo>
                  <a:pt x="770762" y="373269"/>
                  <a:pt x="761945" y="385013"/>
                  <a:pt x="749627" y="390292"/>
                </a:cubicBezTo>
                <a:cubicBezTo>
                  <a:pt x="699616" y="411726"/>
                  <a:pt x="714962" y="390899"/>
                  <a:pt x="671569" y="412595"/>
                </a:cubicBezTo>
                <a:cubicBezTo>
                  <a:pt x="659582" y="418589"/>
                  <a:pt x="650102" y="428903"/>
                  <a:pt x="638115" y="434897"/>
                </a:cubicBezTo>
                <a:cubicBezTo>
                  <a:pt x="620211" y="443849"/>
                  <a:pt x="601491" y="451313"/>
                  <a:pt x="582359" y="457200"/>
                </a:cubicBezTo>
                <a:cubicBezTo>
                  <a:pt x="553063" y="466214"/>
                  <a:pt x="493149" y="479502"/>
                  <a:pt x="493149" y="479502"/>
                </a:cubicBezTo>
                <a:cubicBezTo>
                  <a:pt x="481998" y="486936"/>
                  <a:pt x="472245" y="497099"/>
                  <a:pt x="459696" y="501805"/>
                </a:cubicBezTo>
                <a:cubicBezTo>
                  <a:pt x="441949" y="508460"/>
                  <a:pt x="422441" y="508844"/>
                  <a:pt x="403939" y="512956"/>
                </a:cubicBezTo>
                <a:cubicBezTo>
                  <a:pt x="388978" y="516281"/>
                  <a:pt x="374071" y="519897"/>
                  <a:pt x="359335" y="524107"/>
                </a:cubicBezTo>
                <a:cubicBezTo>
                  <a:pt x="348033" y="527336"/>
                  <a:pt x="337183" y="532029"/>
                  <a:pt x="325881" y="535258"/>
                </a:cubicBezTo>
                <a:cubicBezTo>
                  <a:pt x="311145" y="539468"/>
                  <a:pt x="296012" y="542200"/>
                  <a:pt x="281276" y="546410"/>
                </a:cubicBezTo>
                <a:cubicBezTo>
                  <a:pt x="244159" y="557015"/>
                  <a:pt x="245044" y="561741"/>
                  <a:pt x="203217" y="568712"/>
                </a:cubicBezTo>
                <a:cubicBezTo>
                  <a:pt x="173657" y="573639"/>
                  <a:pt x="143744" y="576146"/>
                  <a:pt x="114008" y="579863"/>
                </a:cubicBezTo>
                <a:cubicBezTo>
                  <a:pt x="95423" y="576146"/>
                  <a:pt x="75999" y="575367"/>
                  <a:pt x="58252" y="568712"/>
                </a:cubicBezTo>
                <a:cubicBezTo>
                  <a:pt x="35742" y="560271"/>
                  <a:pt x="18827" y="540439"/>
                  <a:pt x="2496" y="524107"/>
                </a:cubicBezTo>
                <a:cubicBezTo>
                  <a:pt x="9028" y="439186"/>
                  <a:pt x="-25117" y="385725"/>
                  <a:pt x="47100" y="356839"/>
                </a:cubicBezTo>
                <a:cubicBezTo>
                  <a:pt x="54003" y="354078"/>
                  <a:pt x="28515" y="341970"/>
                  <a:pt x="35949" y="334536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5519854" y="3088888"/>
            <a:ext cx="635619" cy="468351"/>
          </a:xfrm>
          <a:custGeom>
            <a:avLst/>
            <a:gdLst>
              <a:gd name="connsiteX0" fmla="*/ 0 w 635619"/>
              <a:gd name="connsiteY0" fmla="*/ 111512 h 468351"/>
              <a:gd name="connsiteX1" fmla="*/ 100361 w 635619"/>
              <a:gd name="connsiteY1" fmla="*/ 55756 h 468351"/>
              <a:gd name="connsiteX2" fmla="*/ 133814 w 635619"/>
              <a:gd name="connsiteY2" fmla="*/ 22302 h 468351"/>
              <a:gd name="connsiteX3" fmla="*/ 156117 w 635619"/>
              <a:gd name="connsiteY3" fmla="*/ 0 h 468351"/>
              <a:gd name="connsiteX4" fmla="*/ 434897 w 635619"/>
              <a:gd name="connsiteY4" fmla="*/ 11151 h 468351"/>
              <a:gd name="connsiteX5" fmla="*/ 490653 w 635619"/>
              <a:gd name="connsiteY5" fmla="*/ 33453 h 468351"/>
              <a:gd name="connsiteX6" fmla="*/ 535258 w 635619"/>
              <a:gd name="connsiteY6" fmla="*/ 44605 h 468351"/>
              <a:gd name="connsiteX7" fmla="*/ 568712 w 635619"/>
              <a:gd name="connsiteY7" fmla="*/ 55756 h 468351"/>
              <a:gd name="connsiteX8" fmla="*/ 635619 w 635619"/>
              <a:gd name="connsiteY8" fmla="*/ 144966 h 468351"/>
              <a:gd name="connsiteX9" fmla="*/ 624468 w 635619"/>
              <a:gd name="connsiteY9" fmla="*/ 334536 h 468351"/>
              <a:gd name="connsiteX10" fmla="*/ 602166 w 635619"/>
              <a:gd name="connsiteY10" fmla="*/ 401444 h 468351"/>
              <a:gd name="connsiteX11" fmla="*/ 501805 w 635619"/>
              <a:gd name="connsiteY11" fmla="*/ 434897 h 468351"/>
              <a:gd name="connsiteX12" fmla="*/ 468351 w 635619"/>
              <a:gd name="connsiteY12" fmla="*/ 446049 h 468351"/>
              <a:gd name="connsiteX13" fmla="*/ 390292 w 635619"/>
              <a:gd name="connsiteY13" fmla="*/ 468351 h 468351"/>
              <a:gd name="connsiteX14" fmla="*/ 245326 w 635619"/>
              <a:gd name="connsiteY14" fmla="*/ 446049 h 468351"/>
              <a:gd name="connsiteX15" fmla="*/ 211873 w 635619"/>
              <a:gd name="connsiteY15" fmla="*/ 423746 h 468351"/>
              <a:gd name="connsiteX16" fmla="*/ 144966 w 635619"/>
              <a:gd name="connsiteY16" fmla="*/ 401444 h 468351"/>
              <a:gd name="connsiteX17" fmla="*/ 55756 w 635619"/>
              <a:gd name="connsiteY17" fmla="*/ 323385 h 468351"/>
              <a:gd name="connsiteX18" fmla="*/ 33453 w 635619"/>
              <a:gd name="connsiteY18" fmla="*/ 256478 h 468351"/>
              <a:gd name="connsiteX19" fmla="*/ 0 w 635619"/>
              <a:gd name="connsiteY19" fmla="*/ 111512 h 46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35619" h="468351">
                <a:moveTo>
                  <a:pt x="0" y="111512"/>
                </a:moveTo>
                <a:cubicBezTo>
                  <a:pt x="76374" y="96238"/>
                  <a:pt x="42355" y="113763"/>
                  <a:pt x="100361" y="55756"/>
                </a:cubicBezTo>
                <a:lnTo>
                  <a:pt x="133814" y="22302"/>
                </a:lnTo>
                <a:lnTo>
                  <a:pt x="156117" y="0"/>
                </a:lnTo>
                <a:cubicBezTo>
                  <a:pt x="249044" y="3717"/>
                  <a:pt x="342358" y="1897"/>
                  <a:pt x="434897" y="11151"/>
                </a:cubicBezTo>
                <a:cubicBezTo>
                  <a:pt x="454815" y="13143"/>
                  <a:pt x="471663" y="27123"/>
                  <a:pt x="490653" y="33453"/>
                </a:cubicBezTo>
                <a:cubicBezTo>
                  <a:pt x="505192" y="38300"/>
                  <a:pt x="520522" y="40395"/>
                  <a:pt x="535258" y="44605"/>
                </a:cubicBezTo>
                <a:cubicBezTo>
                  <a:pt x="546560" y="47834"/>
                  <a:pt x="557561" y="52039"/>
                  <a:pt x="568712" y="55756"/>
                </a:cubicBezTo>
                <a:cubicBezTo>
                  <a:pt x="619149" y="131411"/>
                  <a:pt x="594364" y="103709"/>
                  <a:pt x="635619" y="144966"/>
                </a:cubicBezTo>
                <a:cubicBezTo>
                  <a:pt x="631902" y="208156"/>
                  <a:pt x="632655" y="271768"/>
                  <a:pt x="624468" y="334536"/>
                </a:cubicBezTo>
                <a:cubicBezTo>
                  <a:pt x="621427" y="357848"/>
                  <a:pt x="624469" y="394010"/>
                  <a:pt x="602166" y="401444"/>
                </a:cubicBezTo>
                <a:lnTo>
                  <a:pt x="501805" y="434897"/>
                </a:lnTo>
                <a:cubicBezTo>
                  <a:pt x="490654" y="438614"/>
                  <a:pt x="479755" y="443198"/>
                  <a:pt x="468351" y="446049"/>
                </a:cubicBezTo>
                <a:cubicBezTo>
                  <a:pt x="412342" y="460051"/>
                  <a:pt x="438285" y="452354"/>
                  <a:pt x="390292" y="468351"/>
                </a:cubicBezTo>
                <a:cubicBezTo>
                  <a:pt x="358318" y="465154"/>
                  <a:pt x="285511" y="466142"/>
                  <a:pt x="245326" y="446049"/>
                </a:cubicBezTo>
                <a:cubicBezTo>
                  <a:pt x="233339" y="440055"/>
                  <a:pt x="224120" y="429189"/>
                  <a:pt x="211873" y="423746"/>
                </a:cubicBezTo>
                <a:cubicBezTo>
                  <a:pt x="190391" y="414198"/>
                  <a:pt x="144966" y="401444"/>
                  <a:pt x="144966" y="401444"/>
                </a:cubicBezTo>
                <a:cubicBezTo>
                  <a:pt x="102118" y="372879"/>
                  <a:pt x="75320" y="367405"/>
                  <a:pt x="55756" y="323385"/>
                </a:cubicBezTo>
                <a:cubicBezTo>
                  <a:pt x="46208" y="301902"/>
                  <a:pt x="33453" y="256478"/>
                  <a:pt x="33453" y="256478"/>
                </a:cubicBezTo>
                <a:cubicBezTo>
                  <a:pt x="21932" y="141267"/>
                  <a:pt x="22302" y="182322"/>
                  <a:pt x="0" y="111512"/>
                </a:cubicBezTo>
                <a:close/>
              </a:path>
            </a:pathLst>
          </a:custGeom>
          <a:noFill/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6076011" y="3133493"/>
            <a:ext cx="1172282" cy="657922"/>
          </a:xfrm>
          <a:custGeom>
            <a:avLst/>
            <a:gdLst>
              <a:gd name="connsiteX0" fmla="*/ 46009 w 1172282"/>
              <a:gd name="connsiteY0" fmla="*/ 122663 h 657922"/>
              <a:gd name="connsiteX1" fmla="*/ 135218 w 1172282"/>
              <a:gd name="connsiteY1" fmla="*/ 78058 h 657922"/>
              <a:gd name="connsiteX2" fmla="*/ 202126 w 1172282"/>
              <a:gd name="connsiteY2" fmla="*/ 55756 h 657922"/>
              <a:gd name="connsiteX3" fmla="*/ 224428 w 1172282"/>
              <a:gd name="connsiteY3" fmla="*/ 33453 h 657922"/>
              <a:gd name="connsiteX4" fmla="*/ 347091 w 1172282"/>
              <a:gd name="connsiteY4" fmla="*/ 11151 h 657922"/>
              <a:gd name="connsiteX5" fmla="*/ 380545 w 1172282"/>
              <a:gd name="connsiteY5" fmla="*/ 0 h 657922"/>
              <a:gd name="connsiteX6" fmla="*/ 547813 w 1172282"/>
              <a:gd name="connsiteY6" fmla="*/ 22302 h 657922"/>
              <a:gd name="connsiteX7" fmla="*/ 637023 w 1172282"/>
              <a:gd name="connsiteY7" fmla="*/ 55756 h 657922"/>
              <a:gd name="connsiteX8" fmla="*/ 703930 w 1172282"/>
              <a:gd name="connsiteY8" fmla="*/ 100361 h 657922"/>
              <a:gd name="connsiteX9" fmla="*/ 781989 w 1172282"/>
              <a:gd name="connsiteY9" fmla="*/ 133814 h 657922"/>
              <a:gd name="connsiteX10" fmla="*/ 904652 w 1172282"/>
              <a:gd name="connsiteY10" fmla="*/ 189570 h 657922"/>
              <a:gd name="connsiteX11" fmla="*/ 938106 w 1172282"/>
              <a:gd name="connsiteY11" fmla="*/ 200722 h 657922"/>
              <a:gd name="connsiteX12" fmla="*/ 1016165 w 1172282"/>
              <a:gd name="connsiteY12" fmla="*/ 256478 h 657922"/>
              <a:gd name="connsiteX13" fmla="*/ 1038467 w 1172282"/>
              <a:gd name="connsiteY13" fmla="*/ 289931 h 657922"/>
              <a:gd name="connsiteX14" fmla="*/ 1105374 w 1172282"/>
              <a:gd name="connsiteY14" fmla="*/ 345687 h 657922"/>
              <a:gd name="connsiteX15" fmla="*/ 1127677 w 1172282"/>
              <a:gd name="connsiteY15" fmla="*/ 390292 h 657922"/>
              <a:gd name="connsiteX16" fmla="*/ 1149979 w 1172282"/>
              <a:gd name="connsiteY16" fmla="*/ 412595 h 657922"/>
              <a:gd name="connsiteX17" fmla="*/ 1161130 w 1172282"/>
              <a:gd name="connsiteY17" fmla="*/ 457200 h 657922"/>
              <a:gd name="connsiteX18" fmla="*/ 1172282 w 1172282"/>
              <a:gd name="connsiteY18" fmla="*/ 490653 h 657922"/>
              <a:gd name="connsiteX19" fmla="*/ 1161130 w 1172282"/>
              <a:gd name="connsiteY19" fmla="*/ 524107 h 657922"/>
              <a:gd name="connsiteX20" fmla="*/ 1060769 w 1172282"/>
              <a:gd name="connsiteY20" fmla="*/ 568712 h 657922"/>
              <a:gd name="connsiteX21" fmla="*/ 1027316 w 1172282"/>
              <a:gd name="connsiteY21" fmla="*/ 591014 h 657922"/>
              <a:gd name="connsiteX22" fmla="*/ 982711 w 1172282"/>
              <a:gd name="connsiteY22" fmla="*/ 602166 h 657922"/>
              <a:gd name="connsiteX23" fmla="*/ 949257 w 1172282"/>
              <a:gd name="connsiteY23" fmla="*/ 613317 h 657922"/>
              <a:gd name="connsiteX24" fmla="*/ 915804 w 1172282"/>
              <a:gd name="connsiteY24" fmla="*/ 635619 h 657922"/>
              <a:gd name="connsiteX25" fmla="*/ 837745 w 1172282"/>
              <a:gd name="connsiteY25" fmla="*/ 646770 h 657922"/>
              <a:gd name="connsiteX26" fmla="*/ 804291 w 1172282"/>
              <a:gd name="connsiteY26" fmla="*/ 657922 h 657922"/>
              <a:gd name="connsiteX27" fmla="*/ 514360 w 1172282"/>
              <a:gd name="connsiteY27" fmla="*/ 646770 h 657922"/>
              <a:gd name="connsiteX28" fmla="*/ 402848 w 1172282"/>
              <a:gd name="connsiteY28" fmla="*/ 613317 h 657922"/>
              <a:gd name="connsiteX29" fmla="*/ 347091 w 1172282"/>
              <a:gd name="connsiteY29" fmla="*/ 602166 h 657922"/>
              <a:gd name="connsiteX30" fmla="*/ 235579 w 1172282"/>
              <a:gd name="connsiteY30" fmla="*/ 524107 h 657922"/>
              <a:gd name="connsiteX31" fmla="*/ 168672 w 1172282"/>
              <a:gd name="connsiteY31" fmla="*/ 479502 h 657922"/>
              <a:gd name="connsiteX32" fmla="*/ 112916 w 1172282"/>
              <a:gd name="connsiteY32" fmla="*/ 434897 h 657922"/>
              <a:gd name="connsiteX33" fmla="*/ 68311 w 1172282"/>
              <a:gd name="connsiteY33" fmla="*/ 423746 h 657922"/>
              <a:gd name="connsiteX34" fmla="*/ 34857 w 1172282"/>
              <a:gd name="connsiteY34" fmla="*/ 345687 h 657922"/>
              <a:gd name="connsiteX35" fmla="*/ 12555 w 1172282"/>
              <a:gd name="connsiteY35" fmla="*/ 312234 h 657922"/>
              <a:gd name="connsiteX36" fmla="*/ 12555 w 1172282"/>
              <a:gd name="connsiteY36" fmla="*/ 167268 h 657922"/>
              <a:gd name="connsiteX37" fmla="*/ 57160 w 1172282"/>
              <a:gd name="connsiteY37" fmla="*/ 156117 h 657922"/>
              <a:gd name="connsiteX38" fmla="*/ 46009 w 1172282"/>
              <a:gd name="connsiteY38" fmla="*/ 122663 h 65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2282" h="657922">
                <a:moveTo>
                  <a:pt x="46009" y="122663"/>
                </a:moveTo>
                <a:cubicBezTo>
                  <a:pt x="59019" y="109653"/>
                  <a:pt x="104660" y="91154"/>
                  <a:pt x="135218" y="78058"/>
                </a:cubicBezTo>
                <a:cubicBezTo>
                  <a:pt x="156826" y="68797"/>
                  <a:pt x="202126" y="55756"/>
                  <a:pt x="202126" y="55756"/>
                </a:cubicBezTo>
                <a:cubicBezTo>
                  <a:pt x="209560" y="48322"/>
                  <a:pt x="215413" y="38862"/>
                  <a:pt x="224428" y="33453"/>
                </a:cubicBezTo>
                <a:cubicBezTo>
                  <a:pt x="251568" y="17169"/>
                  <a:pt x="334796" y="12688"/>
                  <a:pt x="347091" y="11151"/>
                </a:cubicBezTo>
                <a:cubicBezTo>
                  <a:pt x="358242" y="7434"/>
                  <a:pt x="368790" y="0"/>
                  <a:pt x="380545" y="0"/>
                </a:cubicBezTo>
                <a:cubicBezTo>
                  <a:pt x="489692" y="0"/>
                  <a:pt x="481451" y="181"/>
                  <a:pt x="547813" y="22302"/>
                </a:cubicBezTo>
                <a:cubicBezTo>
                  <a:pt x="655498" y="94093"/>
                  <a:pt x="485449" y="-13141"/>
                  <a:pt x="637023" y="55756"/>
                </a:cubicBezTo>
                <a:cubicBezTo>
                  <a:pt x="661425" y="66848"/>
                  <a:pt x="678501" y="91885"/>
                  <a:pt x="703930" y="100361"/>
                </a:cubicBezTo>
                <a:cubicBezTo>
                  <a:pt x="743409" y="113520"/>
                  <a:pt x="740652" y="110849"/>
                  <a:pt x="781989" y="133814"/>
                </a:cubicBezTo>
                <a:cubicBezTo>
                  <a:pt x="873093" y="184427"/>
                  <a:pt x="800708" y="154922"/>
                  <a:pt x="904652" y="189570"/>
                </a:cubicBezTo>
                <a:lnTo>
                  <a:pt x="938106" y="200722"/>
                </a:lnTo>
                <a:cubicBezTo>
                  <a:pt x="991023" y="253639"/>
                  <a:pt x="962763" y="238678"/>
                  <a:pt x="1016165" y="256478"/>
                </a:cubicBezTo>
                <a:cubicBezTo>
                  <a:pt x="1023599" y="267629"/>
                  <a:pt x="1029887" y="279635"/>
                  <a:pt x="1038467" y="289931"/>
                </a:cubicBezTo>
                <a:cubicBezTo>
                  <a:pt x="1065299" y="322129"/>
                  <a:pt x="1072480" y="323758"/>
                  <a:pt x="1105374" y="345687"/>
                </a:cubicBezTo>
                <a:cubicBezTo>
                  <a:pt x="1112808" y="360555"/>
                  <a:pt x="1118456" y="376460"/>
                  <a:pt x="1127677" y="390292"/>
                </a:cubicBezTo>
                <a:cubicBezTo>
                  <a:pt x="1133509" y="399040"/>
                  <a:pt x="1145277" y="403191"/>
                  <a:pt x="1149979" y="412595"/>
                </a:cubicBezTo>
                <a:cubicBezTo>
                  <a:pt x="1156833" y="426303"/>
                  <a:pt x="1156920" y="442464"/>
                  <a:pt x="1161130" y="457200"/>
                </a:cubicBezTo>
                <a:cubicBezTo>
                  <a:pt x="1164359" y="468502"/>
                  <a:pt x="1168565" y="479502"/>
                  <a:pt x="1172282" y="490653"/>
                </a:cubicBezTo>
                <a:cubicBezTo>
                  <a:pt x="1168565" y="501804"/>
                  <a:pt x="1169442" y="515795"/>
                  <a:pt x="1161130" y="524107"/>
                </a:cubicBezTo>
                <a:cubicBezTo>
                  <a:pt x="1128977" y="556260"/>
                  <a:pt x="1100419" y="558800"/>
                  <a:pt x="1060769" y="568712"/>
                </a:cubicBezTo>
                <a:cubicBezTo>
                  <a:pt x="1049618" y="576146"/>
                  <a:pt x="1039634" y="585735"/>
                  <a:pt x="1027316" y="591014"/>
                </a:cubicBezTo>
                <a:cubicBezTo>
                  <a:pt x="1013229" y="597051"/>
                  <a:pt x="997447" y="597956"/>
                  <a:pt x="982711" y="602166"/>
                </a:cubicBezTo>
                <a:cubicBezTo>
                  <a:pt x="971409" y="605395"/>
                  <a:pt x="960408" y="609600"/>
                  <a:pt x="949257" y="613317"/>
                </a:cubicBezTo>
                <a:cubicBezTo>
                  <a:pt x="938106" y="620751"/>
                  <a:pt x="928641" y="631768"/>
                  <a:pt x="915804" y="635619"/>
                </a:cubicBezTo>
                <a:cubicBezTo>
                  <a:pt x="890629" y="643171"/>
                  <a:pt x="863518" y="641615"/>
                  <a:pt x="837745" y="646770"/>
                </a:cubicBezTo>
                <a:cubicBezTo>
                  <a:pt x="826219" y="649075"/>
                  <a:pt x="815442" y="654205"/>
                  <a:pt x="804291" y="657922"/>
                </a:cubicBezTo>
                <a:cubicBezTo>
                  <a:pt x="707647" y="654205"/>
                  <a:pt x="610874" y="652997"/>
                  <a:pt x="514360" y="646770"/>
                </a:cubicBezTo>
                <a:cubicBezTo>
                  <a:pt x="452851" y="642802"/>
                  <a:pt x="461548" y="630927"/>
                  <a:pt x="402848" y="613317"/>
                </a:cubicBezTo>
                <a:cubicBezTo>
                  <a:pt x="384694" y="607871"/>
                  <a:pt x="365677" y="605883"/>
                  <a:pt x="347091" y="602166"/>
                </a:cubicBezTo>
                <a:cubicBezTo>
                  <a:pt x="243499" y="498572"/>
                  <a:pt x="341390" y="581822"/>
                  <a:pt x="235579" y="524107"/>
                </a:cubicBezTo>
                <a:cubicBezTo>
                  <a:pt x="212048" y="511272"/>
                  <a:pt x="187626" y="498455"/>
                  <a:pt x="168672" y="479502"/>
                </a:cubicBezTo>
                <a:cubicBezTo>
                  <a:pt x="150689" y="461519"/>
                  <a:pt x="137530" y="445446"/>
                  <a:pt x="112916" y="434897"/>
                </a:cubicBezTo>
                <a:cubicBezTo>
                  <a:pt x="98829" y="428860"/>
                  <a:pt x="83179" y="427463"/>
                  <a:pt x="68311" y="423746"/>
                </a:cubicBezTo>
                <a:cubicBezTo>
                  <a:pt x="12319" y="339756"/>
                  <a:pt x="78064" y="446502"/>
                  <a:pt x="34857" y="345687"/>
                </a:cubicBezTo>
                <a:cubicBezTo>
                  <a:pt x="29578" y="333369"/>
                  <a:pt x="19989" y="323385"/>
                  <a:pt x="12555" y="312234"/>
                </a:cubicBezTo>
                <a:cubicBezTo>
                  <a:pt x="5853" y="272022"/>
                  <a:pt x="-11989" y="206538"/>
                  <a:pt x="12555" y="167268"/>
                </a:cubicBezTo>
                <a:cubicBezTo>
                  <a:pt x="20678" y="154272"/>
                  <a:pt x="42930" y="161809"/>
                  <a:pt x="57160" y="156117"/>
                </a:cubicBezTo>
                <a:cubicBezTo>
                  <a:pt x="62041" y="154165"/>
                  <a:pt x="32999" y="135673"/>
                  <a:pt x="46009" y="122663"/>
                </a:cubicBezTo>
                <a:close/>
              </a:path>
            </a:pathLst>
          </a:cu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44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34" y="908720"/>
            <a:ext cx="6124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33" y="1553252"/>
            <a:ext cx="6611391" cy="484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195737" y="1647478"/>
            <a:ext cx="53669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the  matter ?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3 (2020) WB_CD 2_07">
            <a:hlinkClick r:id="" action="ppaction://media"/>
            <a:extLst>
              <a:ext uri="{FF2B5EF4-FFF2-40B4-BE49-F238E27FC236}">
                <a16:creationId xmlns:a16="http://schemas.microsoft.com/office/drawing/2014/main" id="{F1FFA415-7C2D-4ED5-8782-28298CB6D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103" y="1817373"/>
            <a:ext cx="952872" cy="9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9" y="1293515"/>
            <a:ext cx="43815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59" y="2204864"/>
            <a:ext cx="793370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581886" y="3091607"/>
            <a:ext cx="2248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Arial Rounded MT Bold" pitchFamily="34" charset="0"/>
              </a:rPr>
              <a:t>hungry </a:t>
            </a:r>
            <a:endParaRPr lang="ar-SA" sz="4400" dirty="0"/>
          </a:p>
        </p:txBody>
      </p:sp>
      <p:sp>
        <p:nvSpPr>
          <p:cNvPr id="16" name="مستطيل 15"/>
          <p:cNvSpPr/>
          <p:nvPr/>
        </p:nvSpPr>
        <p:spPr>
          <a:xfrm>
            <a:off x="5014771" y="2132856"/>
            <a:ext cx="12586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Arial Rounded MT Bold" pitchFamily="34" charset="0"/>
              </a:rPr>
              <a:t>cold</a:t>
            </a:r>
            <a:endParaRPr lang="ar-SA" sz="4000" dirty="0"/>
          </a:p>
        </p:txBody>
      </p:sp>
      <p:sp>
        <p:nvSpPr>
          <p:cNvPr id="17" name="مستطيل 16"/>
          <p:cNvSpPr/>
          <p:nvPr/>
        </p:nvSpPr>
        <p:spPr>
          <a:xfrm>
            <a:off x="4842461" y="4027711"/>
            <a:ext cx="1957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Arial Rounded MT Bold" pitchFamily="34" charset="0"/>
              </a:rPr>
              <a:t>sleepy</a:t>
            </a:r>
            <a:endParaRPr lang="ar-SA" sz="4400" dirty="0"/>
          </a:p>
        </p:txBody>
      </p:sp>
      <p:sp>
        <p:nvSpPr>
          <p:cNvPr id="18" name="مستطيل 17"/>
          <p:cNvSpPr/>
          <p:nvPr/>
        </p:nvSpPr>
        <p:spPr>
          <a:xfrm>
            <a:off x="5004048" y="5085184"/>
            <a:ext cx="10679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Arial Rounded MT Bold" pitchFamily="34" charset="0"/>
              </a:rPr>
              <a:t>hot</a:t>
            </a:r>
            <a:endParaRPr lang="ar-SA" sz="4400" dirty="0"/>
          </a:p>
        </p:txBody>
      </p:sp>
    </p:spTree>
    <p:extLst>
      <p:ext uri="{BB962C8B-B14F-4D97-AF65-F5344CB8AC3E}">
        <p14:creationId xmlns:p14="http://schemas.microsoft.com/office/powerpoint/2010/main" val="40026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129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41174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60" y="1945580"/>
            <a:ext cx="7671196" cy="436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We Can 3 (2020) WB_CD 2_08">
            <a:hlinkClick r:id="" action="ppaction://media"/>
            <a:extLst>
              <a:ext uri="{FF2B5EF4-FFF2-40B4-BE49-F238E27FC236}">
                <a16:creationId xmlns:a16="http://schemas.microsoft.com/office/drawing/2014/main" id="{A1B188CC-9FAF-4D40-8F46-EB7CA4009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6760" y="511176"/>
            <a:ext cx="6985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0944"/>
            <a:ext cx="64579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60253"/>
            <a:ext cx="8382000" cy="424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983341" y="2100663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971600" y="2924944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619672" y="2924944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894783" y="379078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11333" y="4581128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559405" y="4581128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971600" y="5446965"/>
            <a:ext cx="388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3059832" y="2060848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3059832" y="2924944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3707904" y="2924944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3071573" y="379078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3719645" y="3790781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2987824" y="4581128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3635896" y="4581128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3064895" y="5446965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5148064" y="2079005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5369151" y="2924944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5345026" y="3790779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5844019" y="3790779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5412565" y="4589510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5369151" y="5446965"/>
            <a:ext cx="276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5868144" y="5446965"/>
            <a:ext cx="399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7211557" y="2100663"/>
            <a:ext cx="484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8028384" y="2100663"/>
            <a:ext cx="484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7152903" y="2930076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latin typeface="Comic Sans MS" panose="030F0702030302020204" pitchFamily="66" charset="0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7963307" y="2930076"/>
            <a:ext cx="388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6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ar-SA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  <p:bldP spid="26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1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mbers from 1 - 20 | Baamboozle">
            <a:extLst>
              <a:ext uri="{FF2B5EF4-FFF2-40B4-BE49-F238E27FC236}">
                <a16:creationId xmlns:a16="http://schemas.microsoft.com/office/drawing/2014/main" id="{063B6A9C-DA0D-BE9D-EE7F-50E6EAB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71873"/>
            <a:ext cx="2212337" cy="221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82" y="836712"/>
            <a:ext cx="670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50" y="1571510"/>
            <a:ext cx="7230098" cy="484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691680" y="2085673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p 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716016" y="2022376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7020272" y="2022376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p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1979712" y="3237801"/>
            <a:ext cx="14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  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283968" y="3174504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    p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660232" y="3174504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 r  o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763688" y="4317921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  a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4436368" y="4317921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  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516216" y="4317921"/>
            <a:ext cx="2088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p    o  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835696" y="5830089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p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419872" y="5766792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s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004048" y="5766792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 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7236296" y="5766792"/>
            <a:ext cx="16561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n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547664" y="1571510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3995936" y="1571164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3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6444208" y="1571164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7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6372200" y="2723292"/>
            <a:ext cx="7200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11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3995936" y="2723292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6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1547664" y="2723292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9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1547664" y="3875420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8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3995936" y="3875420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4 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6444208" y="3875420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2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6948264" y="5027548"/>
            <a:ext cx="7200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12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4932040" y="5027548"/>
            <a:ext cx="7200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13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3131840" y="5027548"/>
            <a:ext cx="6480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10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1547664" y="5027548"/>
            <a:ext cx="50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5</a:t>
            </a:r>
            <a:endParaRPr lang="ar-SA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We Can 3 (2020) WB_CD 2_09">
            <a:hlinkClick r:id="" action="ppaction://media"/>
            <a:extLst>
              <a:ext uri="{FF2B5EF4-FFF2-40B4-BE49-F238E27FC236}">
                <a16:creationId xmlns:a16="http://schemas.microsoft.com/office/drawing/2014/main" id="{92E729C7-52F0-41F8-8B62-944FF9837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1478" y="827033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5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1800" kern="0" baseline="30000" dirty="0">
                <a:solidFill>
                  <a:srgbClr val="0000FF"/>
                </a:solidFill>
                <a:latin typeface="Arial Black" panose="020B0A04020102020204" pitchFamily="34" charset="0"/>
                <a:ea typeface="+mn-ea"/>
                <a:cs typeface="+mn-cs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1050" kern="0" baseline="30000" dirty="0">
              <a:solidFill>
                <a:srgbClr val="595959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123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124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86" y="836712"/>
            <a:ext cx="607695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31" y="1665646"/>
            <a:ext cx="5792951" cy="205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18" y="3918182"/>
            <a:ext cx="5947016" cy="26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1"/>
          <p:cNvSpPr txBox="1"/>
          <p:nvPr/>
        </p:nvSpPr>
        <p:spPr>
          <a:xfrm>
            <a:off x="2411760" y="1772816"/>
            <a:ext cx="22322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Hello!</a:t>
            </a:r>
            <a:endParaRPr lang="ar-SA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ربع نص 21"/>
          <p:cNvSpPr txBox="1"/>
          <p:nvPr/>
        </p:nvSpPr>
        <p:spPr>
          <a:xfrm>
            <a:off x="1763688" y="3933056"/>
            <a:ext cx="40324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you?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مربع نص 21"/>
          <p:cNvSpPr txBox="1"/>
          <p:nvPr/>
        </p:nvSpPr>
        <p:spPr>
          <a:xfrm>
            <a:off x="1844080" y="5157192"/>
            <a:ext cx="24398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΄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fine.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We Can 3 (2020) WB_CD 2_02">
            <a:hlinkClick r:id="" action="ppaction://media"/>
            <a:extLst>
              <a:ext uri="{FF2B5EF4-FFF2-40B4-BE49-F238E27FC236}">
                <a16:creationId xmlns:a16="http://schemas.microsoft.com/office/drawing/2014/main" id="{958A9B94-B804-4327-8C9E-0BCB2B330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556" y="1882483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3" y="1328564"/>
            <a:ext cx="39528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2336676"/>
            <a:ext cx="8067675" cy="30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شكل حر 6"/>
          <p:cNvSpPr/>
          <p:nvPr/>
        </p:nvSpPr>
        <p:spPr>
          <a:xfrm>
            <a:off x="3111190" y="3334215"/>
            <a:ext cx="22303" cy="1081668"/>
          </a:xfrm>
          <a:custGeom>
            <a:avLst/>
            <a:gdLst>
              <a:gd name="connsiteX0" fmla="*/ 0 w 22303"/>
              <a:gd name="connsiteY0" fmla="*/ 0 h 1081668"/>
              <a:gd name="connsiteX1" fmla="*/ 11151 w 22303"/>
              <a:gd name="connsiteY1" fmla="*/ 869795 h 1081668"/>
              <a:gd name="connsiteX2" fmla="*/ 22303 w 22303"/>
              <a:gd name="connsiteY2" fmla="*/ 903248 h 1081668"/>
              <a:gd name="connsiteX3" fmla="*/ 11151 w 22303"/>
              <a:gd name="connsiteY3" fmla="*/ 1059365 h 1081668"/>
              <a:gd name="connsiteX4" fmla="*/ 11151 w 22303"/>
              <a:gd name="connsiteY4" fmla="*/ 1081668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3" h="1081668">
                <a:moveTo>
                  <a:pt x="0" y="0"/>
                </a:moveTo>
                <a:cubicBezTo>
                  <a:pt x="3717" y="289932"/>
                  <a:pt x="3994" y="579928"/>
                  <a:pt x="11151" y="869795"/>
                </a:cubicBezTo>
                <a:cubicBezTo>
                  <a:pt x="11441" y="881546"/>
                  <a:pt x="22303" y="891494"/>
                  <a:pt x="22303" y="903248"/>
                </a:cubicBezTo>
                <a:cubicBezTo>
                  <a:pt x="22303" y="955420"/>
                  <a:pt x="14406" y="1007295"/>
                  <a:pt x="11151" y="1059365"/>
                </a:cubicBezTo>
                <a:cubicBezTo>
                  <a:pt x="10687" y="1066785"/>
                  <a:pt x="11151" y="1074234"/>
                  <a:pt x="11151" y="1081668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3133493" y="3858322"/>
            <a:ext cx="367990" cy="12609"/>
          </a:xfrm>
          <a:custGeom>
            <a:avLst/>
            <a:gdLst>
              <a:gd name="connsiteX0" fmla="*/ 0 w 367990"/>
              <a:gd name="connsiteY0" fmla="*/ 0 h 12609"/>
              <a:gd name="connsiteX1" fmla="*/ 367990 w 367990"/>
              <a:gd name="connsiteY1" fmla="*/ 11151 h 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990" h="12609">
                <a:moveTo>
                  <a:pt x="0" y="0"/>
                </a:moveTo>
                <a:cubicBezTo>
                  <a:pt x="204103" y="18555"/>
                  <a:pt x="81607" y="11151"/>
                  <a:pt x="367990" y="11151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3470228" y="3367668"/>
            <a:ext cx="31255" cy="1014761"/>
          </a:xfrm>
          <a:custGeom>
            <a:avLst/>
            <a:gdLst>
              <a:gd name="connsiteX0" fmla="*/ 31255 w 31255"/>
              <a:gd name="connsiteY0" fmla="*/ 0 h 1014761"/>
              <a:gd name="connsiteX1" fmla="*/ 20104 w 31255"/>
              <a:gd name="connsiteY1" fmla="*/ 1014761 h 10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5" h="1014761">
                <a:moveTo>
                  <a:pt x="31255" y="0"/>
                </a:moveTo>
                <a:cubicBezTo>
                  <a:pt x="-31837" y="378560"/>
                  <a:pt x="20104" y="44298"/>
                  <a:pt x="20104" y="1014761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3668751" y="3836020"/>
            <a:ext cx="11823" cy="557560"/>
          </a:xfrm>
          <a:custGeom>
            <a:avLst/>
            <a:gdLst>
              <a:gd name="connsiteX0" fmla="*/ 11151 w 11823"/>
              <a:gd name="connsiteY0" fmla="*/ 0 h 557560"/>
              <a:gd name="connsiteX1" fmla="*/ 0 w 11823"/>
              <a:gd name="connsiteY1" fmla="*/ 256478 h 557560"/>
              <a:gd name="connsiteX2" fmla="*/ 11151 w 11823"/>
              <a:gd name="connsiteY2" fmla="*/ 434897 h 557560"/>
              <a:gd name="connsiteX3" fmla="*/ 11151 w 11823"/>
              <a:gd name="connsiteY3" fmla="*/ 557560 h 55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3" h="557560">
                <a:moveTo>
                  <a:pt x="11151" y="0"/>
                </a:moveTo>
                <a:cubicBezTo>
                  <a:pt x="7434" y="85493"/>
                  <a:pt x="0" y="170905"/>
                  <a:pt x="0" y="256478"/>
                </a:cubicBezTo>
                <a:cubicBezTo>
                  <a:pt x="0" y="316067"/>
                  <a:pt x="8946" y="375349"/>
                  <a:pt x="11151" y="434897"/>
                </a:cubicBezTo>
                <a:cubicBezTo>
                  <a:pt x="12664" y="475757"/>
                  <a:pt x="11151" y="516672"/>
                  <a:pt x="11151" y="557560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حر 15"/>
          <p:cNvSpPr/>
          <p:nvPr/>
        </p:nvSpPr>
        <p:spPr>
          <a:xfrm>
            <a:off x="3657600" y="3657600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3668751" y="3573016"/>
            <a:ext cx="45719" cy="19099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حر 17"/>
          <p:cNvSpPr/>
          <p:nvPr/>
        </p:nvSpPr>
        <p:spPr>
          <a:xfrm>
            <a:off x="3858322" y="3367668"/>
            <a:ext cx="11151" cy="869795"/>
          </a:xfrm>
          <a:custGeom>
            <a:avLst/>
            <a:gdLst>
              <a:gd name="connsiteX0" fmla="*/ 0 w 11151"/>
              <a:gd name="connsiteY0" fmla="*/ 0 h 869795"/>
              <a:gd name="connsiteX1" fmla="*/ 11151 w 11151"/>
              <a:gd name="connsiteY1" fmla="*/ 122664 h 869795"/>
              <a:gd name="connsiteX2" fmla="*/ 0 w 11151"/>
              <a:gd name="connsiteY2" fmla="*/ 869795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1" h="869795">
                <a:moveTo>
                  <a:pt x="0" y="0"/>
                </a:moveTo>
                <a:cubicBezTo>
                  <a:pt x="3717" y="40888"/>
                  <a:pt x="11151" y="81607"/>
                  <a:pt x="11151" y="122664"/>
                </a:cubicBezTo>
                <a:cubicBezTo>
                  <a:pt x="11151" y="371735"/>
                  <a:pt x="0" y="620724"/>
                  <a:pt x="0" y="869795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3838218" y="4310421"/>
            <a:ext cx="85710" cy="12669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حر 22"/>
          <p:cNvSpPr/>
          <p:nvPr/>
        </p:nvSpPr>
        <p:spPr>
          <a:xfrm>
            <a:off x="4932040" y="3334215"/>
            <a:ext cx="22303" cy="1081668"/>
          </a:xfrm>
          <a:custGeom>
            <a:avLst/>
            <a:gdLst>
              <a:gd name="connsiteX0" fmla="*/ 0 w 22303"/>
              <a:gd name="connsiteY0" fmla="*/ 0 h 1081668"/>
              <a:gd name="connsiteX1" fmla="*/ 11151 w 22303"/>
              <a:gd name="connsiteY1" fmla="*/ 869795 h 1081668"/>
              <a:gd name="connsiteX2" fmla="*/ 22303 w 22303"/>
              <a:gd name="connsiteY2" fmla="*/ 903248 h 1081668"/>
              <a:gd name="connsiteX3" fmla="*/ 11151 w 22303"/>
              <a:gd name="connsiteY3" fmla="*/ 1059365 h 1081668"/>
              <a:gd name="connsiteX4" fmla="*/ 11151 w 22303"/>
              <a:gd name="connsiteY4" fmla="*/ 1081668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3" h="1081668">
                <a:moveTo>
                  <a:pt x="0" y="0"/>
                </a:moveTo>
                <a:cubicBezTo>
                  <a:pt x="3717" y="289932"/>
                  <a:pt x="3994" y="579928"/>
                  <a:pt x="11151" y="869795"/>
                </a:cubicBezTo>
                <a:cubicBezTo>
                  <a:pt x="11441" y="881546"/>
                  <a:pt x="22303" y="891494"/>
                  <a:pt x="22303" y="903248"/>
                </a:cubicBezTo>
                <a:cubicBezTo>
                  <a:pt x="22303" y="955420"/>
                  <a:pt x="14406" y="1007295"/>
                  <a:pt x="11151" y="1059365"/>
                </a:cubicBezTo>
                <a:cubicBezTo>
                  <a:pt x="10687" y="1066785"/>
                  <a:pt x="11151" y="1074234"/>
                  <a:pt x="11151" y="1081668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حر 24"/>
          <p:cNvSpPr/>
          <p:nvPr/>
        </p:nvSpPr>
        <p:spPr>
          <a:xfrm>
            <a:off x="4954343" y="3858322"/>
            <a:ext cx="367990" cy="12609"/>
          </a:xfrm>
          <a:custGeom>
            <a:avLst/>
            <a:gdLst>
              <a:gd name="connsiteX0" fmla="*/ 0 w 367990"/>
              <a:gd name="connsiteY0" fmla="*/ 0 h 12609"/>
              <a:gd name="connsiteX1" fmla="*/ 367990 w 367990"/>
              <a:gd name="connsiteY1" fmla="*/ 11151 h 1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7990" h="12609">
                <a:moveTo>
                  <a:pt x="0" y="0"/>
                </a:moveTo>
                <a:cubicBezTo>
                  <a:pt x="204103" y="18555"/>
                  <a:pt x="81607" y="11151"/>
                  <a:pt x="367990" y="11151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حر 25"/>
          <p:cNvSpPr/>
          <p:nvPr/>
        </p:nvSpPr>
        <p:spPr>
          <a:xfrm>
            <a:off x="5291078" y="3367668"/>
            <a:ext cx="31255" cy="1014761"/>
          </a:xfrm>
          <a:custGeom>
            <a:avLst/>
            <a:gdLst>
              <a:gd name="connsiteX0" fmla="*/ 31255 w 31255"/>
              <a:gd name="connsiteY0" fmla="*/ 0 h 1014761"/>
              <a:gd name="connsiteX1" fmla="*/ 20104 w 31255"/>
              <a:gd name="connsiteY1" fmla="*/ 1014761 h 10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5" h="1014761">
                <a:moveTo>
                  <a:pt x="31255" y="0"/>
                </a:moveTo>
                <a:cubicBezTo>
                  <a:pt x="-31837" y="378560"/>
                  <a:pt x="20104" y="44298"/>
                  <a:pt x="20104" y="1014761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حر 26"/>
          <p:cNvSpPr/>
          <p:nvPr/>
        </p:nvSpPr>
        <p:spPr>
          <a:xfrm>
            <a:off x="5489601" y="3836020"/>
            <a:ext cx="11823" cy="557560"/>
          </a:xfrm>
          <a:custGeom>
            <a:avLst/>
            <a:gdLst>
              <a:gd name="connsiteX0" fmla="*/ 11151 w 11823"/>
              <a:gd name="connsiteY0" fmla="*/ 0 h 557560"/>
              <a:gd name="connsiteX1" fmla="*/ 0 w 11823"/>
              <a:gd name="connsiteY1" fmla="*/ 256478 h 557560"/>
              <a:gd name="connsiteX2" fmla="*/ 11151 w 11823"/>
              <a:gd name="connsiteY2" fmla="*/ 434897 h 557560"/>
              <a:gd name="connsiteX3" fmla="*/ 11151 w 11823"/>
              <a:gd name="connsiteY3" fmla="*/ 557560 h 55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3" h="557560">
                <a:moveTo>
                  <a:pt x="11151" y="0"/>
                </a:moveTo>
                <a:cubicBezTo>
                  <a:pt x="7434" y="85493"/>
                  <a:pt x="0" y="170905"/>
                  <a:pt x="0" y="256478"/>
                </a:cubicBezTo>
                <a:cubicBezTo>
                  <a:pt x="0" y="316067"/>
                  <a:pt x="8946" y="375349"/>
                  <a:pt x="11151" y="434897"/>
                </a:cubicBezTo>
                <a:cubicBezTo>
                  <a:pt x="12664" y="475757"/>
                  <a:pt x="11151" y="516672"/>
                  <a:pt x="11151" y="557560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5489601" y="3573016"/>
            <a:ext cx="45719" cy="19099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حر 28"/>
          <p:cNvSpPr/>
          <p:nvPr/>
        </p:nvSpPr>
        <p:spPr>
          <a:xfrm>
            <a:off x="5679172" y="3367668"/>
            <a:ext cx="11151" cy="869795"/>
          </a:xfrm>
          <a:custGeom>
            <a:avLst/>
            <a:gdLst>
              <a:gd name="connsiteX0" fmla="*/ 0 w 11151"/>
              <a:gd name="connsiteY0" fmla="*/ 0 h 869795"/>
              <a:gd name="connsiteX1" fmla="*/ 11151 w 11151"/>
              <a:gd name="connsiteY1" fmla="*/ 122664 h 869795"/>
              <a:gd name="connsiteX2" fmla="*/ 0 w 11151"/>
              <a:gd name="connsiteY2" fmla="*/ 869795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1" h="869795">
                <a:moveTo>
                  <a:pt x="0" y="0"/>
                </a:moveTo>
                <a:cubicBezTo>
                  <a:pt x="3717" y="40888"/>
                  <a:pt x="11151" y="81607"/>
                  <a:pt x="11151" y="122664"/>
                </a:cubicBezTo>
                <a:cubicBezTo>
                  <a:pt x="11151" y="371735"/>
                  <a:pt x="0" y="620724"/>
                  <a:pt x="0" y="869795"/>
                </a:cubicBezTo>
              </a:path>
            </a:pathLst>
          </a:custGeom>
          <a:solidFill>
            <a:srgbClr val="0070C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/>
          <p:cNvSpPr/>
          <p:nvPr/>
        </p:nvSpPr>
        <p:spPr>
          <a:xfrm>
            <a:off x="5659068" y="4310421"/>
            <a:ext cx="85710" cy="126691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30" y="1340768"/>
            <a:ext cx="720652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55" y="2181572"/>
            <a:ext cx="7800925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ربع نص 21"/>
          <p:cNvSpPr txBox="1"/>
          <p:nvPr/>
        </p:nvSpPr>
        <p:spPr>
          <a:xfrm>
            <a:off x="1475656" y="2348880"/>
            <a:ext cx="73876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spc="-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,</a:t>
            </a:r>
            <a:r>
              <a:rPr lang="en-US" sz="4800" spc="-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Samir</a:t>
            </a:r>
            <a:r>
              <a:rPr lang="en-US" sz="4800" spc="-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  How   </a:t>
            </a:r>
            <a:r>
              <a:rPr lang="en-US" sz="4800" spc="-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   </a:t>
            </a:r>
            <a:r>
              <a:rPr lang="en-US" sz="4800" spc="-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ar-SA" sz="4800" spc="-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We Can 3 (2020) WB_CD 2_03">
            <a:hlinkClick r:id="" action="ppaction://media"/>
            <a:extLst>
              <a:ext uri="{FF2B5EF4-FFF2-40B4-BE49-F238E27FC236}">
                <a16:creationId xmlns:a16="http://schemas.microsoft.com/office/drawing/2014/main" id="{B8445658-972D-4956-97B9-D201BB131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4010" y="4636368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59" y="483134"/>
            <a:ext cx="3552825" cy="55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50491"/>
            <a:ext cx="2657434" cy="4486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98501"/>
            <a:ext cx="54006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111" y="3170837"/>
            <a:ext cx="5357331" cy="349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21"/>
          <p:cNvSpPr txBox="1"/>
          <p:nvPr/>
        </p:nvSpPr>
        <p:spPr>
          <a:xfrm>
            <a:off x="4433851" y="3729226"/>
            <a:ext cx="2226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endParaRPr lang="ar-SA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ربع نص 21"/>
          <p:cNvSpPr txBox="1"/>
          <p:nvPr/>
        </p:nvSpPr>
        <p:spPr>
          <a:xfrm>
            <a:off x="4788024" y="1772816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spc="-300" dirty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endParaRPr lang="ar-SA" sz="32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7" name="مربع نص 21"/>
          <p:cNvSpPr txBox="1"/>
          <p:nvPr/>
        </p:nvSpPr>
        <p:spPr>
          <a:xfrm>
            <a:off x="3851920" y="4449306"/>
            <a:ext cx="2226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cs typeface="Arial" panose="020B0604020202020204" pitchFamily="34" charset="0"/>
              </a:rPr>
              <a:t>I’m third</a:t>
            </a:r>
            <a:endParaRPr lang="ar-SA" sz="4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8" name="مربع نص 21"/>
          <p:cNvSpPr txBox="1"/>
          <p:nvPr/>
        </p:nvSpPr>
        <p:spPr>
          <a:xfrm>
            <a:off x="6516216" y="2556193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spc="-300" dirty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endParaRPr lang="ar-SA" sz="32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9" name="مربع نص 21"/>
          <p:cNvSpPr txBox="1"/>
          <p:nvPr/>
        </p:nvSpPr>
        <p:spPr>
          <a:xfrm>
            <a:off x="3851920" y="5169386"/>
            <a:ext cx="26642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</a:rPr>
              <a:t>I’m fourth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0" name="مربع نص 21"/>
          <p:cNvSpPr txBox="1"/>
          <p:nvPr/>
        </p:nvSpPr>
        <p:spPr>
          <a:xfrm>
            <a:off x="4747789" y="2556193"/>
            <a:ext cx="4002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spc="-300" dirty="0">
                <a:solidFill>
                  <a:srgbClr val="FF0000"/>
                </a:solidFill>
                <a:latin typeface="Arial Rounded MT Bold" pitchFamily="34" charset="0"/>
              </a:rPr>
              <a:t>4</a:t>
            </a:r>
            <a:endParaRPr lang="ar-SA" sz="32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1" name="مربع نص 21"/>
          <p:cNvSpPr txBox="1"/>
          <p:nvPr/>
        </p:nvSpPr>
        <p:spPr>
          <a:xfrm>
            <a:off x="3851920" y="5889466"/>
            <a:ext cx="222638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</a:rPr>
              <a:t>I’m fifth</a:t>
            </a:r>
            <a:endParaRPr lang="ar-SA" sz="4000" dirty="0">
              <a:solidFill>
                <a:srgbClr val="FF0000"/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6516216" y="1772816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spc="-300" dirty="0">
                <a:solidFill>
                  <a:srgbClr val="FF0000"/>
                </a:solidFill>
                <a:latin typeface="Arial Rounded MT Bold" pitchFamily="34" charset="0"/>
              </a:rPr>
              <a:t>5</a:t>
            </a:r>
            <a:endParaRPr lang="ar-SA" sz="3200" b="1" spc="-3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3" name="We Can 3 (2020) WB_CD 2_03">
            <a:hlinkClick r:id="" action="ppaction://media"/>
            <a:extLst>
              <a:ext uri="{FF2B5EF4-FFF2-40B4-BE49-F238E27FC236}">
                <a16:creationId xmlns:a16="http://schemas.microsoft.com/office/drawing/2014/main" id="{6F3CCE26-BD40-4EF0-859B-3392884BC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404664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4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274204" y="946099"/>
            <a:ext cx="2952329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2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nd &amp;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rd  Grade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01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19" y="2597406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012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64" y="2296491"/>
            <a:ext cx="3325793" cy="27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17035" y="4091617"/>
            <a:ext cx="2329373" cy="19733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802A70-21E2-BBAD-F881-1B32C0DF2E3D}"/>
              </a:ext>
            </a:extLst>
          </p:cNvPr>
          <p:cNvSpPr txBox="1">
            <a:spLocks/>
          </p:cNvSpPr>
          <p:nvPr/>
        </p:nvSpPr>
        <p:spPr>
          <a:xfrm>
            <a:off x="5928459" y="94122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4th &amp; 5th  Grade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050" b="1" i="0" u="none" strike="noStrike" kern="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125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126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5" name="Picture 2" descr="Page Free Icon of Icomoon free 1 Icons">
            <a:extLst>
              <a:ext uri="{FF2B5EF4-FFF2-40B4-BE49-F238E27FC236}">
                <a16:creationId xmlns:a16="http://schemas.microsoft.com/office/drawing/2014/main" id="{37E43CEC-E8A2-FA95-BA21-65E04FFC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ge Free Icon of Icomoon free 1 Icons">
            <a:extLst>
              <a:ext uri="{FF2B5EF4-FFF2-40B4-BE49-F238E27FC236}">
                <a16:creationId xmlns:a16="http://schemas.microsoft.com/office/drawing/2014/main" id="{17B8AEB3-2EA1-246A-25C5-ECAEA53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85" y="2572571"/>
            <a:ext cx="447083" cy="4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Are you ready? Go! by Ailing Tay on Dribbble">
            <a:extLst>
              <a:ext uri="{FF2B5EF4-FFF2-40B4-BE49-F238E27FC236}">
                <a16:creationId xmlns:a16="http://schemas.microsoft.com/office/drawing/2014/main" id="{0BB9E8FC-53B2-7629-41B5-5A4E2E1E0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2" y="3116494"/>
            <a:ext cx="182152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1159"/>
            <a:ext cx="2931518" cy="45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55851"/>
            <a:ext cx="4124722" cy="138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99863"/>
            <a:ext cx="2931518" cy="35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We Can 3 (2020) WB_CD 2_04">
            <a:hlinkClick r:id="" action="ppaction://media"/>
            <a:extLst>
              <a:ext uri="{FF2B5EF4-FFF2-40B4-BE49-F238E27FC236}">
                <a16:creationId xmlns:a16="http://schemas.microsoft.com/office/drawing/2014/main" id="{FDBA4C04-C8D9-4DC7-B7F7-E55F1682B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8934" y="1772816"/>
            <a:ext cx="880864" cy="8808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C7AB6FC-2E1A-4381-8FAB-A02EED55E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4233" y="2517180"/>
            <a:ext cx="4124722" cy="367240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B56FDB0-5418-4971-BEDE-C16ED1EABA38}"/>
              </a:ext>
            </a:extLst>
          </p:cNvPr>
          <p:cNvSpPr txBox="1"/>
          <p:nvPr/>
        </p:nvSpPr>
        <p:spPr>
          <a:xfrm>
            <a:off x="3034233" y="2459688"/>
            <a:ext cx="30755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</a:rPr>
              <a:t>If you’re happy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</a:rPr>
              <a:t>and you know it,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</a:rPr>
              <a:t>Clap your hands.</a:t>
            </a:r>
            <a:endParaRPr lang="ar-S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4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1763</TotalTime>
  <Words>265</Words>
  <Application>Microsoft Office PowerPoint</Application>
  <PresentationFormat>عرض على الشاشة (4:3)</PresentationFormat>
  <Paragraphs>179</Paragraphs>
  <Slides>21</Slides>
  <Notes>7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21</vt:i4>
      </vt:variant>
    </vt:vector>
  </HeadingPairs>
  <TitlesOfParts>
    <vt:vector size="36" baseType="lpstr">
      <vt:lpstr>Kristen ITC</vt:lpstr>
      <vt:lpstr>Arial Black</vt:lpstr>
      <vt:lpstr>Arial</vt:lpstr>
      <vt:lpstr>Calibri Light</vt:lpstr>
      <vt:lpstr>Calibri</vt:lpstr>
      <vt:lpstr>Comic Sans MS</vt:lpstr>
      <vt:lpstr>Roboto Mono Regular</vt:lpstr>
      <vt:lpstr>Concert One</vt:lpstr>
      <vt:lpstr>Aharoni</vt:lpstr>
      <vt:lpstr>Arial Rounded MT Bold</vt:lpstr>
      <vt:lpstr>Anonymous Pro</vt:lpstr>
      <vt:lpstr>Coming Soon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81</cp:revision>
  <dcterms:created xsi:type="dcterms:W3CDTF">2016-02-09T18:07:58Z</dcterms:created>
  <dcterms:modified xsi:type="dcterms:W3CDTF">2022-09-23T11:44:55Z</dcterms:modified>
</cp:coreProperties>
</file>