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708" r:id="rId2"/>
    <p:sldMasterId id="2147483751" r:id="rId3"/>
  </p:sldMasterIdLst>
  <p:notesMasterIdLst>
    <p:notesMasterId r:id="rId28"/>
  </p:notesMasterIdLst>
  <p:sldIdLst>
    <p:sldId id="257" r:id="rId4"/>
    <p:sldId id="324" r:id="rId5"/>
    <p:sldId id="413" r:id="rId6"/>
    <p:sldId id="273" r:id="rId7"/>
    <p:sldId id="276" r:id="rId8"/>
    <p:sldId id="277" r:id="rId9"/>
    <p:sldId id="415" r:id="rId10"/>
    <p:sldId id="279" r:id="rId11"/>
    <p:sldId id="280" r:id="rId12"/>
    <p:sldId id="281" r:id="rId13"/>
    <p:sldId id="282" r:id="rId14"/>
    <p:sldId id="284" r:id="rId15"/>
    <p:sldId id="416" r:id="rId16"/>
    <p:sldId id="285" r:id="rId17"/>
    <p:sldId id="286" r:id="rId18"/>
    <p:sldId id="287" r:id="rId19"/>
    <p:sldId id="288" r:id="rId20"/>
    <p:sldId id="417" r:id="rId21"/>
    <p:sldId id="289" r:id="rId22"/>
    <p:sldId id="290" r:id="rId23"/>
    <p:sldId id="291" r:id="rId24"/>
    <p:sldId id="292" r:id="rId25"/>
    <p:sldId id="293" r:id="rId26"/>
    <p:sldId id="414" r:id="rId2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4A78ED7-8D9D-430B-90A6-EA413BF94DD1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57E0AB1-D5FB-413D-945B-AA8EA373B04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0238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842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244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4784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2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795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840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5212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3371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489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389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5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7831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57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2659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658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176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039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058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38606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7687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992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89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6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582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6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0092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9550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9048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8261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2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223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316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750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3084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4210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563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8971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5747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8897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968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19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69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499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257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7001427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749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91522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680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6656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6093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3478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57164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8556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7481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5531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7416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66C9-4F42-4DED-B444-94131CDE2784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F6D6C-7FCF-434A-9220-DF3B500EC43B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057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27/02/44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07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10" Type="http://schemas.openxmlformats.org/officeDocument/2006/relationships/image" Target="../media/image18.png"/><Relationship Id="rId4" Type="http://schemas.openxmlformats.org/officeDocument/2006/relationships/image" Target="../media/image36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2.png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4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17.wdp"/><Relationship Id="rId5" Type="http://schemas.openxmlformats.org/officeDocument/2006/relationships/image" Target="../media/image48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20.wdp"/><Relationship Id="rId5" Type="http://schemas.openxmlformats.org/officeDocument/2006/relationships/image" Target="../media/image54.png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Relationship Id="rId6" Type="http://schemas.microsoft.com/office/2007/relationships/hdphoto" Target="../media/hdphoto23.wdp"/><Relationship Id="rId5" Type="http://schemas.openxmlformats.org/officeDocument/2006/relationships/image" Target="../media/image58.png"/><Relationship Id="rId4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24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microsoft.com/office/2007/relationships/hdphoto" Target="../media/hdphoto25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2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3.mp3"/><Relationship Id="rId16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microsoft.com/office/2007/relationships/hdphoto" Target="../media/hdphoto7.wdp"/><Relationship Id="rId10" Type="http://schemas.microsoft.com/office/2007/relationships/hdphoto" Target="../media/hdphoto5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4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7133208" cy="5619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27280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366417" y="3486780"/>
            <a:ext cx="865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fold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161405" y="3486780"/>
            <a:ext cx="1040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folds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285250" y="4365104"/>
            <a:ext cx="9204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walk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4080238" y="4365104"/>
            <a:ext cx="109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walks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641118" y="5282044"/>
            <a:ext cx="564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go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235729" y="5282044"/>
            <a:ext cx="939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goes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256" y="4797152"/>
            <a:ext cx="809952" cy="8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72" y="980728"/>
            <a:ext cx="5616624" cy="3609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80" y="1599451"/>
            <a:ext cx="5593630" cy="17194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488" y="3290549"/>
            <a:ext cx="3024336" cy="3544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472" y="3919150"/>
            <a:ext cx="5876840" cy="25341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791504" y="3775680"/>
            <a:ext cx="4176464" cy="2677656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wash the dishes .</a:t>
            </a:r>
          </a:p>
          <a:p>
            <a:pPr algn="l" rtl="0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You wash the dishes .</a:t>
            </a:r>
          </a:p>
          <a:p>
            <a:pPr algn="l" rtl="0"/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He washes the dishes .</a:t>
            </a:r>
          </a:p>
          <a:p>
            <a:pPr algn="l" rtl="0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She washes the dishes </a:t>
            </a:r>
          </a:p>
          <a:p>
            <a:pPr algn="l" rtl="0"/>
            <a:r>
              <a:rPr lang="en-US" sz="2800" dirty="0">
                <a:solidFill>
                  <a:srgbClr val="006600"/>
                </a:solidFill>
                <a:latin typeface="Comic Sans MS" panose="030F0702030302020204" pitchFamily="66" charset="0"/>
              </a:rPr>
              <a:t>We wash the dishes .</a:t>
            </a:r>
          </a:p>
          <a:p>
            <a:pPr algn="l" rtl="0"/>
            <a:r>
              <a:rPr lang="en-US" sz="2800" dirty="0">
                <a:solidFill>
                  <a:srgbClr val="FF9900"/>
                </a:solidFill>
                <a:latin typeface="Comic Sans MS" panose="030F0702030302020204" pitchFamily="66" charset="0"/>
              </a:rPr>
              <a:t>They wash the dishes .</a:t>
            </a:r>
            <a:endParaRPr lang="ar-SA" sz="2800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5 (2020) WB_CD 3_29">
            <a:hlinkClick r:id="" action="ppaction://media"/>
            <a:extLst>
              <a:ext uri="{FF2B5EF4-FFF2-40B4-BE49-F238E27FC236}">
                <a16:creationId xmlns:a16="http://schemas.microsoft.com/office/drawing/2014/main" id="{9F789B29-555C-4DC1-B9F1-D7388BC94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536" y="1195023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6181725" cy="4762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5010150" cy="357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051" y="3478932"/>
            <a:ext cx="277685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854331" y="2060848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sets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281819" y="2772217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wash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522044" y="3501008"/>
            <a:ext cx="1770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vacuums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3809402" y="4212377"/>
            <a:ext cx="138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cleans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835696" y="4949552"/>
            <a:ext cx="619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go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6287838" y="5403984"/>
            <a:ext cx="2154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itchFamily="66" charset="0"/>
              </a:rPr>
              <a:t>A kangaroo </a:t>
            </a:r>
            <a:endParaRPr lang="ar-SA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167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168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1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92" y="908720"/>
            <a:ext cx="4324350" cy="5143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05" y="1443633"/>
            <a:ext cx="3002951" cy="480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92" y="1723309"/>
            <a:ext cx="4487797" cy="452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30">
            <a:hlinkClick r:id="" action="ppaction://media"/>
            <a:extLst>
              <a:ext uri="{FF2B5EF4-FFF2-40B4-BE49-F238E27FC236}">
                <a16:creationId xmlns:a16="http://schemas.microsoft.com/office/drawing/2014/main" id="{22C58309-BDAE-43A3-BA85-B31BDE80B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528" y="982638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3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98569"/>
            <a:ext cx="6260355" cy="48545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5193"/>
            <a:ext cx="1956991" cy="35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49" y="2301483"/>
            <a:ext cx="3705335" cy="354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89" y="3796174"/>
            <a:ext cx="2465589" cy="2399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1763688" y="2361040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916088" y="2894713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f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907704" y="3542785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907704" y="4017224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1907704" y="4665296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1835696" y="5241360"/>
            <a:ext cx="5040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ar-SA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804248" y="5631631"/>
            <a:ext cx="150740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hippo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1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634911" cy="144813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51" y="2568053"/>
            <a:ext cx="7848872" cy="357816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We Can 5 (2020) WB_CD 3_31">
            <a:hlinkClick r:id="" action="ppaction://media"/>
            <a:extLst>
              <a:ext uri="{FF2B5EF4-FFF2-40B4-BE49-F238E27FC236}">
                <a16:creationId xmlns:a16="http://schemas.microsoft.com/office/drawing/2014/main" id="{EE06A8D5-F410-4F75-9B4D-46A136611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1073" y="317167"/>
            <a:ext cx="736848" cy="736848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E41E0831-2848-7E6E-4F20-5D090B5357C5}"/>
              </a:ext>
            </a:extLst>
          </p:cNvPr>
          <p:cNvSpPr/>
          <p:nvPr/>
        </p:nvSpPr>
        <p:spPr>
          <a:xfrm>
            <a:off x="179512" y="2436596"/>
            <a:ext cx="7698535" cy="5237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cs typeface="Akhbar MT" pitchFamily="2" charset="-78"/>
              </a:rPr>
              <a:t>انظر للقصيدة ص 31 كتاب الطالب ثم انسخ    .... ماذا يفعلون ؟ 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4439A8F0-D628-1583-FCB8-49E4A076E8F1}"/>
              </a:ext>
            </a:extLst>
          </p:cNvPr>
          <p:cNvSpPr/>
          <p:nvPr/>
        </p:nvSpPr>
        <p:spPr>
          <a:xfrm>
            <a:off x="241074" y="3262357"/>
            <a:ext cx="8235134" cy="5237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 defTabSz="1152144" rtl="0"/>
            <a:r>
              <a:rPr lang="en-US" sz="2000" b="1" dirty="0">
                <a:solidFill>
                  <a:srgbClr val="238D23"/>
                </a:solidFill>
                <a:latin typeface="Comic Sans MS" panose="030F0702030302020204" pitchFamily="66" charset="0"/>
              </a:rPr>
              <a:t>She usually vacuums and cleans up her room 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9D57ACC6-B8AE-6C08-CC12-A509C9007040}"/>
              </a:ext>
            </a:extLst>
          </p:cNvPr>
          <p:cNvSpPr/>
          <p:nvPr/>
        </p:nvSpPr>
        <p:spPr>
          <a:xfrm>
            <a:off x="241074" y="4060273"/>
            <a:ext cx="8406582" cy="5237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 defTabSz="1152144" rtl="0"/>
            <a:r>
              <a:rPr lang="en-US" sz="2000" b="1" dirty="0">
                <a:solidFill>
                  <a:srgbClr val="238D23"/>
                </a:solidFill>
                <a:latin typeface="Comic Sans MS" panose="030F0702030302020204" pitchFamily="66" charset="0"/>
              </a:rPr>
              <a:t>She is watching TV and eating</a:t>
            </a:r>
            <a:endParaRPr lang="ar-SA" sz="2000" b="1" dirty="0">
              <a:solidFill>
                <a:srgbClr val="238D23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7B5ED16B-0DBA-0049-B074-9FF9F456B61D}"/>
              </a:ext>
            </a:extLst>
          </p:cNvPr>
          <p:cNvSpPr/>
          <p:nvPr/>
        </p:nvSpPr>
        <p:spPr>
          <a:xfrm>
            <a:off x="241073" y="4893112"/>
            <a:ext cx="8400219" cy="5237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 defTabSz="1152144" rtl="0"/>
            <a:r>
              <a:rPr lang="en-US" sz="2000" b="1" dirty="0">
                <a:solidFill>
                  <a:srgbClr val="238D23"/>
                </a:solidFill>
                <a:latin typeface="Comic Sans MS" panose="030F0702030302020204" pitchFamily="66" charset="0"/>
              </a:rPr>
              <a:t>She usually feeds the fish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89216093-B379-77D2-2C6E-38F0821ACCE6}"/>
              </a:ext>
            </a:extLst>
          </p:cNvPr>
          <p:cNvSpPr/>
          <p:nvPr/>
        </p:nvSpPr>
        <p:spPr>
          <a:xfrm>
            <a:off x="294593" y="5622448"/>
            <a:ext cx="8400219" cy="52376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 defTabSz="1152144" rtl="0"/>
            <a:r>
              <a:rPr lang="en-US" sz="2000" b="1" dirty="0">
                <a:solidFill>
                  <a:srgbClr val="238D23"/>
                </a:solidFill>
                <a:latin typeface="Comic Sans MS" panose="030F0702030302020204" pitchFamily="66" charset="0"/>
              </a:rPr>
              <a:t>She is playing games and sitting</a:t>
            </a:r>
          </a:p>
        </p:txBody>
      </p:sp>
    </p:spTree>
    <p:extLst>
      <p:ext uri="{BB962C8B-B14F-4D97-AF65-F5344CB8AC3E}">
        <p14:creationId xmlns:p14="http://schemas.microsoft.com/office/powerpoint/2010/main" val="777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1713"/>
            <a:ext cx="6577843" cy="48724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44" y="2576760"/>
            <a:ext cx="2609704" cy="320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76760"/>
            <a:ext cx="397192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918" y="3839121"/>
            <a:ext cx="2047114" cy="2182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3491880" y="2686993"/>
            <a:ext cx="5586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067944" y="3233440"/>
            <a:ext cx="29951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203848" y="3737496"/>
            <a:ext cx="3600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مربع نص 5"/>
          <p:cNvSpPr txBox="1"/>
          <p:nvPr/>
        </p:nvSpPr>
        <p:spPr>
          <a:xfrm>
            <a:off x="3491880" y="4263479"/>
            <a:ext cx="3769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2915816" y="4767535"/>
            <a:ext cx="3439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045387" y="5517232"/>
            <a:ext cx="170307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tiger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170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8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41" y="1340768"/>
            <a:ext cx="6272039" cy="51802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28057"/>
            <a:ext cx="2591190" cy="3777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315" y="2132856"/>
            <a:ext cx="5283165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2483768" y="2052137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c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900631" y="2795737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551949" y="3573016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195736" y="4356393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d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051720" y="5148481"/>
            <a:ext cx="5040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e</a:t>
            </a:r>
            <a:endParaRPr lang="ar-SA" sz="3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7020272" y="2669929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4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01" y="548680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836712"/>
            <a:ext cx="5886450" cy="5810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26931"/>
            <a:ext cx="5195017" cy="480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20944"/>
            <a:ext cx="2304256" cy="2240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475655" y="1772816"/>
            <a:ext cx="2726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W   a   s  h 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547663" y="2556193"/>
            <a:ext cx="3453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R   o   b   o   t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619671" y="3348281"/>
            <a:ext cx="3283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d   r   i   n   k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550984" y="4140369"/>
            <a:ext cx="3381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S   m   </a:t>
            </a:r>
            <a:r>
              <a:rPr lang="en-US" sz="3200" b="1" dirty="0" err="1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   l   e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557270" y="4932457"/>
            <a:ext cx="3446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b   r   e   a   d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1619671" y="5724545"/>
            <a:ext cx="3446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h   o   u   s   e</a:t>
            </a:r>
            <a:endParaRPr lang="ar-SA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6876255" y="5684906"/>
            <a:ext cx="16561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 uncle </a:t>
            </a:r>
            <a:endParaRPr lang="ar-SA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5 (2020) WB_CD 3_32">
            <a:hlinkClick r:id="" action="ppaction://media"/>
            <a:extLst>
              <a:ext uri="{FF2B5EF4-FFF2-40B4-BE49-F238E27FC236}">
                <a16:creationId xmlns:a16="http://schemas.microsoft.com/office/drawing/2014/main" id="{06BEB449-4873-4BFD-8402-9FBCD7403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9512" y="593570"/>
            <a:ext cx="808856" cy="8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2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0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89723"/>
            <a:ext cx="6048375" cy="52387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96" y="2924944"/>
            <a:ext cx="779603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923928" y="2996952"/>
            <a:ext cx="15121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car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915816" y="3780329"/>
            <a:ext cx="15121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doctor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804248" y="3789040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teacher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915816" y="4572417"/>
            <a:ext cx="223224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computer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267744" y="5301208"/>
            <a:ext cx="15121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horse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4427984" y="5292497"/>
            <a:ext cx="15121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farm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5 (2020) WB_CD 3_33">
            <a:hlinkClick r:id="" action="ppaction://media"/>
            <a:extLst>
              <a:ext uri="{FF2B5EF4-FFF2-40B4-BE49-F238E27FC236}">
                <a16:creationId xmlns:a16="http://schemas.microsoft.com/office/drawing/2014/main" id="{2FCEC13B-007F-4671-A9F5-32BE21961F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7152" y="1028706"/>
            <a:ext cx="736848" cy="73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5" grpId="0"/>
      <p:bldP spid="16" grpId="0"/>
      <p:bldP spid="18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35" y="1412776"/>
            <a:ext cx="3781425" cy="5429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60622"/>
            <a:ext cx="7971044" cy="36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82835" y="2348880"/>
            <a:ext cx="18729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Car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627051" y="2412177"/>
            <a:ext cx="18729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Jar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499992" y="2348880"/>
            <a:ext cx="18729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Star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515483" y="2348880"/>
            <a:ext cx="187294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Scar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683569" y="3212976"/>
            <a:ext cx="136815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Door 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627784" y="3212976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Floor 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4572000" y="3212976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Actor 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6588224" y="3212976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Color </a:t>
            </a:r>
            <a:endParaRPr lang="ar-SA" sz="32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683568" y="4077072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9900"/>
                </a:solidFill>
                <a:latin typeface="Comic Sans MS" panose="030F0702030302020204" pitchFamily="66" charset="0"/>
              </a:rPr>
              <a:t>Over </a:t>
            </a:r>
            <a:endParaRPr lang="ar-SA" sz="3200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2627784" y="4077072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9900"/>
                </a:solidFill>
                <a:latin typeface="Comic Sans MS" panose="030F0702030302020204" pitchFamily="66" charset="0"/>
              </a:rPr>
              <a:t>Ever </a:t>
            </a:r>
            <a:endParaRPr lang="ar-SA" sz="3200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4644008" y="4140369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9900"/>
                </a:solidFill>
                <a:latin typeface="Comic Sans MS" panose="030F0702030302020204" pitchFamily="66" charset="0"/>
              </a:rPr>
              <a:t>Under </a:t>
            </a:r>
            <a:endParaRPr lang="ar-SA" sz="3200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6588224" y="4149080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FF9900"/>
                </a:solidFill>
                <a:latin typeface="Comic Sans MS" panose="030F0702030302020204" pitchFamily="66" charset="0"/>
              </a:rPr>
              <a:t>Power </a:t>
            </a:r>
            <a:endParaRPr lang="ar-SA" sz="3200" dirty="0">
              <a:solidFill>
                <a:srgbClr val="FF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83568" y="4941168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Danger </a:t>
            </a:r>
            <a:endParaRPr lang="ar-SA" sz="3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2627784" y="4941168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Teacher </a:t>
            </a:r>
            <a:endParaRPr lang="ar-SA" sz="3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4644008" y="4932457"/>
            <a:ext cx="18002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Doctor </a:t>
            </a:r>
            <a:endParaRPr lang="ar-SA" sz="3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6516216" y="5004465"/>
            <a:ext cx="20882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200" dirty="0">
                <a:solidFill>
                  <a:srgbClr val="006600"/>
                </a:solidFill>
                <a:latin typeface="Comic Sans MS" panose="030F0702030302020204" pitchFamily="66" charset="0"/>
              </a:rPr>
              <a:t>Calendar </a:t>
            </a:r>
            <a:endParaRPr lang="ar-SA" sz="3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5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8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7840"/>
            <a:ext cx="7600950" cy="4667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3" y="2706613"/>
            <a:ext cx="8040525" cy="315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195736" y="2577098"/>
            <a:ext cx="9573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car</a:t>
            </a:r>
            <a:endParaRPr lang="ar-SA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064173" y="3284984"/>
            <a:ext cx="1239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fork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2051720" y="3933056"/>
            <a:ext cx="1354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farm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1979712" y="4653136"/>
            <a:ext cx="23182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0000"/>
                </a:solidFill>
                <a:latin typeface="Comic Sans MS" pitchFamily="66" charset="0"/>
              </a:rPr>
              <a:t>Teacher 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6347353" y="5157192"/>
            <a:ext cx="21130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0000"/>
                </a:solidFill>
                <a:latin typeface="Comic Sans MS" pitchFamily="66" charset="0"/>
              </a:rPr>
              <a:t>A volcano </a:t>
            </a:r>
          </a:p>
        </p:txBody>
      </p:sp>
    </p:spTree>
    <p:extLst>
      <p:ext uri="{BB962C8B-B14F-4D97-AF65-F5344CB8AC3E}">
        <p14:creationId xmlns:p14="http://schemas.microsoft.com/office/powerpoint/2010/main" val="342955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4" grpId="0"/>
      <p:bldP spid="15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161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1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3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96337D2-C152-4818-9C18-C0F0D23A2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124744"/>
            <a:ext cx="7759774" cy="5040559"/>
          </a:xfrm>
          <a:prstGeom prst="rect">
            <a:avLst/>
          </a:prstGeom>
        </p:spPr>
      </p:pic>
      <p:pic>
        <p:nvPicPr>
          <p:cNvPr id="3" name="We Can 5 (2020) WB_CD 3_26">
            <a:hlinkClick r:id="" action="ppaction://media"/>
            <a:extLst>
              <a:ext uri="{FF2B5EF4-FFF2-40B4-BE49-F238E27FC236}">
                <a16:creationId xmlns:a16="http://schemas.microsoft.com/office/drawing/2014/main" id="{370F1A41-F401-43C1-9435-114FD6DDC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3850" y="5151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2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5876925" cy="50482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56" y="1845593"/>
            <a:ext cx="3844316" cy="402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28" y="1579791"/>
            <a:ext cx="3275916" cy="4586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3563888" y="1579791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563888" y="2133625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3923928" y="2709689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4076328" y="3328144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4211960" y="3904208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3491880" y="4480272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h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4211960" y="5085953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d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3923928" y="5662017"/>
            <a:ext cx="43204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مربع نص 29"/>
          <p:cNvSpPr txBox="1"/>
          <p:nvPr/>
        </p:nvSpPr>
        <p:spPr>
          <a:xfrm>
            <a:off x="6804248" y="5157961"/>
            <a:ext cx="18722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 cabbage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8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92509"/>
            <a:ext cx="7326088" cy="85231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52" y="1471978"/>
            <a:ext cx="1706364" cy="1116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92" y="1575175"/>
            <a:ext cx="1584176" cy="82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132856"/>
            <a:ext cx="5688632" cy="350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1115616" y="2150009"/>
            <a:ext cx="2600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always         feed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043608" y="2539666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sometimes     set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136190" y="3043722"/>
            <a:ext cx="2985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always         wash   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1093495" y="3446153"/>
            <a:ext cx="3171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sometimes     vacuum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115616" y="3878201"/>
            <a:ext cx="2656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always         clean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115616" y="4267858"/>
            <a:ext cx="25635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sometimes     go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1115616" y="4729523"/>
            <a:ext cx="2653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always         take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1187624" y="5131954"/>
            <a:ext cx="25699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never          fold </a:t>
            </a:r>
            <a:endParaRPr lang="ar-SA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68876"/>
            <a:ext cx="3528392" cy="35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059832" y="5517232"/>
            <a:ext cx="8640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11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233" y="2673387"/>
            <a:ext cx="2806247" cy="197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25" y="4782859"/>
            <a:ext cx="1939455" cy="1886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7276060" y="6197242"/>
            <a:ext cx="147240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 bear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We Can 5 (2020) WB_CD 3_27">
            <a:hlinkClick r:id="" action="ppaction://media"/>
            <a:extLst>
              <a:ext uri="{FF2B5EF4-FFF2-40B4-BE49-F238E27FC236}">
                <a16:creationId xmlns:a16="http://schemas.microsoft.com/office/drawing/2014/main" id="{98393E2C-7407-4912-A8E3-FD9C85A2A2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4752" y="3829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16" grpId="0"/>
      <p:bldP spid="18" grpId="0"/>
      <p:bldP spid="21" grpId="0"/>
      <p:bldP spid="22" grpId="0"/>
      <p:bldP spid="26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166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5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1916832"/>
            <a:ext cx="3629025" cy="51435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2702620"/>
            <a:ext cx="7572375" cy="310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5 (2020) WB_CD 3_28">
            <a:hlinkClick r:id="" action="ppaction://media"/>
            <a:extLst>
              <a:ext uri="{FF2B5EF4-FFF2-40B4-BE49-F238E27FC236}">
                <a16:creationId xmlns:a16="http://schemas.microsoft.com/office/drawing/2014/main" id="{2523722E-47A0-4CF5-A8EE-AB3AD7383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5137" y="980554"/>
            <a:ext cx="664840" cy="6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4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4371975" cy="5334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28092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043608" y="2204864"/>
            <a:ext cx="74888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feed the fish and take out the trash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43608" y="3337828"/>
            <a:ext cx="748883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He feeds the fish and goes shopping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043608" y="4437112"/>
            <a:ext cx="511256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 cook and set the table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043608" y="5570076"/>
            <a:ext cx="576064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She cooks and sets the table .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3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خلفية ورد</Template>
  <TotalTime>769</TotalTime>
  <Words>254</Words>
  <Application>Microsoft Office PowerPoint</Application>
  <PresentationFormat>عرض على الشاشة (4:3)</PresentationFormat>
  <Paragraphs>142</Paragraphs>
  <Slides>24</Slides>
  <Notes>6</Notes>
  <HiddenSlides>0</HiddenSlides>
  <MMClips>13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24</vt:i4>
      </vt:variant>
    </vt:vector>
  </HeadingPairs>
  <TitlesOfParts>
    <vt:vector size="38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75</cp:revision>
  <dcterms:created xsi:type="dcterms:W3CDTF">2016-02-06T15:48:56Z</dcterms:created>
  <dcterms:modified xsi:type="dcterms:W3CDTF">2022-09-23T13:39:04Z</dcterms:modified>
</cp:coreProperties>
</file>