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44" r:id="rId2"/>
    <p:sldMasterId id="2147483756" r:id="rId3"/>
  </p:sldMasterIdLst>
  <p:notesMasterIdLst>
    <p:notesMasterId r:id="rId27"/>
  </p:notesMasterIdLst>
  <p:handoutMasterIdLst>
    <p:handoutMasterId r:id="rId28"/>
  </p:handoutMasterIdLst>
  <p:sldIdLst>
    <p:sldId id="257" r:id="rId4"/>
    <p:sldId id="324" r:id="rId5"/>
    <p:sldId id="410" r:id="rId6"/>
    <p:sldId id="270" r:id="rId7"/>
    <p:sldId id="282" r:id="rId8"/>
    <p:sldId id="283" r:id="rId9"/>
    <p:sldId id="285" r:id="rId10"/>
    <p:sldId id="411" r:id="rId11"/>
    <p:sldId id="286" r:id="rId12"/>
    <p:sldId id="287" r:id="rId13"/>
    <p:sldId id="288" r:id="rId14"/>
    <p:sldId id="289" r:id="rId15"/>
    <p:sldId id="412" r:id="rId16"/>
    <p:sldId id="291" r:id="rId17"/>
    <p:sldId id="292" r:id="rId18"/>
    <p:sldId id="293" r:id="rId19"/>
    <p:sldId id="413" r:id="rId20"/>
    <p:sldId id="296" r:id="rId21"/>
    <p:sldId id="298" r:id="rId22"/>
    <p:sldId id="299" r:id="rId23"/>
    <p:sldId id="300" r:id="rId24"/>
    <p:sldId id="395" r:id="rId25"/>
    <p:sldId id="414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992" autoAdjust="0"/>
    <p:restoredTop sz="94660"/>
  </p:normalViewPr>
  <p:slideViewPr>
    <p:cSldViewPr>
      <p:cViewPr varScale="1">
        <p:scale>
          <a:sx n="111" d="100"/>
          <a:sy n="111" d="100"/>
        </p:scale>
        <p:origin x="122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02217DC-3025-4938-A665-4DFE905B5CEA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B58868D-7736-4127-8EA7-33F6BBCD0DA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206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F87F69A-C2C8-47B5-9C9A-DE8BDB461D8D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C9DF63A-3B1A-4CBA-866B-642D9A7BDC9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917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23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36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85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53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883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3002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597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079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4584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279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072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703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6709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274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3148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736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05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130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002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172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532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8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234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450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4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867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747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84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874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267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648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90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405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247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556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756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59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792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691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103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31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58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122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997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569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74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7322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112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76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020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236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72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55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9983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753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755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9934142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18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977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  <p:sldLayoutId id="2147483792" r:id="rId36"/>
    <p:sldLayoutId id="2147483793" r:id="rId37"/>
    <p:sldLayoutId id="2147483794" r:id="rId38"/>
    <p:sldLayoutId id="2147483795" r:id="rId39"/>
    <p:sldLayoutId id="2147483796" r:id="rId40"/>
    <p:sldLayoutId id="2147483797" r:id="rId41"/>
    <p:sldLayoutId id="2147483798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11" Type="http://schemas.openxmlformats.org/officeDocument/2006/relationships/image" Target="../media/image18.png"/><Relationship Id="rId5" Type="http://schemas.microsoft.com/office/2007/relationships/hdphoto" Target="../media/hdphoto10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13.wdp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7.wdp"/><Relationship Id="rId5" Type="http://schemas.openxmlformats.org/officeDocument/2006/relationships/image" Target="../media/image54.pn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9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6.png"/><Relationship Id="rId5" Type="http://schemas.microsoft.com/office/2007/relationships/hdphoto" Target="../media/hdphoto18.wdp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58510"/>
            <a:ext cx="8172400" cy="533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7934"/>
            <a:ext cx="8172399" cy="481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6408204" y="1648973"/>
            <a:ext cx="1764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I do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336196" y="2009013"/>
            <a:ext cx="1764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he does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6336196" y="2441061"/>
            <a:ext cx="1764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he does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264188" y="2801101"/>
            <a:ext cx="1764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they do 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192180" y="3212976"/>
            <a:ext cx="1764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I don’t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190991" y="3593189"/>
            <a:ext cx="19094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he doesn’t 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6192180" y="3975447"/>
            <a:ext cx="21242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she doesn’t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190991" y="4385277"/>
            <a:ext cx="19094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itchFamily="66" charset="0"/>
              </a:rPr>
              <a:t>they don’t </a:t>
            </a:r>
            <a:endParaRPr lang="ar-SA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012160" y="5949280"/>
            <a:ext cx="18722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Ice cream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88654"/>
            <a:ext cx="3667125" cy="476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76352"/>
            <a:ext cx="8039100" cy="29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21">
            <a:hlinkClick r:id="" action="ppaction://media"/>
            <a:extLst>
              <a:ext uri="{FF2B5EF4-FFF2-40B4-BE49-F238E27FC236}">
                <a16:creationId xmlns:a16="http://schemas.microsoft.com/office/drawing/2014/main" id="{34BCC782-41B5-4A37-BCD1-ED00E92B0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0554" y="1015865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033AB2C-62D5-4914-B5AD-3287B3D3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74" y="836712"/>
            <a:ext cx="7794252" cy="561662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1DBCD50-B8BF-436C-AE70-A12A736CF6FC}"/>
              </a:ext>
            </a:extLst>
          </p:cNvPr>
          <p:cNvSpPr txBox="1"/>
          <p:nvPr/>
        </p:nvSpPr>
        <p:spPr>
          <a:xfrm>
            <a:off x="7092280" y="5661248"/>
            <a:ext cx="1656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</a:rPr>
              <a:t>a jet 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6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1" y="3140557"/>
            <a:ext cx="7545021" cy="330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0DF8F8C-C7E2-49EE-A982-BDB2CD454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97" y="1245493"/>
            <a:ext cx="8067675" cy="1895475"/>
          </a:xfrm>
          <a:prstGeom prst="rect">
            <a:avLst/>
          </a:prstGeom>
        </p:spPr>
      </p:pic>
      <p:pic>
        <p:nvPicPr>
          <p:cNvPr id="4" name="We Can 5 (2020) WB_CD 3_22">
            <a:hlinkClick r:id="" action="ppaction://media"/>
            <a:extLst>
              <a:ext uri="{FF2B5EF4-FFF2-40B4-BE49-F238E27FC236}">
                <a16:creationId xmlns:a16="http://schemas.microsoft.com/office/drawing/2014/main" id="{CFC05F47-CC64-45A5-9CEC-B3B917808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9190" y="415974"/>
            <a:ext cx="704417" cy="70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5722"/>
            <a:ext cx="6477000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8343"/>
            <a:ext cx="62960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112"/>
            <a:ext cx="18859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92359"/>
            <a:ext cx="2304256" cy="200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2627784" y="177281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771800" y="2276872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2627784" y="2708920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339752" y="321297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123728" y="3645024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732240" y="5661248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lemon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248CE49-A45E-4B75-BE7F-42569C451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17" y="4364368"/>
            <a:ext cx="5419159" cy="19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0138"/>
            <a:ext cx="5300506" cy="218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039173" y="1556792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traditional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759253" y="2060848"/>
            <a:ext cx="21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popular sport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426577" y="2501079"/>
            <a:ext cx="2050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have falcons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88533" y="3387986"/>
            <a:ext cx="2258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very strong birds</a:t>
            </a:r>
            <a:endParaRPr lang="ar-SA" sz="2000" dirty="0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9" y="3897219"/>
            <a:ext cx="5472608" cy="195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مستطيل 21"/>
          <p:cNvSpPr/>
          <p:nvPr/>
        </p:nvSpPr>
        <p:spPr>
          <a:xfrm>
            <a:off x="572788" y="3789040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fly fast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902233" y="4293096"/>
            <a:ext cx="2592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can spot animals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3847397" y="4839543"/>
            <a:ext cx="2648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very sharp talons</a:t>
            </a:r>
            <a:endParaRPr lang="ar-SA" sz="2400" dirty="0">
              <a:solidFill>
                <a:srgbClr val="FF0000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66" y="4436168"/>
            <a:ext cx="2007683" cy="1945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7092280" y="5909210"/>
            <a:ext cx="165618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kangaroo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4B821F6-4362-4F7F-8FA2-23C95A166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67" y="604011"/>
            <a:ext cx="5419749" cy="99027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4BB6675-4560-42B0-B8AD-3FA5FDE357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405" y="5767773"/>
            <a:ext cx="4706659" cy="685563"/>
          </a:xfrm>
          <a:prstGeom prst="rect">
            <a:avLst/>
          </a:prstGeom>
        </p:spPr>
      </p:pic>
      <p:pic>
        <p:nvPicPr>
          <p:cNvPr id="10" name="We Can 5 (2020) WB_CD 3_23">
            <a:hlinkClick r:id="" action="ppaction://media"/>
            <a:extLst>
              <a:ext uri="{FF2B5EF4-FFF2-40B4-BE49-F238E27FC236}">
                <a16:creationId xmlns:a16="http://schemas.microsoft.com/office/drawing/2014/main" id="{9A70373B-0D4D-4DFD-8F76-AB9BA6706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220495" y="1269706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22" grpId="0"/>
      <p:bldP spid="23" grpId="0"/>
      <p:bldP spid="2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3695700" cy="50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700808"/>
            <a:ext cx="5904656" cy="230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98243"/>
            <a:ext cx="5695950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449"/>
            <a:ext cx="3168352" cy="158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26793"/>
            <a:ext cx="2880320" cy="157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0" y="4967726"/>
            <a:ext cx="2604640" cy="15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1763688" y="5066020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Where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780569" y="5877272"/>
            <a:ext cx="1351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Point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4499992" y="5072829"/>
            <a:ext cx="1149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Pear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4716016" y="5913117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There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7295952" y="5066020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Chair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7295952" y="5877272"/>
            <a:ext cx="1063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Coin </a:t>
            </a:r>
            <a:endParaRPr lang="ar-SA" sz="2800" dirty="0">
              <a:solidFill>
                <a:srgbClr val="FF0000"/>
              </a:solidFill>
            </a:endParaRPr>
          </a:p>
        </p:txBody>
      </p:sp>
      <p:pic>
        <p:nvPicPr>
          <p:cNvPr id="3" name="We Can 5 (2020) WB_CD 3_24">
            <a:hlinkClick r:id="" action="ppaction://media"/>
            <a:extLst>
              <a:ext uri="{FF2B5EF4-FFF2-40B4-BE49-F238E27FC236}">
                <a16:creationId xmlns:a16="http://schemas.microsoft.com/office/drawing/2014/main" id="{13F1FF46-4E9F-49C1-8C89-1948A69B8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1461696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5457825" cy="8096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14" y="2060848"/>
            <a:ext cx="546169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18" y="4041448"/>
            <a:ext cx="2210662" cy="1907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مستدير الزوايا 16"/>
          <p:cNvSpPr/>
          <p:nvPr/>
        </p:nvSpPr>
        <p:spPr>
          <a:xfrm>
            <a:off x="5292080" y="2096795"/>
            <a:ext cx="600189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5300117" y="2572834"/>
            <a:ext cx="600189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5267955" y="3140968"/>
            <a:ext cx="600189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5300116" y="3588782"/>
            <a:ext cx="600189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5843450" y="4542698"/>
            <a:ext cx="600189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5843449" y="5445224"/>
            <a:ext cx="600189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6948264" y="5343599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melon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3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9782"/>
            <a:ext cx="7682245" cy="962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62151"/>
            <a:ext cx="8424935" cy="33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95536" y="2204864"/>
            <a:ext cx="8440993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I’d like to play tennis but I have no racket </a:t>
            </a:r>
          </a:p>
          <a:p>
            <a:pPr algn="l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I’d like to try </a:t>
            </a:r>
            <a:r>
              <a:rPr lang="en-US" sz="28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falconing</a:t>
            </a:r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 but I have np falcon </a:t>
            </a: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I’d like to try riding but I have no horse </a:t>
            </a:r>
          </a:p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try scuba diving but there is no sea </a:t>
            </a:r>
          </a:p>
          <a:p>
            <a:pPr algn="l" rtl="0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I’d like to try rock climbing but there is no rock </a:t>
            </a:r>
          </a:p>
          <a:p>
            <a:pPr algn="l" rtl="0"/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I’d like to try sky diving but there is no plane </a:t>
            </a:r>
          </a:p>
          <a:p>
            <a:pPr algn="l" rtl="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I’d like to try cooking but I don’t know how </a:t>
            </a:r>
          </a:p>
          <a:p>
            <a:pPr algn="l" rtl="0"/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</a:rPr>
              <a:t>I’d like to try painting but I don’t know how </a:t>
            </a:r>
            <a:endParaRPr lang="ar-SA" sz="28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5 (2020) WB_CD 3_25">
            <a:hlinkClick r:id="" action="ppaction://media"/>
            <a:extLst>
              <a:ext uri="{FF2B5EF4-FFF2-40B4-BE49-F238E27FC236}">
                <a16:creationId xmlns:a16="http://schemas.microsoft.com/office/drawing/2014/main" id="{B3DBC0A3-8B3A-4537-B53D-F8728E300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3326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7" y="836712"/>
            <a:ext cx="7461226" cy="790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9" y="2204864"/>
            <a:ext cx="73467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300192" y="5301208"/>
            <a:ext cx="17281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Nine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F9BFCB1-DB29-E801-909A-82A1CD9A28A9}"/>
              </a:ext>
            </a:extLst>
          </p:cNvPr>
          <p:cNvSpPr/>
          <p:nvPr/>
        </p:nvSpPr>
        <p:spPr>
          <a:xfrm>
            <a:off x="820519" y="1844824"/>
            <a:ext cx="7502962" cy="1114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اختر رياضات او أنشطة مختلفة واكتب عنها في 3 اسطر </a:t>
            </a:r>
          </a:p>
        </p:txBody>
      </p:sp>
    </p:spTree>
    <p:extLst>
      <p:ext uri="{BB962C8B-B14F-4D97-AF65-F5344CB8AC3E}">
        <p14:creationId xmlns:p14="http://schemas.microsoft.com/office/powerpoint/2010/main" val="3094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0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9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EA6D7D-8482-49D4-93B0-B98FC1D80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64" y="836711"/>
            <a:ext cx="6590273" cy="566886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5E22F69-8689-455B-B510-5652AD7E38FC}"/>
              </a:ext>
            </a:extLst>
          </p:cNvPr>
          <p:cNvSpPr txBox="1"/>
          <p:nvPr/>
        </p:nvSpPr>
        <p:spPr>
          <a:xfrm>
            <a:off x="2483768" y="2204864"/>
            <a:ext cx="309634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tennis.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tennis.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tennis.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49CE979-6BFD-495F-88A0-12DB9BE56545}"/>
              </a:ext>
            </a:extLst>
          </p:cNvPr>
          <p:cNvSpPr txBox="1"/>
          <p:nvPr/>
        </p:nvSpPr>
        <p:spPr>
          <a:xfrm>
            <a:off x="2483768" y="5027692"/>
            <a:ext cx="46085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 likes horse riding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 likes horse riding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 likes horse riding</a:t>
            </a:r>
          </a:p>
        </p:txBody>
      </p:sp>
      <p:pic>
        <p:nvPicPr>
          <p:cNvPr id="5" name="We Can 5 (2020) WB_CD 3_18">
            <a:hlinkClick r:id="" action="ppaction://media"/>
            <a:extLst>
              <a:ext uri="{FF2B5EF4-FFF2-40B4-BE49-F238E27FC236}">
                <a16:creationId xmlns:a16="http://schemas.microsoft.com/office/drawing/2014/main" id="{3322C39A-3714-468E-8208-60B0D5870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0935" y="137041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" y="1492110"/>
            <a:ext cx="5534025" cy="885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1" y="2726596"/>
            <a:ext cx="5487069" cy="254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15158"/>
            <a:ext cx="27336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4572000" y="2870612"/>
            <a:ext cx="720080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10945" y="3711949"/>
            <a:ext cx="720080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4510602" y="4598804"/>
            <a:ext cx="720080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6660232" y="4695527"/>
            <a:ext cx="18722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giraffe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32FBD29-E5DF-4D8D-BFB9-288FFC42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58" y="1052736"/>
            <a:ext cx="7853114" cy="5256584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6151934" y="1484784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563888" y="2330814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687438" y="3080511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g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220072" y="3080511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563888" y="3903439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156176" y="3841884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j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759446" y="4695527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5220072" y="4563062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491880" y="5661248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609975" cy="4953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060848"/>
            <a:ext cx="5897774" cy="269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22" y="4293096"/>
            <a:ext cx="2762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38" y="5877272"/>
            <a:ext cx="674018" cy="674018"/>
          </a:xfrm>
          <a:prstGeom prst="rect">
            <a:avLst/>
          </a:prstGeom>
        </p:spPr>
      </p:pic>
      <p:pic>
        <p:nvPicPr>
          <p:cNvPr id="3" name="We Can 5 (2020) WB_CD 3_19">
            <a:hlinkClick r:id="" action="ppaction://media"/>
            <a:extLst>
              <a:ext uri="{FF2B5EF4-FFF2-40B4-BE49-F238E27FC236}">
                <a16:creationId xmlns:a16="http://schemas.microsoft.com/office/drawing/2014/main" id="{06DB12E4-3C1A-4BB7-8332-49DC7C2AB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221287" y="1340768"/>
            <a:ext cx="939899" cy="9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158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9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3888432" cy="5243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60286"/>
            <a:ext cx="7277100" cy="385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20">
            <a:hlinkClick r:id="" action="ppaction://media"/>
            <a:extLst>
              <a:ext uri="{FF2B5EF4-FFF2-40B4-BE49-F238E27FC236}">
                <a16:creationId xmlns:a16="http://schemas.microsoft.com/office/drawing/2014/main" id="{474F0A57-2939-4D0F-844E-14FCD1713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6496" y="1314933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837</TotalTime>
  <Words>217</Words>
  <Application>Microsoft Office PowerPoint</Application>
  <PresentationFormat>عرض على الشاشة (4:3)</PresentationFormat>
  <Paragraphs>101</Paragraphs>
  <Slides>23</Slides>
  <Notes>7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7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أثر رجعي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79</cp:revision>
  <dcterms:created xsi:type="dcterms:W3CDTF">2016-02-09T18:07:58Z</dcterms:created>
  <dcterms:modified xsi:type="dcterms:W3CDTF">2022-09-23T13:43:34Z</dcterms:modified>
</cp:coreProperties>
</file>