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29LT Zarid Display Bold" panose="020B0604020202020204" pitchFamily="34" charset="-78"/>
      <p:regular r:id="rId16"/>
    </p:embeddedFont>
    <p:embeddedFont>
      <p:font typeface="29LT Zarid Serif" panose="020B0604020202020204" pitchFamily="34" charset="-78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686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97.png"/><Relationship Id="rId18" Type="http://schemas.openxmlformats.org/officeDocument/2006/relationships/image" Target="../media/image11.png"/><Relationship Id="rId3" Type="http://schemas.openxmlformats.org/officeDocument/2006/relationships/image" Target="../media/image95.png"/><Relationship Id="rId21" Type="http://schemas.microsoft.com/office/2007/relationships/hdphoto" Target="../media/hdphoto2.wdp"/><Relationship Id="rId7" Type="http://schemas.openxmlformats.org/officeDocument/2006/relationships/image" Target="../media/image101.png"/><Relationship Id="rId12" Type="http://schemas.openxmlformats.org/officeDocument/2006/relationships/image" Target="../media/image94.svg"/><Relationship Id="rId17" Type="http://schemas.openxmlformats.org/officeDocument/2006/relationships/image" Target="../media/image108.svg"/><Relationship Id="rId2" Type="http://schemas.openxmlformats.org/officeDocument/2006/relationships/image" Target="../media/image100.png"/><Relationship Id="rId16" Type="http://schemas.openxmlformats.org/officeDocument/2006/relationships/image" Target="../media/image107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93.png"/><Relationship Id="rId5" Type="http://schemas.openxmlformats.org/officeDocument/2006/relationships/image" Target="../media/image91.png"/><Relationship Id="rId15" Type="http://schemas.openxmlformats.org/officeDocument/2006/relationships/image" Target="../media/image106.svg"/><Relationship Id="rId10" Type="http://schemas.openxmlformats.org/officeDocument/2006/relationships/image" Target="../media/image104.svg"/><Relationship Id="rId19" Type="http://schemas.microsoft.com/office/2007/relationships/hdphoto" Target="../media/hdphoto1.wdp"/><Relationship Id="rId4" Type="http://schemas.openxmlformats.org/officeDocument/2006/relationships/image" Target="../media/image96.svg"/><Relationship Id="rId9" Type="http://schemas.openxmlformats.org/officeDocument/2006/relationships/image" Target="../media/image103.png"/><Relationship Id="rId14" Type="http://schemas.openxmlformats.org/officeDocument/2006/relationships/image" Target="../media/image105.png"/><Relationship Id="rId22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19.svg"/><Relationship Id="rId18" Type="http://schemas.openxmlformats.org/officeDocument/2006/relationships/image" Target="../media/image27.jpeg"/><Relationship Id="rId3" Type="http://schemas.openxmlformats.org/officeDocument/2006/relationships/image" Target="../media/image110.svg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17" Type="http://schemas.microsoft.com/office/2007/relationships/hdphoto" Target="../media/hdphoto2.wdp"/><Relationship Id="rId2" Type="http://schemas.openxmlformats.org/officeDocument/2006/relationships/image" Target="../media/image109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slide" Target="slide12.xml"/><Relationship Id="rId5" Type="http://schemas.openxmlformats.org/officeDocument/2006/relationships/image" Target="../media/image112.svg"/><Relationship Id="rId15" Type="http://schemas.microsoft.com/office/2007/relationships/hdphoto" Target="../media/hdphoto1.wdp"/><Relationship Id="rId10" Type="http://schemas.openxmlformats.org/officeDocument/2006/relationships/image" Target="../media/image117.sv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2.svg"/><Relationship Id="rId11" Type="http://schemas.openxmlformats.org/officeDocument/2006/relationships/image" Target="../media/image27.jpeg"/><Relationship Id="rId5" Type="http://schemas.openxmlformats.org/officeDocument/2006/relationships/image" Target="../media/image121.png"/><Relationship Id="rId10" Type="http://schemas.microsoft.com/office/2007/relationships/hdphoto" Target="../media/hdphoto2.wdp"/><Relationship Id="rId4" Type="http://schemas.openxmlformats.org/officeDocument/2006/relationships/image" Target="../media/image120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20.svg"/><Relationship Id="rId18" Type="http://schemas.microsoft.com/office/2007/relationships/hdphoto" Target="../media/hdphoto1.wdp"/><Relationship Id="rId3" Type="http://schemas.openxmlformats.org/officeDocument/2006/relationships/image" Target="../media/image124.svg"/><Relationship Id="rId21" Type="http://schemas.openxmlformats.org/officeDocument/2006/relationships/image" Target="../media/image27.jpeg"/><Relationship Id="rId7" Type="http://schemas.openxmlformats.org/officeDocument/2006/relationships/image" Target="../media/image126.svg"/><Relationship Id="rId12" Type="http://schemas.openxmlformats.org/officeDocument/2006/relationships/image" Target="../media/image19.png"/><Relationship Id="rId17" Type="http://schemas.openxmlformats.org/officeDocument/2006/relationships/image" Target="../media/image11.png"/><Relationship Id="rId2" Type="http://schemas.openxmlformats.org/officeDocument/2006/relationships/image" Target="../media/image123.png"/><Relationship Id="rId16" Type="http://schemas.openxmlformats.org/officeDocument/2006/relationships/image" Target="../media/image131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28.svg"/><Relationship Id="rId5" Type="http://schemas.openxmlformats.org/officeDocument/2006/relationships/image" Target="../media/image70.svg"/><Relationship Id="rId15" Type="http://schemas.openxmlformats.org/officeDocument/2006/relationships/image" Target="../media/image130.svg"/><Relationship Id="rId10" Type="http://schemas.openxmlformats.org/officeDocument/2006/relationships/image" Target="../media/image127.png"/><Relationship Id="rId19" Type="http://schemas.openxmlformats.org/officeDocument/2006/relationships/image" Target="../media/image12.png"/><Relationship Id="rId4" Type="http://schemas.openxmlformats.org/officeDocument/2006/relationships/image" Target="../media/image69.png"/><Relationship Id="rId9" Type="http://schemas.openxmlformats.org/officeDocument/2006/relationships/image" Target="../media/image110.svg"/><Relationship Id="rId14" Type="http://schemas.openxmlformats.org/officeDocument/2006/relationships/image" Target="../media/image1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41.svg"/><Relationship Id="rId18" Type="http://schemas.openxmlformats.org/officeDocument/2006/relationships/image" Target="../media/image27.jpeg"/><Relationship Id="rId3" Type="http://schemas.openxmlformats.org/officeDocument/2006/relationships/image" Target="../media/image133.svg"/><Relationship Id="rId7" Type="http://schemas.openxmlformats.org/officeDocument/2006/relationships/image" Target="../media/image137.svg"/><Relationship Id="rId12" Type="http://schemas.openxmlformats.org/officeDocument/2006/relationships/image" Target="../media/image140.png"/><Relationship Id="rId17" Type="http://schemas.microsoft.com/office/2007/relationships/hdphoto" Target="../media/hdphoto2.wdp"/><Relationship Id="rId2" Type="http://schemas.openxmlformats.org/officeDocument/2006/relationships/image" Target="../media/image132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39.svg"/><Relationship Id="rId5" Type="http://schemas.openxmlformats.org/officeDocument/2006/relationships/image" Target="../media/image135.svg"/><Relationship Id="rId15" Type="http://schemas.microsoft.com/office/2007/relationships/hdphoto" Target="../media/hdphoto1.wdp"/><Relationship Id="rId10" Type="http://schemas.openxmlformats.org/officeDocument/2006/relationships/image" Target="../media/image138.png"/><Relationship Id="rId4" Type="http://schemas.openxmlformats.org/officeDocument/2006/relationships/image" Target="../media/image134.png"/><Relationship Id="rId9" Type="http://schemas.openxmlformats.org/officeDocument/2006/relationships/image" Target="../media/image36.sv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1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microsoft.com/office/2007/relationships/hdphoto" Target="../media/hdphoto1.wdp"/><Relationship Id="rId2" Type="http://schemas.openxmlformats.org/officeDocument/2006/relationships/image" Target="../media/image13.png"/><Relationship Id="rId16" Type="http://schemas.openxmlformats.org/officeDocument/2006/relationships/image" Target="../media/image11.pn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26" Type="http://schemas.microsoft.com/office/2007/relationships/hdphoto" Target="../media/hdphoto2.wdp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5" Type="http://schemas.openxmlformats.org/officeDocument/2006/relationships/image" Target="../media/image12.png"/><Relationship Id="rId2" Type="http://schemas.openxmlformats.org/officeDocument/2006/relationships/image" Target="../media/image28.png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24" Type="http://schemas.microsoft.com/office/2007/relationships/hdphoto" Target="../media/hdphoto1.wdp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11.pn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Relationship Id="rId22" Type="http://schemas.openxmlformats.org/officeDocument/2006/relationships/image" Target="../media/image48.svg"/><Relationship Id="rId27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.wdp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1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1.wdp"/><Relationship Id="rId5" Type="http://schemas.openxmlformats.org/officeDocument/2006/relationships/image" Target="../media/image52.svg"/><Relationship Id="rId10" Type="http://schemas.openxmlformats.org/officeDocument/2006/relationships/image" Target="../media/image11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svg"/><Relationship Id="rId18" Type="http://schemas.openxmlformats.org/officeDocument/2006/relationships/image" Target="../media/image12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5.png"/><Relationship Id="rId17" Type="http://schemas.microsoft.com/office/2007/relationships/hdphoto" Target="../media/hdphoto1.wdp"/><Relationship Id="rId2" Type="http://schemas.openxmlformats.org/officeDocument/2006/relationships/image" Target="../media/image57.png"/><Relationship Id="rId16" Type="http://schemas.openxmlformats.org/officeDocument/2006/relationships/image" Target="../media/image11.pn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36.svg"/><Relationship Id="rId5" Type="http://schemas.openxmlformats.org/officeDocument/2006/relationships/image" Target="../media/image60.svg"/><Relationship Id="rId15" Type="http://schemas.openxmlformats.org/officeDocument/2006/relationships/image" Target="../media/image68.svg"/><Relationship Id="rId10" Type="http://schemas.openxmlformats.org/officeDocument/2006/relationships/image" Target="../media/image35.png"/><Relationship Id="rId19" Type="http://schemas.microsoft.com/office/2007/relationships/hdphoto" Target="../media/hdphoto2.wdp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2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11.png"/><Relationship Id="rId5" Type="http://schemas.openxmlformats.org/officeDocument/2006/relationships/image" Target="../media/image72.svg"/><Relationship Id="rId15" Type="http://schemas.openxmlformats.org/officeDocument/2006/relationships/image" Target="../media/image27.jpeg"/><Relationship Id="rId10" Type="http://schemas.openxmlformats.org/officeDocument/2006/relationships/image" Target="../media/image77.sv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27.jpeg"/><Relationship Id="rId3" Type="http://schemas.openxmlformats.org/officeDocument/2006/relationships/image" Target="../media/image79.svg"/><Relationship Id="rId7" Type="http://schemas.openxmlformats.org/officeDocument/2006/relationships/image" Target="../media/image83.png"/><Relationship Id="rId12" Type="http://schemas.microsoft.com/office/2007/relationships/hdphoto" Target="../media/hdphoto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12.png"/><Relationship Id="rId5" Type="http://schemas.openxmlformats.org/officeDocument/2006/relationships/image" Target="../media/image81.png"/><Relationship Id="rId10" Type="http://schemas.microsoft.com/office/2007/relationships/hdphoto" Target="../media/hdphoto1.wdp"/><Relationship Id="rId4" Type="http://schemas.openxmlformats.org/officeDocument/2006/relationships/image" Target="../media/image80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30.svg"/><Relationship Id="rId18" Type="http://schemas.openxmlformats.org/officeDocument/2006/relationships/image" Target="../media/image27.jpeg"/><Relationship Id="rId3" Type="http://schemas.openxmlformats.org/officeDocument/2006/relationships/image" Target="../media/image86.png"/><Relationship Id="rId7" Type="http://schemas.openxmlformats.org/officeDocument/2006/relationships/image" Target="../media/image51.png"/><Relationship Id="rId12" Type="http://schemas.openxmlformats.org/officeDocument/2006/relationships/image" Target="../media/image29.png"/><Relationship Id="rId17" Type="http://schemas.microsoft.com/office/2007/relationships/hdphoto" Target="../media/hdphoto2.wdp"/><Relationship Id="rId2" Type="http://schemas.openxmlformats.org/officeDocument/2006/relationships/image" Target="../media/image8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90.svg"/><Relationship Id="rId5" Type="http://schemas.openxmlformats.org/officeDocument/2006/relationships/image" Target="../media/image49.png"/><Relationship Id="rId15" Type="http://schemas.microsoft.com/office/2007/relationships/hdphoto" Target="../media/hdphoto1.wdp"/><Relationship Id="rId10" Type="http://schemas.openxmlformats.org/officeDocument/2006/relationships/image" Target="../media/image89.png"/><Relationship Id="rId4" Type="http://schemas.openxmlformats.org/officeDocument/2006/relationships/image" Target="../media/image87.svg"/><Relationship Id="rId9" Type="http://schemas.openxmlformats.org/officeDocument/2006/relationships/image" Target="../media/image88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microsoft.com/office/2007/relationships/hdphoto" Target="../media/hdphoto1.wdp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11.png"/><Relationship Id="rId2" Type="http://schemas.openxmlformats.org/officeDocument/2006/relationships/image" Target="../media/image91.pn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99.svg"/><Relationship Id="rId5" Type="http://schemas.openxmlformats.org/officeDocument/2006/relationships/image" Target="../media/image94.svg"/><Relationship Id="rId15" Type="http://schemas.microsoft.com/office/2007/relationships/hdphoto" Target="../media/hdphoto2.wdp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17027" y="740864"/>
            <a:ext cx="2241479" cy="2213933"/>
            <a:chOff x="0" y="0"/>
            <a:chExt cx="2988639" cy="2951910"/>
          </a:xfrm>
        </p:grpSpPr>
        <p:sp>
          <p:nvSpPr>
            <p:cNvPr id="3" name="Freeform 3"/>
            <p:cNvSpPr/>
            <p:nvPr/>
          </p:nvSpPr>
          <p:spPr>
            <a:xfrm flipH="1">
              <a:off x="1625484" y="0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1363155" y="0"/>
                  </a:moveTo>
                  <a:lnTo>
                    <a:pt x="0" y="0"/>
                  </a:lnTo>
                  <a:lnTo>
                    <a:pt x="0" y="1321738"/>
                  </a:lnTo>
                  <a:lnTo>
                    <a:pt x="1363155" y="1321738"/>
                  </a:lnTo>
                  <a:lnTo>
                    <a:pt x="136315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625484" y="1630172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1363155" y="0"/>
                  </a:moveTo>
                  <a:lnTo>
                    <a:pt x="0" y="0"/>
                  </a:lnTo>
                  <a:lnTo>
                    <a:pt x="0" y="1321738"/>
                  </a:lnTo>
                  <a:lnTo>
                    <a:pt x="1363155" y="1321738"/>
                  </a:lnTo>
                  <a:lnTo>
                    <a:pt x="136315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1363155" y="0"/>
                  </a:moveTo>
                  <a:lnTo>
                    <a:pt x="0" y="0"/>
                  </a:lnTo>
                  <a:lnTo>
                    <a:pt x="0" y="1321738"/>
                  </a:lnTo>
                  <a:lnTo>
                    <a:pt x="1363155" y="1321738"/>
                  </a:lnTo>
                  <a:lnTo>
                    <a:pt x="136315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0" y="1630172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1363155" y="0"/>
                  </a:moveTo>
                  <a:lnTo>
                    <a:pt x="0" y="0"/>
                  </a:lnTo>
                  <a:lnTo>
                    <a:pt x="0" y="1321738"/>
                  </a:lnTo>
                  <a:lnTo>
                    <a:pt x="1363155" y="1321738"/>
                  </a:lnTo>
                  <a:lnTo>
                    <a:pt x="136315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5218214" y="1847830"/>
            <a:ext cx="2405921" cy="652952"/>
          </a:xfrm>
          <a:custGeom>
            <a:avLst/>
            <a:gdLst/>
            <a:ahLst/>
            <a:cxnLst/>
            <a:rect l="l" t="t" r="r" b="b"/>
            <a:pathLst>
              <a:path w="2405921" h="652952">
                <a:moveTo>
                  <a:pt x="2405921" y="0"/>
                </a:moveTo>
                <a:lnTo>
                  <a:pt x="0" y="0"/>
                </a:lnTo>
                <a:lnTo>
                  <a:pt x="0" y="652952"/>
                </a:lnTo>
                <a:lnTo>
                  <a:pt x="2405921" y="652952"/>
                </a:lnTo>
                <a:lnTo>
                  <a:pt x="24059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-326207" y="8866068"/>
            <a:ext cx="6569687" cy="1718813"/>
          </a:xfrm>
          <a:custGeom>
            <a:avLst/>
            <a:gdLst/>
            <a:ahLst/>
            <a:cxnLst/>
            <a:rect l="l" t="t" r="r" b="b"/>
            <a:pathLst>
              <a:path w="6569687" h="1718813">
                <a:moveTo>
                  <a:pt x="6569687" y="0"/>
                </a:moveTo>
                <a:lnTo>
                  <a:pt x="0" y="0"/>
                </a:lnTo>
                <a:lnTo>
                  <a:pt x="0" y="1718813"/>
                </a:lnTo>
                <a:lnTo>
                  <a:pt x="6569687" y="1718813"/>
                </a:lnTo>
                <a:lnTo>
                  <a:pt x="65696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725693" y="7555361"/>
            <a:ext cx="1265628" cy="1553785"/>
          </a:xfrm>
          <a:custGeom>
            <a:avLst/>
            <a:gdLst/>
            <a:ahLst/>
            <a:cxnLst/>
            <a:rect l="l" t="t" r="r" b="b"/>
            <a:pathLst>
              <a:path w="1265628" h="1553785">
                <a:moveTo>
                  <a:pt x="1265628" y="0"/>
                </a:moveTo>
                <a:lnTo>
                  <a:pt x="0" y="0"/>
                </a:lnTo>
                <a:lnTo>
                  <a:pt x="0" y="1553785"/>
                </a:lnTo>
                <a:lnTo>
                  <a:pt x="1265628" y="1553785"/>
                </a:lnTo>
                <a:lnTo>
                  <a:pt x="126562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790220" flipH="1">
            <a:off x="-927404" y="-379009"/>
            <a:ext cx="3629892" cy="3914590"/>
          </a:xfrm>
          <a:custGeom>
            <a:avLst/>
            <a:gdLst/>
            <a:ahLst/>
            <a:cxnLst/>
            <a:rect l="l" t="t" r="r" b="b"/>
            <a:pathLst>
              <a:path w="3629892" h="3914590">
                <a:moveTo>
                  <a:pt x="3629892" y="0"/>
                </a:moveTo>
                <a:lnTo>
                  <a:pt x="0" y="0"/>
                </a:lnTo>
                <a:lnTo>
                  <a:pt x="0" y="3914590"/>
                </a:lnTo>
                <a:lnTo>
                  <a:pt x="3629892" y="3914590"/>
                </a:lnTo>
                <a:lnTo>
                  <a:pt x="362989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360263" y="3305896"/>
            <a:ext cx="13078478" cy="186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13900" dirty="0" err="1">
                <a:solidFill>
                  <a:srgbClr val="FFFFFF"/>
                </a:solidFill>
                <a:cs typeface="Childos Arabic"/>
              </a:rPr>
              <a:t>المقارنة</a:t>
            </a:r>
            <a:r>
              <a:rPr lang="en-US" sz="13900" dirty="0">
                <a:solidFill>
                  <a:srgbClr val="FFFFFF"/>
                </a:solidFill>
                <a:cs typeface="Childos Arabic"/>
              </a:rPr>
              <a:t> </a:t>
            </a:r>
            <a:r>
              <a:rPr lang="en-US" sz="13900" dirty="0" err="1">
                <a:solidFill>
                  <a:srgbClr val="FFFFFF"/>
                </a:solidFill>
                <a:cs typeface="Childos Arabic"/>
              </a:rPr>
              <a:t>بين</a:t>
            </a:r>
            <a:r>
              <a:rPr lang="en-US" sz="13900" dirty="0">
                <a:solidFill>
                  <a:srgbClr val="FFFFFF"/>
                </a:solidFill>
                <a:cs typeface="Childos Arabic"/>
              </a:rPr>
              <a:t> </a:t>
            </a:r>
            <a:r>
              <a:rPr lang="en-US" sz="13900" dirty="0" err="1">
                <a:solidFill>
                  <a:srgbClr val="FFFFFF"/>
                </a:solidFill>
                <a:cs typeface="Childos Arabic"/>
              </a:rPr>
              <a:t>الاعداد</a:t>
            </a:r>
            <a:endParaRPr lang="en-US" sz="13900" dirty="0">
              <a:solidFill>
                <a:srgbClr val="FFFFFF"/>
              </a:solidFill>
              <a:cs typeface="Childos Arabic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456100" y="7962900"/>
            <a:ext cx="3375800" cy="814264"/>
            <a:chOff x="0" y="0"/>
            <a:chExt cx="4501066" cy="108568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501066" cy="1085685"/>
              <a:chOff x="0" y="0"/>
              <a:chExt cx="2532509" cy="660400"/>
            </a:xfrm>
          </p:grpSpPr>
          <p:sp>
            <p:nvSpPr>
              <p:cNvPr id="14" name="Freeform 14"/>
              <p:cNvSpPr/>
              <p:nvPr/>
            </p:nvSpPr>
            <p:spPr>
              <a:xfrm flipH="1">
                <a:off x="0" y="0"/>
                <a:ext cx="2532509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532509" h="660400">
                    <a:moveTo>
                      <a:pt x="124460" y="660400"/>
                    </a:moveTo>
                    <a:lnTo>
                      <a:pt x="2408049" y="660400"/>
                    </a:lnTo>
                    <a:cubicBezTo>
                      <a:pt x="2476629" y="660400"/>
                      <a:pt x="2532509" y="604520"/>
                      <a:pt x="2532509" y="535940"/>
                    </a:cubicBezTo>
                    <a:lnTo>
                      <a:pt x="2532509" y="124460"/>
                    </a:lnTo>
                    <a:cubicBezTo>
                      <a:pt x="2532509" y="55880"/>
                      <a:pt x="2476629" y="0"/>
                      <a:pt x="2408049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35940"/>
                    </a:lnTo>
                    <a:cubicBezTo>
                      <a:pt x="0" y="604520"/>
                      <a:pt x="55880" y="660400"/>
                      <a:pt x="124460" y="660400"/>
                    </a:cubicBezTo>
                  </a:path>
                </a:pathLst>
              </a:custGeom>
              <a:solidFill>
                <a:srgbClr val="F7B2B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49674" y="185761"/>
              <a:ext cx="3801719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340"/>
                </a:lnSpc>
                <a:spcBef>
                  <a:spcPct val="0"/>
                </a:spcBef>
              </a:pPr>
              <a:r>
                <a:rPr lang="en-US" sz="3100" u="none" dirty="0" err="1">
                  <a:solidFill>
                    <a:srgbClr val="FFFFFF"/>
                  </a:solidFill>
                  <a:cs typeface="Changa"/>
                </a:rPr>
                <a:t>ابدأ</a:t>
              </a:r>
              <a:endParaRPr lang="en-US" sz="3100" u="none" dirty="0">
                <a:solidFill>
                  <a:srgbClr val="FFFFFF"/>
                </a:solidFill>
                <a:cs typeface="Changa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910141" y="5792453"/>
            <a:ext cx="597872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XM Vahid Bold"/>
              </a:rPr>
              <a:t>الصف</a:t>
            </a:r>
            <a:r>
              <a:rPr lang="en-US" sz="5199" dirty="0">
                <a:solidFill>
                  <a:srgbClr val="000000"/>
                </a:solidFill>
                <a:cs typeface="XM Vahi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XM Vahid Bold"/>
              </a:rPr>
              <a:t>الخامس</a:t>
            </a:r>
            <a:r>
              <a:rPr lang="en-US" sz="5199" dirty="0">
                <a:solidFill>
                  <a:srgbClr val="000000"/>
                </a:solidFill>
                <a:cs typeface="XM Vahi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XM Vahid Bold"/>
              </a:rPr>
              <a:t>الابتدائي</a:t>
            </a:r>
            <a:endParaRPr lang="en-US" sz="5199" dirty="0">
              <a:solidFill>
                <a:srgbClr val="000000"/>
              </a:solidFill>
              <a:cs typeface="XM Vahid Bold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02AF8C3-23A4-53A5-93EF-31D6888814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E41562A-F428-6901-E372-D554D660F3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23015">
            <a:off x="9148307" y="602107"/>
            <a:ext cx="8106685" cy="1313862"/>
            <a:chOff x="0" y="0"/>
            <a:chExt cx="10808914" cy="175181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0808914" cy="1751817"/>
              <a:chOff x="0" y="0"/>
              <a:chExt cx="9744306" cy="1579274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9744307" cy="1579274"/>
              </a:xfrm>
              <a:custGeom>
                <a:avLst/>
                <a:gdLst/>
                <a:ahLst/>
                <a:cxnLst/>
                <a:rect l="l" t="t" r="r" b="b"/>
                <a:pathLst>
                  <a:path w="9744307" h="1579274">
                    <a:moveTo>
                      <a:pt x="124461" y="1579274"/>
                    </a:moveTo>
                    <a:lnTo>
                      <a:pt x="9619847" y="1579274"/>
                    </a:lnTo>
                    <a:cubicBezTo>
                      <a:pt x="9688427" y="1579274"/>
                      <a:pt x="9744307" y="1523394"/>
                      <a:pt x="9744307" y="1454814"/>
                    </a:cubicBezTo>
                    <a:lnTo>
                      <a:pt x="9744307" y="124460"/>
                    </a:lnTo>
                    <a:cubicBezTo>
                      <a:pt x="9744307" y="55880"/>
                      <a:pt x="9688427" y="0"/>
                      <a:pt x="9619847" y="0"/>
                    </a:cubicBezTo>
                    <a:lnTo>
                      <a:pt x="124461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454814"/>
                    </a:lnTo>
                    <a:cubicBezTo>
                      <a:pt x="0" y="1523394"/>
                      <a:pt x="55880" y="1579274"/>
                      <a:pt x="124461" y="1579274"/>
                    </a:cubicBezTo>
                  </a:path>
                </a:pathLst>
              </a:custGeom>
              <a:solidFill>
                <a:srgbClr val="BADCA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408432" y="47657"/>
              <a:ext cx="8235097" cy="1475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>
                  <a:solidFill>
                    <a:srgbClr val="141414"/>
                  </a:solidFill>
                  <a:cs typeface="Childos Arabic"/>
                </a:rPr>
                <a:t>تدرب وحل المسائل</a:t>
              </a: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3509602" y="746924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960913" y="0"/>
                </a:moveTo>
                <a:lnTo>
                  <a:pt x="0" y="0"/>
                </a:lnTo>
                <a:lnTo>
                  <a:pt x="0" y="1024229"/>
                </a:lnTo>
                <a:lnTo>
                  <a:pt x="960913" y="1024229"/>
                </a:lnTo>
                <a:lnTo>
                  <a:pt x="9609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4470515" y="1259038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960913" y="0"/>
                </a:moveTo>
                <a:lnTo>
                  <a:pt x="0" y="0"/>
                </a:lnTo>
                <a:lnTo>
                  <a:pt x="0" y="1024229"/>
                </a:lnTo>
                <a:lnTo>
                  <a:pt x="960913" y="1024229"/>
                </a:lnTo>
                <a:lnTo>
                  <a:pt x="9609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6110808" y="8042879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960913" y="0"/>
                </a:moveTo>
                <a:lnTo>
                  <a:pt x="0" y="0"/>
                </a:lnTo>
                <a:lnTo>
                  <a:pt x="0" y="1024229"/>
                </a:lnTo>
                <a:lnTo>
                  <a:pt x="960913" y="1024229"/>
                </a:lnTo>
                <a:lnTo>
                  <a:pt x="9609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401749" y="7327300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960912" y="0"/>
                </a:moveTo>
                <a:lnTo>
                  <a:pt x="0" y="0"/>
                </a:lnTo>
                <a:lnTo>
                  <a:pt x="0" y="1024229"/>
                </a:lnTo>
                <a:lnTo>
                  <a:pt x="960912" y="1024229"/>
                </a:lnTo>
                <a:lnTo>
                  <a:pt x="96091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4921292" y="8234071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960913" y="0"/>
                </a:moveTo>
                <a:lnTo>
                  <a:pt x="0" y="0"/>
                </a:lnTo>
                <a:lnTo>
                  <a:pt x="0" y="1024229"/>
                </a:lnTo>
                <a:lnTo>
                  <a:pt x="960913" y="1024229"/>
                </a:lnTo>
                <a:lnTo>
                  <a:pt x="96091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16279" y="2457233"/>
            <a:ext cx="15855442" cy="1882676"/>
          </a:xfrm>
          <a:custGeom>
            <a:avLst/>
            <a:gdLst/>
            <a:ahLst/>
            <a:cxnLst/>
            <a:rect l="l" t="t" r="r" b="b"/>
            <a:pathLst>
              <a:path w="15855442" h="1882676">
                <a:moveTo>
                  <a:pt x="0" y="0"/>
                </a:moveTo>
                <a:lnTo>
                  <a:pt x="15855442" y="0"/>
                </a:lnTo>
                <a:lnTo>
                  <a:pt x="15855442" y="1882676"/>
                </a:lnTo>
                <a:lnTo>
                  <a:pt x="0" y="1882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985" t="-60476" r="-59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27178" y="5890808"/>
            <a:ext cx="1205005" cy="1289402"/>
          </a:xfrm>
          <a:custGeom>
            <a:avLst/>
            <a:gdLst/>
            <a:ahLst/>
            <a:cxnLst/>
            <a:rect l="l" t="t" r="r" b="b"/>
            <a:pathLst>
              <a:path w="1205005" h="1289402">
                <a:moveTo>
                  <a:pt x="0" y="0"/>
                </a:moveTo>
                <a:lnTo>
                  <a:pt x="1205005" y="0"/>
                </a:lnTo>
                <a:lnTo>
                  <a:pt x="1205005" y="1289402"/>
                </a:lnTo>
                <a:lnTo>
                  <a:pt x="0" y="12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386279" y="7180210"/>
            <a:ext cx="2564693" cy="1725339"/>
          </a:xfrm>
          <a:custGeom>
            <a:avLst/>
            <a:gdLst/>
            <a:ahLst/>
            <a:cxnLst/>
            <a:rect l="l" t="t" r="r" b="b"/>
            <a:pathLst>
              <a:path w="2564693" h="1725339">
                <a:moveTo>
                  <a:pt x="0" y="0"/>
                </a:moveTo>
                <a:lnTo>
                  <a:pt x="2564692" y="0"/>
                </a:lnTo>
                <a:lnTo>
                  <a:pt x="2564692" y="1725339"/>
                </a:lnTo>
                <a:lnTo>
                  <a:pt x="0" y="17253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872A7D2-C4BA-39BC-590F-80957EE032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72CB6C5-E381-81A4-66BF-84DCEBC9F13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C84F7BA3-DA40-7B16-1E1C-214C8061FEB5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BFBECC2A-0408-39F2-7F17-5489513DF236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41129DD5-10F4-DD9D-0893-7846F56DD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792214" y="32549"/>
            <a:ext cx="4495786" cy="2174909"/>
          </a:xfrm>
          <a:custGeom>
            <a:avLst/>
            <a:gdLst/>
            <a:ahLst/>
            <a:cxnLst/>
            <a:rect l="l" t="t" r="r" b="b"/>
            <a:pathLst>
              <a:path w="4495786" h="2174909">
                <a:moveTo>
                  <a:pt x="4495786" y="0"/>
                </a:moveTo>
                <a:lnTo>
                  <a:pt x="0" y="0"/>
                </a:lnTo>
                <a:lnTo>
                  <a:pt x="0" y="2174910"/>
                </a:lnTo>
                <a:lnTo>
                  <a:pt x="4495786" y="2174910"/>
                </a:lnTo>
                <a:lnTo>
                  <a:pt x="44957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6959225" y="1398526"/>
            <a:ext cx="1981714" cy="591476"/>
          </a:xfrm>
          <a:custGeom>
            <a:avLst/>
            <a:gdLst/>
            <a:ahLst/>
            <a:cxnLst/>
            <a:rect l="l" t="t" r="r" b="b"/>
            <a:pathLst>
              <a:path w="1981714" h="591476">
                <a:moveTo>
                  <a:pt x="1981714" y="0"/>
                </a:moveTo>
                <a:lnTo>
                  <a:pt x="0" y="0"/>
                </a:lnTo>
                <a:lnTo>
                  <a:pt x="0" y="591477"/>
                </a:lnTo>
                <a:lnTo>
                  <a:pt x="1981714" y="591477"/>
                </a:lnTo>
                <a:lnTo>
                  <a:pt x="19817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128763" y="684826"/>
            <a:ext cx="5907835" cy="1305176"/>
            <a:chOff x="0" y="0"/>
            <a:chExt cx="3728899" cy="823799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3728899" cy="823799"/>
            </a:xfrm>
            <a:custGeom>
              <a:avLst/>
              <a:gdLst/>
              <a:ahLst/>
              <a:cxnLst/>
              <a:rect l="l" t="t" r="r" b="b"/>
              <a:pathLst>
                <a:path w="3728899" h="823799">
                  <a:moveTo>
                    <a:pt x="124460" y="823799"/>
                  </a:moveTo>
                  <a:lnTo>
                    <a:pt x="3604439" y="823799"/>
                  </a:lnTo>
                  <a:cubicBezTo>
                    <a:pt x="3673019" y="823799"/>
                    <a:pt x="3728899" y="767919"/>
                    <a:pt x="3728899" y="699339"/>
                  </a:cubicBezTo>
                  <a:lnTo>
                    <a:pt x="3728899" y="124460"/>
                  </a:lnTo>
                  <a:cubicBezTo>
                    <a:pt x="3728899" y="55880"/>
                    <a:pt x="3673019" y="0"/>
                    <a:pt x="3604439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99339"/>
                  </a:lnTo>
                  <a:cubicBezTo>
                    <a:pt x="0" y="767919"/>
                    <a:pt x="55880" y="823799"/>
                    <a:pt x="124460" y="823799"/>
                  </a:cubicBezTo>
                </a:path>
              </a:pathLst>
            </a:custGeom>
            <a:solidFill>
              <a:srgbClr val="76B9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856678" y="2207459"/>
            <a:ext cx="12381702" cy="3497473"/>
          </a:xfrm>
          <a:custGeom>
            <a:avLst/>
            <a:gdLst/>
            <a:ahLst/>
            <a:cxnLst/>
            <a:rect l="l" t="t" r="r" b="b"/>
            <a:pathLst>
              <a:path w="12381702" h="3497473">
                <a:moveTo>
                  <a:pt x="0" y="0"/>
                </a:moveTo>
                <a:lnTo>
                  <a:pt x="12381701" y="0"/>
                </a:lnTo>
                <a:lnTo>
                  <a:pt x="12381701" y="3497472"/>
                </a:lnTo>
                <a:lnTo>
                  <a:pt x="0" y="3497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317" t="-57714" r="-9597" b="-1451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6040107" y="3602408"/>
            <a:ext cx="2731251" cy="2636899"/>
          </a:xfrm>
          <a:custGeom>
            <a:avLst/>
            <a:gdLst/>
            <a:ahLst/>
            <a:cxnLst/>
            <a:rect l="l" t="t" r="r" b="b"/>
            <a:pathLst>
              <a:path w="2731251" h="2636899">
                <a:moveTo>
                  <a:pt x="2731251" y="0"/>
                </a:moveTo>
                <a:lnTo>
                  <a:pt x="0" y="0"/>
                </a:lnTo>
                <a:lnTo>
                  <a:pt x="0" y="2636899"/>
                </a:lnTo>
                <a:lnTo>
                  <a:pt x="2731251" y="2636899"/>
                </a:lnTo>
                <a:lnTo>
                  <a:pt x="273125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6984" y="3211433"/>
            <a:ext cx="1834024" cy="1489523"/>
          </a:xfrm>
          <a:custGeom>
            <a:avLst/>
            <a:gdLst/>
            <a:ahLst/>
            <a:cxnLst/>
            <a:rect l="l" t="t" r="r" b="b"/>
            <a:pathLst>
              <a:path w="1834024" h="1489523">
                <a:moveTo>
                  <a:pt x="0" y="0"/>
                </a:moveTo>
                <a:lnTo>
                  <a:pt x="1834024" y="0"/>
                </a:lnTo>
                <a:lnTo>
                  <a:pt x="1834024" y="1489524"/>
                </a:lnTo>
                <a:lnTo>
                  <a:pt x="0" y="1489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586" r="-246312" b="-1305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944656" y="989409"/>
            <a:ext cx="2588931" cy="2135868"/>
          </a:xfrm>
          <a:custGeom>
            <a:avLst/>
            <a:gdLst/>
            <a:ahLst/>
            <a:cxnLst/>
            <a:rect l="l" t="t" r="r" b="b"/>
            <a:pathLst>
              <a:path w="2588931" h="2135868">
                <a:moveTo>
                  <a:pt x="0" y="0"/>
                </a:moveTo>
                <a:lnTo>
                  <a:pt x="2588932" y="0"/>
                </a:lnTo>
                <a:lnTo>
                  <a:pt x="2588932" y="2135869"/>
                </a:lnTo>
                <a:lnTo>
                  <a:pt x="0" y="21358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128763" y="751309"/>
            <a:ext cx="5837530" cy="101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141414"/>
                </a:solidFill>
                <a:cs typeface="Childos Arabic"/>
              </a:rPr>
              <a:t>مسألة من واقع الحياة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5895" y="1398526"/>
            <a:ext cx="1637900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7"/>
              </a:lnSpc>
              <a:spcBef>
                <a:spcPct val="0"/>
              </a:spcBef>
            </a:pPr>
            <a:r>
              <a:rPr lang="en-US" sz="3598" u="sng" dirty="0" err="1">
                <a:solidFill>
                  <a:schemeClr val="bg1"/>
                </a:solidFill>
                <a:cs typeface="29LT Zarid Serif Bold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الربط</a:t>
            </a:r>
            <a:r>
              <a:rPr lang="en-US" sz="3598" u="sng" dirty="0">
                <a:solidFill>
                  <a:schemeClr val="bg1"/>
                </a:solidFill>
                <a:cs typeface="29LT Zarid Serif Bold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598" u="sng" dirty="0" err="1">
                <a:solidFill>
                  <a:schemeClr val="bg1"/>
                </a:solidFill>
                <a:cs typeface="29LT Zarid Serif Bold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بالوطن</a:t>
            </a:r>
            <a:endParaRPr lang="en-US" sz="3598" u="sng" dirty="0">
              <a:solidFill>
                <a:schemeClr val="bg1"/>
              </a:solidFill>
              <a:cs typeface="29LT Zarid Serif Bold"/>
              <a:hlinkClick r:id="rId1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441450" y="5701082"/>
            <a:ext cx="15336559" cy="3888815"/>
          </a:xfrm>
          <a:custGeom>
            <a:avLst/>
            <a:gdLst/>
            <a:ahLst/>
            <a:cxnLst/>
            <a:rect l="l" t="t" r="r" b="b"/>
            <a:pathLst>
              <a:path w="15336559" h="3888815">
                <a:moveTo>
                  <a:pt x="0" y="0"/>
                </a:moveTo>
                <a:lnTo>
                  <a:pt x="15336560" y="0"/>
                </a:lnTo>
                <a:lnTo>
                  <a:pt x="15336560" y="3888815"/>
                </a:lnTo>
                <a:lnTo>
                  <a:pt x="0" y="3888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897" t="-151665" r="-7748" b="-206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80214" flipH="1">
            <a:off x="1051647" y="9015979"/>
            <a:ext cx="4154121" cy="2015553"/>
          </a:xfrm>
          <a:custGeom>
            <a:avLst/>
            <a:gdLst/>
            <a:ahLst/>
            <a:cxnLst/>
            <a:rect l="l" t="t" r="r" b="b"/>
            <a:pathLst>
              <a:path w="4154121" h="2015553">
                <a:moveTo>
                  <a:pt x="4154121" y="0"/>
                </a:moveTo>
                <a:lnTo>
                  <a:pt x="0" y="0"/>
                </a:lnTo>
                <a:lnTo>
                  <a:pt x="0" y="2015553"/>
                </a:lnTo>
                <a:lnTo>
                  <a:pt x="4154121" y="2015553"/>
                </a:lnTo>
                <a:lnTo>
                  <a:pt x="415412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18955727-8409-A424-65D6-EA8E4C338F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94EAEC5-3814-13AB-D5F7-CD97F7CF21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128E9CFD-9A63-84A6-E44E-BEF8C33C1115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52CB1F02-8B45-7DED-9D06-E0D30FF79231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0EE27CFD-CA0A-3987-4D9F-22D694D07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623848" y="1028700"/>
            <a:ext cx="15040303" cy="82296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5270152" y="529630"/>
            <a:ext cx="2375795" cy="2375795"/>
          </a:xfrm>
          <a:custGeom>
            <a:avLst/>
            <a:gdLst/>
            <a:ahLst/>
            <a:cxnLst/>
            <a:rect l="l" t="t" r="r" b="b"/>
            <a:pathLst>
              <a:path w="2375795" h="2375795">
                <a:moveTo>
                  <a:pt x="0" y="0"/>
                </a:moveTo>
                <a:lnTo>
                  <a:pt x="2375795" y="0"/>
                </a:lnTo>
                <a:lnTo>
                  <a:pt x="2375795" y="2375796"/>
                </a:lnTo>
                <a:lnTo>
                  <a:pt x="0" y="2375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D691D63-1E4A-4339-C74D-1EA6D1D7B6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FBE9FC5-B275-4051-3437-DA771404B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5794358F-DC2A-EE09-D018-DB85EECAF869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57125F70-7598-6FC0-1D6F-EC2D2D23D39B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471F7FFD-B8B7-438F-F879-98539CC2F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0331931" y="-127357"/>
            <a:ext cx="8288526" cy="2168510"/>
          </a:xfrm>
          <a:custGeom>
            <a:avLst/>
            <a:gdLst/>
            <a:ahLst/>
            <a:cxnLst/>
            <a:rect l="l" t="t" r="r" b="b"/>
            <a:pathLst>
              <a:path w="8288526" h="2168510">
                <a:moveTo>
                  <a:pt x="8288526" y="2168510"/>
                </a:moveTo>
                <a:lnTo>
                  <a:pt x="0" y="2168510"/>
                </a:lnTo>
                <a:lnTo>
                  <a:pt x="0" y="0"/>
                </a:lnTo>
                <a:lnTo>
                  <a:pt x="8288526" y="0"/>
                </a:lnTo>
                <a:lnTo>
                  <a:pt x="8288526" y="21685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209522" y="824256"/>
            <a:ext cx="13078478" cy="128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6"/>
              </a:lnSpc>
            </a:pPr>
            <a:r>
              <a:rPr lang="en-US" sz="9600">
                <a:solidFill>
                  <a:srgbClr val="FFFFFF"/>
                </a:solidFill>
                <a:cs typeface="Childos Arabic"/>
              </a:rPr>
              <a:t>مهارات التفكير العليا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1028700" y="7820024"/>
            <a:ext cx="3536007" cy="3412247"/>
          </a:xfrm>
          <a:custGeom>
            <a:avLst/>
            <a:gdLst/>
            <a:ahLst/>
            <a:cxnLst/>
            <a:rect l="l" t="t" r="r" b="b"/>
            <a:pathLst>
              <a:path w="3536007" h="3412247">
                <a:moveTo>
                  <a:pt x="3536007" y="0"/>
                </a:moveTo>
                <a:lnTo>
                  <a:pt x="0" y="0"/>
                </a:lnTo>
                <a:lnTo>
                  <a:pt x="0" y="3412246"/>
                </a:lnTo>
                <a:lnTo>
                  <a:pt x="3536007" y="3412246"/>
                </a:lnTo>
                <a:lnTo>
                  <a:pt x="353600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2360264" y="8712420"/>
            <a:ext cx="2011395" cy="545880"/>
          </a:xfrm>
          <a:custGeom>
            <a:avLst/>
            <a:gdLst/>
            <a:ahLst/>
            <a:cxnLst/>
            <a:rect l="l" t="t" r="r" b="b"/>
            <a:pathLst>
              <a:path w="2011395" h="545880">
                <a:moveTo>
                  <a:pt x="2011394" y="0"/>
                </a:moveTo>
                <a:lnTo>
                  <a:pt x="0" y="0"/>
                </a:lnTo>
                <a:lnTo>
                  <a:pt x="0" y="545880"/>
                </a:lnTo>
                <a:lnTo>
                  <a:pt x="2011394" y="545880"/>
                </a:lnTo>
                <a:lnTo>
                  <a:pt x="201139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138814" y="7622284"/>
            <a:ext cx="3381833" cy="1636016"/>
          </a:xfrm>
          <a:custGeom>
            <a:avLst/>
            <a:gdLst/>
            <a:ahLst/>
            <a:cxnLst/>
            <a:rect l="l" t="t" r="r" b="b"/>
            <a:pathLst>
              <a:path w="3381833" h="1636016">
                <a:moveTo>
                  <a:pt x="3381833" y="0"/>
                </a:moveTo>
                <a:lnTo>
                  <a:pt x="0" y="0"/>
                </a:lnTo>
                <a:lnTo>
                  <a:pt x="0" y="1636016"/>
                </a:lnTo>
                <a:lnTo>
                  <a:pt x="3381833" y="1636016"/>
                </a:lnTo>
                <a:lnTo>
                  <a:pt x="33818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5742454" y="8230932"/>
            <a:ext cx="1516846" cy="962977"/>
          </a:xfrm>
          <a:custGeom>
            <a:avLst/>
            <a:gdLst/>
            <a:ahLst/>
            <a:cxnLst/>
            <a:rect l="l" t="t" r="r" b="b"/>
            <a:pathLst>
              <a:path w="1516846" h="962977">
                <a:moveTo>
                  <a:pt x="1516846" y="0"/>
                </a:moveTo>
                <a:lnTo>
                  <a:pt x="0" y="0"/>
                </a:lnTo>
                <a:lnTo>
                  <a:pt x="0" y="962977"/>
                </a:lnTo>
                <a:lnTo>
                  <a:pt x="1516846" y="962977"/>
                </a:lnTo>
                <a:lnTo>
                  <a:pt x="151684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-856071" y="1028700"/>
            <a:ext cx="2651474" cy="2901251"/>
          </a:xfrm>
          <a:custGeom>
            <a:avLst/>
            <a:gdLst/>
            <a:ahLst/>
            <a:cxnLst/>
            <a:rect l="l" t="t" r="r" b="b"/>
            <a:pathLst>
              <a:path w="2651474" h="2901251">
                <a:moveTo>
                  <a:pt x="2651475" y="0"/>
                </a:moveTo>
                <a:lnTo>
                  <a:pt x="0" y="0"/>
                </a:lnTo>
                <a:lnTo>
                  <a:pt x="0" y="2901251"/>
                </a:lnTo>
                <a:lnTo>
                  <a:pt x="2651475" y="2901251"/>
                </a:lnTo>
                <a:lnTo>
                  <a:pt x="265147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6913285" y="975948"/>
            <a:ext cx="1167939" cy="1450625"/>
          </a:xfrm>
          <a:custGeom>
            <a:avLst/>
            <a:gdLst/>
            <a:ahLst/>
            <a:cxnLst/>
            <a:rect l="l" t="t" r="r" b="b"/>
            <a:pathLst>
              <a:path w="1167939" h="1450625">
                <a:moveTo>
                  <a:pt x="1167940" y="0"/>
                </a:moveTo>
                <a:lnTo>
                  <a:pt x="0" y="0"/>
                </a:lnTo>
                <a:lnTo>
                  <a:pt x="0" y="1450625"/>
                </a:lnTo>
                <a:lnTo>
                  <a:pt x="1167940" y="1450625"/>
                </a:lnTo>
                <a:lnTo>
                  <a:pt x="1167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12353" y="3034192"/>
            <a:ext cx="16984902" cy="4218615"/>
          </a:xfrm>
          <a:custGeom>
            <a:avLst/>
            <a:gdLst/>
            <a:ahLst/>
            <a:cxnLst/>
            <a:rect l="l" t="t" r="r" b="b"/>
            <a:pathLst>
              <a:path w="16984902" h="4218615">
                <a:moveTo>
                  <a:pt x="0" y="0"/>
                </a:moveTo>
                <a:lnTo>
                  <a:pt x="16984902" y="0"/>
                </a:lnTo>
                <a:lnTo>
                  <a:pt x="16984902" y="4218616"/>
                </a:lnTo>
                <a:lnTo>
                  <a:pt x="0" y="421861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770" t="-3564" r="-6417" b="-3474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DA2648-6305-F6A0-5513-20D84FE0D4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1BADA8F-CBA2-7160-A5C4-2955681550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2AFC68CB-4B61-6DBC-1B42-48802EA466F1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45E72363-1DCF-64F1-5D86-AEB1E577E467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99BCB269-5FA8-2F36-49FE-45E66AA81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50904" y="-1734729"/>
            <a:ext cx="18589809" cy="13756458"/>
          </a:xfrm>
          <a:custGeom>
            <a:avLst/>
            <a:gdLst/>
            <a:ahLst/>
            <a:cxnLst/>
            <a:rect l="l" t="t" r="r" b="b"/>
            <a:pathLst>
              <a:path w="18589809" h="13756458">
                <a:moveTo>
                  <a:pt x="18589808" y="0"/>
                </a:moveTo>
                <a:lnTo>
                  <a:pt x="0" y="0"/>
                </a:lnTo>
                <a:lnTo>
                  <a:pt x="0" y="13756458"/>
                </a:lnTo>
                <a:lnTo>
                  <a:pt x="18589808" y="13756458"/>
                </a:lnTo>
                <a:lnTo>
                  <a:pt x="18589808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5120699" y="1301238"/>
            <a:ext cx="8046602" cy="768452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084777" y="3465358"/>
            <a:ext cx="2165048" cy="2099267"/>
          </a:xfrm>
          <a:custGeom>
            <a:avLst/>
            <a:gdLst/>
            <a:ahLst/>
            <a:cxnLst/>
            <a:rect l="l" t="t" r="r" b="b"/>
            <a:pathLst>
              <a:path w="2165048" h="2099267">
                <a:moveTo>
                  <a:pt x="2165048" y="0"/>
                </a:moveTo>
                <a:lnTo>
                  <a:pt x="0" y="0"/>
                </a:lnTo>
                <a:lnTo>
                  <a:pt x="0" y="2099268"/>
                </a:lnTo>
                <a:lnTo>
                  <a:pt x="2165048" y="2099268"/>
                </a:lnTo>
                <a:lnTo>
                  <a:pt x="21650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3167301" y="4914130"/>
            <a:ext cx="1690309" cy="458739"/>
          </a:xfrm>
          <a:custGeom>
            <a:avLst/>
            <a:gdLst/>
            <a:ahLst/>
            <a:cxnLst/>
            <a:rect l="l" t="t" r="r" b="b"/>
            <a:pathLst>
              <a:path w="1690309" h="458739">
                <a:moveTo>
                  <a:pt x="1690309" y="0"/>
                </a:moveTo>
                <a:lnTo>
                  <a:pt x="0" y="0"/>
                </a:lnTo>
                <a:lnTo>
                  <a:pt x="0" y="458740"/>
                </a:lnTo>
                <a:lnTo>
                  <a:pt x="1690309" y="458740"/>
                </a:lnTo>
                <a:lnTo>
                  <a:pt x="16903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4302009" y="4774217"/>
            <a:ext cx="1637381" cy="1580817"/>
          </a:xfrm>
          <a:custGeom>
            <a:avLst/>
            <a:gdLst/>
            <a:ahLst/>
            <a:cxnLst/>
            <a:rect l="l" t="t" r="r" b="b"/>
            <a:pathLst>
              <a:path w="1637381" h="1580817">
                <a:moveTo>
                  <a:pt x="1637381" y="0"/>
                </a:moveTo>
                <a:lnTo>
                  <a:pt x="0" y="0"/>
                </a:lnTo>
                <a:lnTo>
                  <a:pt x="0" y="1580817"/>
                </a:lnTo>
                <a:lnTo>
                  <a:pt x="1637381" y="1580817"/>
                </a:lnTo>
                <a:lnTo>
                  <a:pt x="163738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 flipH="1">
            <a:off x="4623518" y="535323"/>
            <a:ext cx="1447512" cy="2090531"/>
          </a:xfrm>
          <a:custGeom>
            <a:avLst/>
            <a:gdLst/>
            <a:ahLst/>
            <a:cxnLst/>
            <a:rect l="l" t="t" r="r" b="b"/>
            <a:pathLst>
              <a:path w="1447512" h="2090531">
                <a:moveTo>
                  <a:pt x="1447512" y="0"/>
                </a:moveTo>
                <a:lnTo>
                  <a:pt x="0" y="0"/>
                </a:lnTo>
                <a:lnTo>
                  <a:pt x="0" y="2090530"/>
                </a:lnTo>
                <a:lnTo>
                  <a:pt x="1447512" y="2090530"/>
                </a:lnTo>
                <a:lnTo>
                  <a:pt x="144751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501654" y="7081706"/>
            <a:ext cx="8988699" cy="1410171"/>
            <a:chOff x="0" y="0"/>
            <a:chExt cx="11984931" cy="1880228"/>
          </a:xfrm>
        </p:grpSpPr>
        <p:grpSp>
          <p:nvGrpSpPr>
            <p:cNvPr id="9" name="Group 9"/>
            <p:cNvGrpSpPr/>
            <p:nvPr/>
          </p:nvGrpSpPr>
          <p:grpSpPr>
            <a:xfrm rot="106560">
              <a:off x="20543" y="184720"/>
              <a:ext cx="11943846" cy="1510789"/>
              <a:chOff x="0" y="0"/>
              <a:chExt cx="5654024" cy="715183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5654025" cy="715183"/>
              </a:xfrm>
              <a:custGeom>
                <a:avLst/>
                <a:gdLst/>
                <a:ahLst/>
                <a:cxnLst/>
                <a:rect l="l" t="t" r="r" b="b"/>
                <a:pathLst>
                  <a:path w="5654025" h="715183">
                    <a:moveTo>
                      <a:pt x="124460" y="715183"/>
                    </a:moveTo>
                    <a:lnTo>
                      <a:pt x="5529565" y="715183"/>
                    </a:lnTo>
                    <a:cubicBezTo>
                      <a:pt x="5598145" y="715183"/>
                      <a:pt x="5654025" y="659303"/>
                      <a:pt x="5654025" y="590723"/>
                    </a:cubicBezTo>
                    <a:lnTo>
                      <a:pt x="5654025" y="124460"/>
                    </a:lnTo>
                    <a:cubicBezTo>
                      <a:pt x="5654025" y="55880"/>
                      <a:pt x="5598145" y="0"/>
                      <a:pt x="5529565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0723"/>
                    </a:lnTo>
                    <a:cubicBezTo>
                      <a:pt x="0" y="659303"/>
                      <a:pt x="55880" y="715183"/>
                      <a:pt x="124460" y="715183"/>
                    </a:cubicBezTo>
                  </a:path>
                </a:pathLst>
              </a:custGeom>
              <a:solidFill>
                <a:srgbClr val="FAEFD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 rot="106560">
              <a:off x="828491" y="404756"/>
              <a:ext cx="10330111" cy="928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4000">
                  <a:solidFill>
                    <a:srgbClr val="141414"/>
                  </a:solidFill>
                  <a:cs typeface="Childos Arabic"/>
                </a:rPr>
                <a:t>ابدعتم في هذا الدرس يا متميزات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7122604" y="3086100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2" y="0"/>
                </a:lnTo>
                <a:lnTo>
                  <a:pt x="4042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56648" y="900359"/>
            <a:ext cx="13174704" cy="1404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84"/>
              </a:lnSpc>
            </a:pPr>
            <a:r>
              <a:rPr lang="en-US" sz="9600">
                <a:solidFill>
                  <a:srgbClr val="141414"/>
                </a:solidFill>
                <a:cs typeface="Childos Arabic"/>
              </a:rPr>
              <a:t>انتهى الدرس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885710F-D043-E812-50A7-29E7C0ABEA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ED53049-FCB0-5216-C6C9-5635AA97EB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C38FDDD8-E327-783A-AC7D-DEAD7AF5E2E7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488AD0C5-FD59-693F-4FC0-5E95DCAA0C91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B09901BC-8F5A-AEB1-6695-413832C58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57175" y="-2864801"/>
            <a:ext cx="18589809" cy="13756458"/>
          </a:xfrm>
          <a:custGeom>
            <a:avLst/>
            <a:gdLst/>
            <a:ahLst/>
            <a:cxnLst/>
            <a:rect l="l" t="t" r="r" b="b"/>
            <a:pathLst>
              <a:path w="18589809" h="13756458">
                <a:moveTo>
                  <a:pt x="18589809" y="0"/>
                </a:moveTo>
                <a:lnTo>
                  <a:pt x="0" y="0"/>
                </a:lnTo>
                <a:lnTo>
                  <a:pt x="0" y="13756459"/>
                </a:lnTo>
                <a:lnTo>
                  <a:pt x="18589809" y="13756459"/>
                </a:lnTo>
                <a:lnTo>
                  <a:pt x="18589809" y="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5317206" y="3642588"/>
            <a:ext cx="693282" cy="69328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504" y="0"/>
                    <a:pt x="6350000" y="1421496"/>
                    <a:pt x="6350000" y="3175000"/>
                  </a:cubicBezTo>
                  <a:cubicBezTo>
                    <a:pt x="6350000" y="4928504"/>
                    <a:pt x="4928504" y="6350000"/>
                    <a:pt x="3175000" y="6350000"/>
                  </a:cubicBezTo>
                  <a:cubicBezTo>
                    <a:pt x="1421496" y="6350000"/>
                    <a:pt x="0" y="4928504"/>
                    <a:pt x="0" y="3175000"/>
                  </a:cubicBezTo>
                  <a:cubicBezTo>
                    <a:pt x="0" y="1421496"/>
                    <a:pt x="1421496" y="0"/>
                    <a:pt x="3175000" y="0"/>
                  </a:cubicBezTo>
                </a:path>
              </a:pathLst>
            </a:custGeom>
            <a:solidFill>
              <a:srgbClr val="F7B2B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17206" y="5143500"/>
            <a:ext cx="693282" cy="69328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504" y="0"/>
                    <a:pt x="6350000" y="1421496"/>
                    <a:pt x="6350000" y="3175000"/>
                  </a:cubicBezTo>
                  <a:cubicBezTo>
                    <a:pt x="6350000" y="4928504"/>
                    <a:pt x="4928504" y="6350000"/>
                    <a:pt x="3175000" y="6350000"/>
                  </a:cubicBezTo>
                  <a:cubicBezTo>
                    <a:pt x="1421496" y="6350000"/>
                    <a:pt x="0" y="4928504"/>
                    <a:pt x="0" y="3175000"/>
                  </a:cubicBezTo>
                  <a:cubicBezTo>
                    <a:pt x="0" y="1421496"/>
                    <a:pt x="1421496" y="0"/>
                    <a:pt x="3175000" y="0"/>
                  </a:cubicBezTo>
                </a:path>
              </a:pathLst>
            </a:custGeom>
            <a:solidFill>
              <a:srgbClr val="F7B2B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317206" y="7213313"/>
            <a:ext cx="693282" cy="69328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504" y="0"/>
                    <a:pt x="6350000" y="1421496"/>
                    <a:pt x="6350000" y="3175000"/>
                  </a:cubicBezTo>
                  <a:cubicBezTo>
                    <a:pt x="6350000" y="4928504"/>
                    <a:pt x="4928504" y="6350000"/>
                    <a:pt x="3175000" y="6350000"/>
                  </a:cubicBezTo>
                  <a:cubicBezTo>
                    <a:pt x="1421496" y="6350000"/>
                    <a:pt x="0" y="4928504"/>
                    <a:pt x="0" y="3175000"/>
                  </a:cubicBezTo>
                  <a:cubicBezTo>
                    <a:pt x="0" y="1421496"/>
                    <a:pt x="1421496" y="0"/>
                    <a:pt x="3175000" y="0"/>
                  </a:cubicBezTo>
                </a:path>
              </a:pathLst>
            </a:custGeom>
            <a:solidFill>
              <a:srgbClr val="F7B2B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26926" y="3642588"/>
            <a:ext cx="693282" cy="69328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504" y="0"/>
                    <a:pt x="6350000" y="1421496"/>
                    <a:pt x="6350000" y="3175000"/>
                  </a:cubicBezTo>
                  <a:cubicBezTo>
                    <a:pt x="6350000" y="4928504"/>
                    <a:pt x="4928504" y="6350000"/>
                    <a:pt x="3175000" y="6350000"/>
                  </a:cubicBezTo>
                  <a:cubicBezTo>
                    <a:pt x="1421496" y="6350000"/>
                    <a:pt x="0" y="4928504"/>
                    <a:pt x="0" y="3175000"/>
                  </a:cubicBezTo>
                  <a:cubicBezTo>
                    <a:pt x="0" y="1421496"/>
                    <a:pt x="1421496" y="0"/>
                    <a:pt x="3175000" y="0"/>
                  </a:cubicBezTo>
                </a:path>
              </a:pathLst>
            </a:custGeom>
            <a:solidFill>
              <a:srgbClr val="F7B2B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26926" y="5143500"/>
            <a:ext cx="693282" cy="69328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504" y="0"/>
                    <a:pt x="6350000" y="1421496"/>
                    <a:pt x="6350000" y="3175000"/>
                  </a:cubicBezTo>
                  <a:cubicBezTo>
                    <a:pt x="6350000" y="4928504"/>
                    <a:pt x="4928504" y="6350000"/>
                    <a:pt x="3175000" y="6350000"/>
                  </a:cubicBezTo>
                  <a:cubicBezTo>
                    <a:pt x="1421496" y="6350000"/>
                    <a:pt x="0" y="4928504"/>
                    <a:pt x="0" y="3175000"/>
                  </a:cubicBezTo>
                  <a:cubicBezTo>
                    <a:pt x="0" y="1421496"/>
                    <a:pt x="1421496" y="0"/>
                    <a:pt x="3175000" y="0"/>
                  </a:cubicBezTo>
                </a:path>
              </a:pathLst>
            </a:custGeom>
            <a:solidFill>
              <a:srgbClr val="F7B2B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343965" y="7562670"/>
            <a:ext cx="4832151" cy="2337632"/>
          </a:xfrm>
          <a:custGeom>
            <a:avLst/>
            <a:gdLst/>
            <a:ahLst/>
            <a:cxnLst/>
            <a:rect l="l" t="t" r="r" b="b"/>
            <a:pathLst>
              <a:path w="4832151" h="2337632">
                <a:moveTo>
                  <a:pt x="4832151" y="0"/>
                </a:moveTo>
                <a:lnTo>
                  <a:pt x="0" y="0"/>
                </a:lnTo>
                <a:lnTo>
                  <a:pt x="0" y="2337631"/>
                </a:lnTo>
                <a:lnTo>
                  <a:pt x="4832151" y="2337631"/>
                </a:lnTo>
                <a:lnTo>
                  <a:pt x="48321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3944175" y="559297"/>
            <a:ext cx="2271595" cy="938806"/>
          </a:xfrm>
          <a:custGeom>
            <a:avLst/>
            <a:gdLst/>
            <a:ahLst/>
            <a:cxnLst/>
            <a:rect l="l" t="t" r="r" b="b"/>
            <a:pathLst>
              <a:path w="2271595" h="938806">
                <a:moveTo>
                  <a:pt x="2271594" y="0"/>
                </a:moveTo>
                <a:lnTo>
                  <a:pt x="0" y="0"/>
                </a:lnTo>
                <a:lnTo>
                  <a:pt x="0" y="938806"/>
                </a:lnTo>
                <a:lnTo>
                  <a:pt x="2271594" y="938806"/>
                </a:lnTo>
                <a:lnTo>
                  <a:pt x="227159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335572" y="1606194"/>
            <a:ext cx="1386256" cy="1516846"/>
          </a:xfrm>
          <a:custGeom>
            <a:avLst/>
            <a:gdLst/>
            <a:ahLst/>
            <a:cxnLst/>
            <a:rect l="l" t="t" r="r" b="b"/>
            <a:pathLst>
              <a:path w="1386256" h="1516846">
                <a:moveTo>
                  <a:pt x="1386256" y="0"/>
                </a:moveTo>
                <a:lnTo>
                  <a:pt x="0" y="0"/>
                </a:lnTo>
                <a:lnTo>
                  <a:pt x="0" y="1516846"/>
                </a:lnTo>
                <a:lnTo>
                  <a:pt x="1386256" y="1516846"/>
                </a:lnTo>
                <a:lnTo>
                  <a:pt x="13862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6641530" y="7619713"/>
            <a:ext cx="1235540" cy="1192858"/>
          </a:xfrm>
          <a:custGeom>
            <a:avLst/>
            <a:gdLst/>
            <a:ahLst/>
            <a:cxnLst/>
            <a:rect l="l" t="t" r="r" b="b"/>
            <a:pathLst>
              <a:path w="1235540" h="1192858">
                <a:moveTo>
                  <a:pt x="1235540" y="0"/>
                </a:moveTo>
                <a:lnTo>
                  <a:pt x="0" y="0"/>
                </a:lnTo>
                <a:lnTo>
                  <a:pt x="0" y="1192858"/>
                </a:lnTo>
                <a:lnTo>
                  <a:pt x="1235540" y="1192858"/>
                </a:lnTo>
                <a:lnTo>
                  <a:pt x="123554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4405150" y="6816347"/>
            <a:ext cx="1541932" cy="1915138"/>
          </a:xfrm>
          <a:custGeom>
            <a:avLst/>
            <a:gdLst/>
            <a:ahLst/>
            <a:cxnLst/>
            <a:rect l="l" t="t" r="r" b="b"/>
            <a:pathLst>
              <a:path w="1541932" h="1915138">
                <a:moveTo>
                  <a:pt x="1541932" y="0"/>
                </a:moveTo>
                <a:lnTo>
                  <a:pt x="0" y="0"/>
                </a:lnTo>
                <a:lnTo>
                  <a:pt x="0" y="1915138"/>
                </a:lnTo>
                <a:lnTo>
                  <a:pt x="1541932" y="1915138"/>
                </a:lnTo>
                <a:lnTo>
                  <a:pt x="154193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69405" y="4562069"/>
            <a:ext cx="1387895" cy="2803828"/>
          </a:xfrm>
          <a:custGeom>
            <a:avLst/>
            <a:gdLst/>
            <a:ahLst/>
            <a:cxnLst/>
            <a:rect l="l" t="t" r="r" b="b"/>
            <a:pathLst>
              <a:path w="1387895" h="2803828">
                <a:moveTo>
                  <a:pt x="0" y="0"/>
                </a:moveTo>
                <a:lnTo>
                  <a:pt x="1387895" y="0"/>
                </a:lnTo>
                <a:lnTo>
                  <a:pt x="1387895" y="2803827"/>
                </a:lnTo>
                <a:lnTo>
                  <a:pt x="0" y="28038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827206" y="1425464"/>
            <a:ext cx="10633589" cy="141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19"/>
              </a:lnSpc>
              <a:spcBef>
                <a:spcPct val="0"/>
              </a:spcBef>
            </a:pPr>
            <a:r>
              <a:rPr lang="en-US" sz="7799" dirty="0" err="1">
                <a:solidFill>
                  <a:srgbClr val="141414"/>
                </a:solidFill>
                <a:cs typeface="Childos Arabic"/>
              </a:rPr>
              <a:t>القوانين</a:t>
            </a:r>
            <a:r>
              <a:rPr lang="en-US" sz="7799" dirty="0">
                <a:solidFill>
                  <a:srgbClr val="141414"/>
                </a:solidFill>
                <a:cs typeface="Childos Arabic"/>
              </a:rPr>
              <a:t> </a:t>
            </a:r>
            <a:r>
              <a:rPr lang="en-US" sz="7799" dirty="0" err="1">
                <a:solidFill>
                  <a:srgbClr val="141414"/>
                </a:solidFill>
                <a:cs typeface="Childos Arabic"/>
              </a:rPr>
              <a:t>الصفية</a:t>
            </a:r>
            <a:endParaRPr lang="en-US" sz="7799" dirty="0">
              <a:solidFill>
                <a:srgbClr val="141414"/>
              </a:solidFill>
              <a:cs typeface="Childos Arabi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298830" y="3594963"/>
            <a:ext cx="456235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919"/>
              </a:lnSpc>
            </a:pPr>
            <a:r>
              <a:rPr lang="en-US" sz="2799" dirty="0" err="1">
                <a:solidFill>
                  <a:srgbClr val="141414"/>
                </a:solidFill>
                <a:cs typeface="Changa"/>
              </a:rPr>
              <a:t>استمع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الى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معلمتي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اثناء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الشرح</a:t>
            </a:r>
            <a:endParaRPr lang="en-US" sz="2799" dirty="0">
              <a:solidFill>
                <a:srgbClr val="141414"/>
              </a:solidFill>
              <a:cs typeface="Chang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445850" y="3573304"/>
            <a:ext cx="43599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41414"/>
                </a:solidFill>
                <a:cs typeface="Childos Arabic"/>
              </a:rPr>
              <a:t>١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98830" y="5095875"/>
            <a:ext cx="456235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919"/>
              </a:lnSpc>
            </a:pPr>
            <a:r>
              <a:rPr lang="en-US" sz="2799" dirty="0" err="1">
                <a:solidFill>
                  <a:srgbClr val="141414"/>
                </a:solidFill>
                <a:cs typeface="Changa"/>
              </a:rPr>
              <a:t>ارفع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يدي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عند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الاجابة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او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الاستئذان</a:t>
            </a:r>
            <a:endParaRPr lang="en-US" sz="2799" dirty="0">
              <a:solidFill>
                <a:srgbClr val="141414"/>
              </a:solidFill>
              <a:cs typeface="Changa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5382350" y="5074216"/>
            <a:ext cx="56299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41414"/>
                </a:solidFill>
                <a:cs typeface="Childos Arabic"/>
              </a:rPr>
              <a:t>٢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98830" y="7165688"/>
            <a:ext cx="456235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919"/>
              </a:lnSpc>
            </a:pPr>
            <a:r>
              <a:rPr lang="en-US" sz="2799" dirty="0" err="1">
                <a:solidFill>
                  <a:srgbClr val="141414"/>
                </a:solidFill>
                <a:cs typeface="Changa"/>
              </a:rPr>
              <a:t>احترم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رأي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زميلتي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ولا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اجيب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بدلا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عنها</a:t>
            </a:r>
            <a:endParaRPr lang="en-US" sz="2799" dirty="0">
              <a:solidFill>
                <a:srgbClr val="141414"/>
              </a:solidFill>
              <a:cs typeface="Chang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5382350" y="7144029"/>
            <a:ext cx="56299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41414"/>
                </a:solidFill>
                <a:cs typeface="Childos Arabic"/>
              </a:rPr>
              <a:t>٣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55014" y="3594963"/>
            <a:ext cx="5015893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919"/>
              </a:lnSpc>
            </a:pPr>
            <a:r>
              <a:rPr lang="en-US" sz="2799" dirty="0" err="1">
                <a:solidFill>
                  <a:srgbClr val="141414"/>
                </a:solidFill>
                <a:cs typeface="Changa"/>
              </a:rPr>
              <a:t>احضر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ادواتي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كاملة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واحافظ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على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نظافتها</a:t>
            </a:r>
            <a:endParaRPr lang="en-US" sz="2799" dirty="0">
              <a:solidFill>
                <a:srgbClr val="141414"/>
              </a:solidFill>
              <a:cs typeface="Changa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792070" y="3573304"/>
            <a:ext cx="56299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41414"/>
                </a:solidFill>
                <a:cs typeface="Childos Arabic"/>
              </a:rPr>
              <a:t>٤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255014" y="5095875"/>
            <a:ext cx="5015893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919"/>
              </a:lnSpc>
            </a:pPr>
            <a:r>
              <a:rPr lang="en-US" sz="2799" dirty="0" err="1">
                <a:solidFill>
                  <a:srgbClr val="141414"/>
                </a:solidFill>
                <a:cs typeface="Changa"/>
              </a:rPr>
              <a:t>امتنع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عن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الاكل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اثناء</a:t>
            </a:r>
            <a:r>
              <a:rPr lang="en-US" sz="2799" dirty="0">
                <a:solidFill>
                  <a:srgbClr val="141414"/>
                </a:solidFill>
                <a:cs typeface="Changa"/>
              </a:rPr>
              <a:t> </a:t>
            </a:r>
            <a:r>
              <a:rPr lang="en-US" sz="2799" dirty="0" err="1">
                <a:solidFill>
                  <a:srgbClr val="141414"/>
                </a:solidFill>
                <a:cs typeface="Changa"/>
              </a:rPr>
              <a:t>الحصة</a:t>
            </a:r>
            <a:endParaRPr lang="en-US" sz="2799" dirty="0">
              <a:solidFill>
                <a:srgbClr val="141414"/>
              </a:solidFill>
              <a:cs typeface="Changa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792070" y="5074216"/>
            <a:ext cx="56299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41414"/>
                </a:solidFill>
                <a:cs typeface="Childos Arabic"/>
              </a:rPr>
              <a:t>٥</a:t>
            </a: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74B7432C-8F8C-30B4-B72E-24F94CF5F1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ADCAF3D8-31C8-CB39-CC3E-9F95021B0A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9200B1D-DF14-35AA-5411-670F63FD52A6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8694323F-A46B-8698-52B6-0E09F7926A5A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D242D581-8FB4-1EE0-BB5F-58181DF4E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5" grpId="0"/>
      <p:bldP spid="27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5120699" y="1301238"/>
            <a:ext cx="12138601" cy="768452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4441755" y="754503"/>
            <a:ext cx="2031232" cy="1960139"/>
          </a:xfrm>
          <a:custGeom>
            <a:avLst/>
            <a:gdLst/>
            <a:ahLst/>
            <a:cxnLst/>
            <a:rect l="l" t="t" r="r" b="b"/>
            <a:pathLst>
              <a:path w="2031232" h="1960139">
                <a:moveTo>
                  <a:pt x="2031233" y="0"/>
                </a:moveTo>
                <a:lnTo>
                  <a:pt x="0" y="0"/>
                </a:lnTo>
                <a:lnTo>
                  <a:pt x="0" y="1960139"/>
                </a:lnTo>
                <a:lnTo>
                  <a:pt x="2031233" y="1960139"/>
                </a:lnTo>
                <a:lnTo>
                  <a:pt x="20312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3871480" y="6600217"/>
            <a:ext cx="1516846" cy="962977"/>
          </a:xfrm>
          <a:custGeom>
            <a:avLst/>
            <a:gdLst/>
            <a:ahLst/>
            <a:cxnLst/>
            <a:rect l="l" t="t" r="r" b="b"/>
            <a:pathLst>
              <a:path w="1516846" h="962977">
                <a:moveTo>
                  <a:pt x="1516846" y="0"/>
                </a:moveTo>
                <a:lnTo>
                  <a:pt x="0" y="0"/>
                </a:lnTo>
                <a:lnTo>
                  <a:pt x="0" y="962977"/>
                </a:lnTo>
                <a:lnTo>
                  <a:pt x="1516846" y="962977"/>
                </a:lnTo>
                <a:lnTo>
                  <a:pt x="151684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5041475" y="1185517"/>
            <a:ext cx="2023096" cy="549055"/>
          </a:xfrm>
          <a:custGeom>
            <a:avLst/>
            <a:gdLst/>
            <a:ahLst/>
            <a:cxnLst/>
            <a:rect l="l" t="t" r="r" b="b"/>
            <a:pathLst>
              <a:path w="2023096" h="549055">
                <a:moveTo>
                  <a:pt x="2023096" y="0"/>
                </a:moveTo>
                <a:lnTo>
                  <a:pt x="0" y="0"/>
                </a:lnTo>
                <a:lnTo>
                  <a:pt x="0" y="549056"/>
                </a:lnTo>
                <a:lnTo>
                  <a:pt x="2023096" y="549056"/>
                </a:lnTo>
                <a:lnTo>
                  <a:pt x="202309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2080984" y="5982378"/>
            <a:ext cx="1637381" cy="1580817"/>
          </a:xfrm>
          <a:custGeom>
            <a:avLst/>
            <a:gdLst/>
            <a:ahLst/>
            <a:cxnLst/>
            <a:rect l="l" t="t" r="r" b="b"/>
            <a:pathLst>
              <a:path w="1637381" h="1580817">
                <a:moveTo>
                  <a:pt x="1637380" y="0"/>
                </a:moveTo>
                <a:lnTo>
                  <a:pt x="0" y="0"/>
                </a:lnTo>
                <a:lnTo>
                  <a:pt x="0" y="1580816"/>
                </a:lnTo>
                <a:lnTo>
                  <a:pt x="1637380" y="1580816"/>
                </a:lnTo>
                <a:lnTo>
                  <a:pt x="163738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1301238"/>
            <a:ext cx="1301238" cy="1301238"/>
          </a:xfrm>
          <a:custGeom>
            <a:avLst/>
            <a:gdLst/>
            <a:ahLst/>
            <a:cxnLst/>
            <a:rect l="l" t="t" r="r" b="b"/>
            <a:pathLst>
              <a:path w="1301238" h="1301238">
                <a:moveTo>
                  <a:pt x="0" y="0"/>
                </a:moveTo>
                <a:lnTo>
                  <a:pt x="1301238" y="0"/>
                </a:lnTo>
                <a:lnTo>
                  <a:pt x="1301238" y="1301238"/>
                </a:lnTo>
                <a:lnTo>
                  <a:pt x="0" y="13012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2714642"/>
            <a:ext cx="1218522" cy="1218522"/>
          </a:xfrm>
          <a:custGeom>
            <a:avLst/>
            <a:gdLst/>
            <a:ahLst/>
            <a:cxnLst/>
            <a:rect l="l" t="t" r="r" b="b"/>
            <a:pathLst>
              <a:path w="1218522" h="1218522">
                <a:moveTo>
                  <a:pt x="0" y="0"/>
                </a:moveTo>
                <a:lnTo>
                  <a:pt x="1218522" y="0"/>
                </a:lnTo>
                <a:lnTo>
                  <a:pt x="1218522" y="1218523"/>
                </a:lnTo>
                <a:lnTo>
                  <a:pt x="0" y="12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8225" y="4047465"/>
            <a:ext cx="1218522" cy="1218522"/>
          </a:xfrm>
          <a:custGeom>
            <a:avLst/>
            <a:gdLst/>
            <a:ahLst/>
            <a:cxnLst/>
            <a:rect l="l" t="t" r="r" b="b"/>
            <a:pathLst>
              <a:path w="1218522" h="1218522">
                <a:moveTo>
                  <a:pt x="0" y="0"/>
                </a:moveTo>
                <a:lnTo>
                  <a:pt x="1218522" y="0"/>
                </a:lnTo>
                <a:lnTo>
                  <a:pt x="1218522" y="1218522"/>
                </a:lnTo>
                <a:lnTo>
                  <a:pt x="0" y="12185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66800" y="5380287"/>
            <a:ext cx="1171491" cy="1171491"/>
          </a:xfrm>
          <a:custGeom>
            <a:avLst/>
            <a:gdLst/>
            <a:ahLst/>
            <a:cxnLst/>
            <a:rect l="l" t="t" r="r" b="b"/>
            <a:pathLst>
              <a:path w="1171491" h="1171491">
                <a:moveTo>
                  <a:pt x="0" y="0"/>
                </a:moveTo>
                <a:lnTo>
                  <a:pt x="1171491" y="0"/>
                </a:lnTo>
                <a:lnTo>
                  <a:pt x="1171491" y="1171491"/>
                </a:lnTo>
                <a:lnTo>
                  <a:pt x="0" y="11714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87487" y="6666078"/>
            <a:ext cx="1177717" cy="1177717"/>
          </a:xfrm>
          <a:custGeom>
            <a:avLst/>
            <a:gdLst/>
            <a:ahLst/>
            <a:cxnLst/>
            <a:rect l="l" t="t" r="r" b="b"/>
            <a:pathLst>
              <a:path w="1177717" h="1177717">
                <a:moveTo>
                  <a:pt x="0" y="0"/>
                </a:moveTo>
                <a:lnTo>
                  <a:pt x="1177717" y="0"/>
                </a:lnTo>
                <a:lnTo>
                  <a:pt x="1177717" y="1177718"/>
                </a:lnTo>
                <a:lnTo>
                  <a:pt x="0" y="11777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860862" y="6230687"/>
            <a:ext cx="2445150" cy="2665014"/>
          </a:xfrm>
          <a:custGeom>
            <a:avLst/>
            <a:gdLst/>
            <a:ahLst/>
            <a:cxnLst/>
            <a:rect l="l" t="t" r="r" b="b"/>
            <a:pathLst>
              <a:path w="2445150" h="2665014">
                <a:moveTo>
                  <a:pt x="0" y="0"/>
                </a:moveTo>
                <a:lnTo>
                  <a:pt x="2445150" y="0"/>
                </a:lnTo>
                <a:lnTo>
                  <a:pt x="2445150" y="2665014"/>
                </a:lnTo>
                <a:lnTo>
                  <a:pt x="0" y="26650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57296" y="1147970"/>
            <a:ext cx="13174704" cy="1404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84"/>
              </a:lnSpc>
            </a:pPr>
            <a:r>
              <a:rPr lang="en-US" sz="9600" dirty="0" err="1">
                <a:solidFill>
                  <a:srgbClr val="141414"/>
                </a:solidFill>
                <a:cs typeface="Childos Arabic"/>
              </a:rPr>
              <a:t>استعد</a:t>
            </a:r>
            <a:endParaRPr lang="en-US" sz="9600" dirty="0">
              <a:solidFill>
                <a:srgbClr val="141414"/>
              </a:solidFill>
              <a:cs typeface="Childos Arabi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388326" y="3462925"/>
            <a:ext cx="11858142" cy="226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 err="1">
                <a:solidFill>
                  <a:srgbClr val="141414"/>
                </a:solidFill>
                <a:cs typeface="Amal"/>
              </a:rPr>
              <a:t>اذا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اردت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شراء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قميص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رياضي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ثمنه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 ٤٢ 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ريالاً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،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فإنك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تقارن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بين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ثمنه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وبين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مالديك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من</a:t>
            </a:r>
            <a:r>
              <a:rPr lang="en-US" sz="6499" dirty="0">
                <a:solidFill>
                  <a:srgbClr val="141414"/>
                </a:solidFill>
                <a:cs typeface="Amal"/>
              </a:rPr>
              <a:t> </a:t>
            </a:r>
            <a:r>
              <a:rPr lang="en-US" sz="6499" dirty="0" err="1">
                <a:solidFill>
                  <a:srgbClr val="141414"/>
                </a:solidFill>
                <a:cs typeface="Amal"/>
              </a:rPr>
              <a:t>النقود</a:t>
            </a:r>
            <a:endParaRPr lang="en-US" sz="6499" dirty="0">
              <a:solidFill>
                <a:srgbClr val="141414"/>
              </a:solidFill>
              <a:cs typeface="Amal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FCDD068-42CF-00E3-30F1-9064D70A73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0B83745-0108-4BD9-7D75-0AC198CBE99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0B1F18E1-C1B9-D88B-16C4-9B155B3DA798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2E595BD9-55D3-5346-713B-D5DB5A4449AD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ECAA8E43-3CF0-F6F3-6316-A3F82774F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65269">
            <a:off x="2726437" y="2642530"/>
            <a:ext cx="13887713" cy="312304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819144" y="6135251"/>
            <a:ext cx="13887713" cy="312304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165269">
            <a:off x="9821126" y="2989995"/>
            <a:ext cx="3067673" cy="2590225"/>
            <a:chOff x="0" y="0"/>
            <a:chExt cx="4090230" cy="34536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4090230" cy="3453633"/>
            </a:xfrm>
            <a:prstGeom prst="rect">
              <a:avLst/>
            </a:prstGeom>
            <a:solidFill>
              <a:srgbClr val="A2193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165269">
            <a:off x="6451786" y="2827889"/>
            <a:ext cx="3067673" cy="2590225"/>
            <a:chOff x="0" y="0"/>
            <a:chExt cx="4090230" cy="345363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4090230" cy="3453633"/>
            </a:xfrm>
            <a:prstGeom prst="rect">
              <a:avLst/>
            </a:prstGeom>
            <a:solidFill>
              <a:srgbClr val="CFC6C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165269">
            <a:off x="3082446" y="2665783"/>
            <a:ext cx="3067673" cy="2590225"/>
            <a:chOff x="0" y="0"/>
            <a:chExt cx="4090230" cy="3453633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4090230" cy="3453633"/>
            </a:xfrm>
            <a:prstGeom prst="rect">
              <a:avLst/>
            </a:prstGeom>
            <a:solidFill>
              <a:srgbClr val="F7B2B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915782" y="6401663"/>
            <a:ext cx="3067673" cy="2590225"/>
            <a:chOff x="0" y="0"/>
            <a:chExt cx="4090230" cy="3453633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4090230" cy="3453633"/>
            </a:xfrm>
            <a:prstGeom prst="rect">
              <a:avLst/>
            </a:prstGeom>
            <a:solidFill>
              <a:srgbClr val="C8641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542545" y="6401663"/>
            <a:ext cx="3067673" cy="2590225"/>
            <a:chOff x="0" y="0"/>
            <a:chExt cx="4090230" cy="3453633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4090230" cy="3453633"/>
            </a:xfrm>
            <a:prstGeom prst="rect">
              <a:avLst/>
            </a:prstGeom>
            <a:solidFill>
              <a:srgbClr val="EAB39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169307" y="6401663"/>
            <a:ext cx="3067673" cy="2590225"/>
            <a:chOff x="0" y="0"/>
            <a:chExt cx="4090230" cy="3453633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4090230" cy="3453633"/>
            </a:xfrm>
            <a:prstGeom prst="rect">
              <a:avLst/>
            </a:prstGeom>
            <a:solidFill>
              <a:srgbClr val="F4DC9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108085" y="800100"/>
            <a:ext cx="10071829" cy="141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19"/>
              </a:lnSpc>
              <a:spcBef>
                <a:spcPct val="0"/>
              </a:spcBef>
            </a:pPr>
            <a:r>
              <a:rPr lang="en-US" sz="7799" dirty="0" err="1">
                <a:solidFill>
                  <a:srgbClr val="141414"/>
                </a:solidFill>
                <a:cs typeface="Childos Arabic"/>
              </a:rPr>
              <a:t>استخدم</a:t>
            </a:r>
            <a:r>
              <a:rPr lang="en-US" sz="7799" dirty="0">
                <a:solidFill>
                  <a:srgbClr val="141414"/>
                </a:solidFill>
                <a:cs typeface="Childos Arabic"/>
              </a:rPr>
              <a:t> </a:t>
            </a:r>
            <a:r>
              <a:rPr lang="en-US" sz="7799" dirty="0" err="1">
                <a:solidFill>
                  <a:srgbClr val="141414"/>
                </a:solidFill>
                <a:cs typeface="Childos Arabic"/>
              </a:rPr>
              <a:t>للمقارنة</a:t>
            </a:r>
            <a:endParaRPr lang="en-US" sz="7799" dirty="0">
              <a:solidFill>
                <a:srgbClr val="141414"/>
              </a:solidFill>
              <a:cs typeface="Childos Arabic"/>
            </a:endParaRPr>
          </a:p>
        </p:txBody>
      </p:sp>
      <p:sp>
        <p:nvSpPr>
          <p:cNvPr id="17" name="Freeform 17"/>
          <p:cNvSpPr/>
          <p:nvPr/>
        </p:nvSpPr>
        <p:spPr>
          <a:xfrm rot="5481634" flipH="1">
            <a:off x="1014221" y="7655310"/>
            <a:ext cx="1225595" cy="506514"/>
          </a:xfrm>
          <a:custGeom>
            <a:avLst/>
            <a:gdLst/>
            <a:ahLst/>
            <a:cxnLst/>
            <a:rect l="l" t="t" r="r" b="b"/>
            <a:pathLst>
              <a:path w="1225595" h="506514">
                <a:moveTo>
                  <a:pt x="1225595" y="0"/>
                </a:moveTo>
                <a:lnTo>
                  <a:pt x="0" y="0"/>
                </a:lnTo>
                <a:lnTo>
                  <a:pt x="0" y="506514"/>
                </a:lnTo>
                <a:lnTo>
                  <a:pt x="1225595" y="506514"/>
                </a:lnTo>
                <a:lnTo>
                  <a:pt x="12255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5281552" y="6419230"/>
            <a:ext cx="806966" cy="1002282"/>
          </a:xfrm>
          <a:custGeom>
            <a:avLst/>
            <a:gdLst/>
            <a:ahLst/>
            <a:cxnLst/>
            <a:rect l="l" t="t" r="r" b="b"/>
            <a:pathLst>
              <a:path w="806966" h="1002282">
                <a:moveTo>
                  <a:pt x="806966" y="0"/>
                </a:moveTo>
                <a:lnTo>
                  <a:pt x="0" y="0"/>
                </a:lnTo>
                <a:lnTo>
                  <a:pt x="0" y="1002282"/>
                </a:lnTo>
                <a:lnTo>
                  <a:pt x="806966" y="1002282"/>
                </a:lnTo>
                <a:lnTo>
                  <a:pt x="8069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65269" flipH="1">
            <a:off x="2416800" y="3873530"/>
            <a:ext cx="748049" cy="797339"/>
          </a:xfrm>
          <a:custGeom>
            <a:avLst/>
            <a:gdLst/>
            <a:ahLst/>
            <a:cxnLst/>
            <a:rect l="l" t="t" r="r" b="b"/>
            <a:pathLst>
              <a:path w="748049" h="797339">
                <a:moveTo>
                  <a:pt x="748050" y="0"/>
                </a:moveTo>
                <a:lnTo>
                  <a:pt x="0" y="0"/>
                </a:lnTo>
                <a:lnTo>
                  <a:pt x="0" y="797340"/>
                </a:lnTo>
                <a:lnTo>
                  <a:pt x="748050" y="797340"/>
                </a:lnTo>
                <a:lnTo>
                  <a:pt x="7480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56832" flipH="1">
            <a:off x="12830799" y="2529379"/>
            <a:ext cx="1516846" cy="599784"/>
          </a:xfrm>
          <a:custGeom>
            <a:avLst/>
            <a:gdLst/>
            <a:ahLst/>
            <a:cxnLst/>
            <a:rect l="l" t="t" r="r" b="b"/>
            <a:pathLst>
              <a:path w="1516846" h="599784">
                <a:moveTo>
                  <a:pt x="1516846" y="0"/>
                </a:moveTo>
                <a:lnTo>
                  <a:pt x="0" y="0"/>
                </a:lnTo>
                <a:lnTo>
                  <a:pt x="0" y="599784"/>
                </a:lnTo>
                <a:lnTo>
                  <a:pt x="1516846" y="599784"/>
                </a:lnTo>
                <a:lnTo>
                  <a:pt x="151684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 rot="239299">
            <a:off x="12913796" y="3734845"/>
            <a:ext cx="3537577" cy="133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84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A945C2"/>
                </a:solidFill>
                <a:cs typeface="Childos Arabic"/>
              </a:rPr>
              <a:t>الكلمات</a:t>
            </a:r>
            <a:endParaRPr lang="en-US" sz="9600" dirty="0">
              <a:solidFill>
                <a:srgbClr val="A945C2"/>
              </a:solidFill>
              <a:cs typeface="Childos Arabi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975537" y="6977521"/>
            <a:ext cx="3339465" cy="1404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4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A945C2"/>
                </a:solidFill>
                <a:cs typeface="Childos Arabic"/>
              </a:rPr>
              <a:t>الاشارة</a:t>
            </a:r>
            <a:endParaRPr lang="en-US" sz="9600" dirty="0">
              <a:solidFill>
                <a:srgbClr val="A945C2"/>
              </a:solidFill>
              <a:cs typeface="Childos Arabic"/>
            </a:endParaRPr>
          </a:p>
        </p:txBody>
      </p:sp>
      <p:sp>
        <p:nvSpPr>
          <p:cNvPr id="23" name="TextBox 23"/>
          <p:cNvSpPr txBox="1"/>
          <p:nvPr/>
        </p:nvSpPr>
        <p:spPr>
          <a:xfrm rot="182530">
            <a:off x="10012340" y="3571856"/>
            <a:ext cx="2690230" cy="130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141414"/>
                </a:solidFill>
                <a:cs typeface="29LT Zarid Serif"/>
              </a:rPr>
              <a:t>اكبر</a:t>
            </a:r>
            <a:r>
              <a:rPr lang="en-US" sz="8000" dirty="0">
                <a:solidFill>
                  <a:srgbClr val="141414"/>
                </a:solidFill>
                <a:cs typeface="29LT Zarid Serif"/>
              </a:rPr>
              <a:t> </a:t>
            </a:r>
            <a:r>
              <a:rPr lang="en-US" sz="8000" dirty="0" err="1">
                <a:solidFill>
                  <a:srgbClr val="141414"/>
                </a:solidFill>
                <a:cs typeface="29LT Zarid Serif"/>
              </a:rPr>
              <a:t>من</a:t>
            </a:r>
            <a:endParaRPr lang="en-US" sz="8000" dirty="0">
              <a:solidFill>
                <a:srgbClr val="141414"/>
              </a:solidFill>
              <a:cs typeface="29LT Zarid Serif"/>
            </a:endParaRPr>
          </a:p>
        </p:txBody>
      </p:sp>
      <p:sp>
        <p:nvSpPr>
          <p:cNvPr id="24" name="TextBox 24"/>
          <p:cNvSpPr txBox="1"/>
          <p:nvPr/>
        </p:nvSpPr>
        <p:spPr>
          <a:xfrm rot="182530">
            <a:off x="6552559" y="3422657"/>
            <a:ext cx="2871111" cy="130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141414"/>
                </a:solidFill>
                <a:cs typeface="29LT Zarid Serif"/>
              </a:rPr>
              <a:t>أصغر</a:t>
            </a:r>
            <a:r>
              <a:rPr lang="en-US" sz="8000" dirty="0">
                <a:solidFill>
                  <a:srgbClr val="141414"/>
                </a:solidFill>
                <a:cs typeface="29LT Zarid Serif"/>
              </a:rPr>
              <a:t> </a:t>
            </a:r>
            <a:r>
              <a:rPr lang="en-US" sz="8000" dirty="0" err="1">
                <a:solidFill>
                  <a:srgbClr val="141414"/>
                </a:solidFill>
                <a:cs typeface="29LT Zarid Serif"/>
              </a:rPr>
              <a:t>من</a:t>
            </a:r>
            <a:endParaRPr lang="en-US" sz="8000" dirty="0">
              <a:solidFill>
                <a:srgbClr val="141414"/>
              </a:solidFill>
              <a:cs typeface="29LT Zarid Serif"/>
            </a:endParaRPr>
          </a:p>
        </p:txBody>
      </p:sp>
      <p:sp>
        <p:nvSpPr>
          <p:cNvPr id="25" name="TextBox 25"/>
          <p:cNvSpPr txBox="1"/>
          <p:nvPr/>
        </p:nvSpPr>
        <p:spPr>
          <a:xfrm rot="182530">
            <a:off x="3273532" y="3260551"/>
            <a:ext cx="2871111" cy="130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141414"/>
                </a:solidFill>
                <a:cs typeface="29LT Zarid Serif"/>
              </a:rPr>
              <a:t>يساوي</a:t>
            </a:r>
            <a:endParaRPr lang="en-US" sz="8000" dirty="0">
              <a:solidFill>
                <a:srgbClr val="141414"/>
              </a:solidFill>
              <a:cs typeface="29LT Zarid Serif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104504" y="6478472"/>
            <a:ext cx="2690230" cy="235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6"/>
              </a:lnSpc>
              <a:spcBef>
                <a:spcPct val="0"/>
              </a:spcBef>
            </a:pPr>
            <a:r>
              <a:rPr lang="en-US" sz="14400" dirty="0">
                <a:solidFill>
                  <a:srgbClr val="141414"/>
                </a:solidFill>
                <a:latin typeface="29LT Zarid Serif"/>
              </a:rPr>
              <a:t>&lt;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731266" y="6478472"/>
            <a:ext cx="2690230" cy="235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6"/>
              </a:lnSpc>
              <a:spcBef>
                <a:spcPct val="0"/>
              </a:spcBef>
            </a:pPr>
            <a:r>
              <a:rPr lang="en-US" sz="14400" dirty="0">
                <a:solidFill>
                  <a:srgbClr val="141414"/>
                </a:solidFill>
                <a:latin typeface="29LT Zarid Serif"/>
              </a:rPr>
              <a:t>&gt;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98074" y="6478472"/>
            <a:ext cx="2690230" cy="235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6"/>
              </a:lnSpc>
              <a:spcBef>
                <a:spcPct val="0"/>
              </a:spcBef>
            </a:pPr>
            <a:r>
              <a:rPr lang="en-US" sz="14400" dirty="0">
                <a:solidFill>
                  <a:srgbClr val="141414"/>
                </a:solidFill>
                <a:latin typeface="29LT Zarid Serif"/>
              </a:rPr>
              <a:t>=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BDCED295-0A8D-FFBD-A13C-D2E0FD393B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44E2D0AD-80CB-A6D4-580C-D06EFFD7E6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84798F7-6AAF-58F3-3AA5-73D323D49E6B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FADEB1DF-F859-3232-7F45-886E1EE30CB2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6E53D4D6-69DA-8655-972E-F8FE1A0BF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60264" y="2749695"/>
            <a:ext cx="14899036" cy="273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096"/>
              </a:lnSpc>
            </a:pP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&amp;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اذا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كانت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الكميتان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متساويتين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فانهما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تشكلان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معادلة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</a:p>
          <a:p>
            <a:pPr algn="r" rtl="1">
              <a:lnSpc>
                <a:spcPts val="5096"/>
              </a:lnSpc>
            </a:pP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&amp;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اذا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كانت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الكميتان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غير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متساويتين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فنهما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تشكلان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متباينة</a:t>
            </a:r>
            <a:endParaRPr lang="en-US" sz="5600" dirty="0">
              <a:solidFill>
                <a:srgbClr val="141414"/>
              </a:solidFill>
              <a:latin typeface="29LT Zarid Display Bold"/>
            </a:endParaRPr>
          </a:p>
          <a:p>
            <a:pPr algn="r" rtl="1">
              <a:lnSpc>
                <a:spcPts val="5096"/>
              </a:lnSpc>
            </a:pP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&amp;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كل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عدد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على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خط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الاعداد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اكبر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من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جميع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الاعداد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التي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تقع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عن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يساره</a:t>
            </a:r>
            <a:endParaRPr lang="en-US" sz="5600" dirty="0">
              <a:solidFill>
                <a:srgbClr val="141414"/>
              </a:solidFill>
              <a:latin typeface="29LT Zarid Display Bold"/>
            </a:endParaRPr>
          </a:p>
          <a:p>
            <a:pPr algn="r" rtl="1">
              <a:lnSpc>
                <a:spcPts val="5096"/>
              </a:lnSpc>
            </a:pP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&amp;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كل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عدد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على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خط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الاعداد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اصغر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من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جميع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الاعداد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التي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تقع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عن</a:t>
            </a:r>
            <a:r>
              <a:rPr lang="en-US" sz="5600" dirty="0">
                <a:solidFill>
                  <a:srgbClr val="141414"/>
                </a:solidFill>
                <a:latin typeface="29LT Zarid Display Bold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29LT Zarid Display Bold"/>
              </a:rPr>
              <a:t>يمينه</a:t>
            </a:r>
            <a:endParaRPr lang="en-US" sz="5600" dirty="0">
              <a:solidFill>
                <a:srgbClr val="141414"/>
              </a:solidFill>
              <a:latin typeface="29LT Zarid Display Bold"/>
            </a:endParaRPr>
          </a:p>
        </p:txBody>
      </p:sp>
      <p:sp>
        <p:nvSpPr>
          <p:cNvPr id="3" name="Freeform 3"/>
          <p:cNvSpPr/>
          <p:nvPr/>
        </p:nvSpPr>
        <p:spPr>
          <a:xfrm rot="-5400000" flipH="1">
            <a:off x="474754" y="-2386756"/>
            <a:ext cx="3771020" cy="7114657"/>
          </a:xfrm>
          <a:custGeom>
            <a:avLst/>
            <a:gdLst/>
            <a:ahLst/>
            <a:cxnLst/>
            <a:rect l="l" t="t" r="r" b="b"/>
            <a:pathLst>
              <a:path w="3771020" h="7114657">
                <a:moveTo>
                  <a:pt x="3771019" y="0"/>
                </a:moveTo>
                <a:lnTo>
                  <a:pt x="0" y="0"/>
                </a:lnTo>
                <a:lnTo>
                  <a:pt x="0" y="7114657"/>
                </a:lnTo>
                <a:lnTo>
                  <a:pt x="3771019" y="7114657"/>
                </a:lnTo>
                <a:lnTo>
                  <a:pt x="37710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028700" y="8688810"/>
            <a:ext cx="3905697" cy="2479550"/>
          </a:xfrm>
          <a:custGeom>
            <a:avLst/>
            <a:gdLst/>
            <a:ahLst/>
            <a:cxnLst/>
            <a:rect l="l" t="t" r="r" b="b"/>
            <a:pathLst>
              <a:path w="3905697" h="2479550">
                <a:moveTo>
                  <a:pt x="3905697" y="0"/>
                </a:moveTo>
                <a:lnTo>
                  <a:pt x="0" y="0"/>
                </a:lnTo>
                <a:lnTo>
                  <a:pt x="0" y="2479550"/>
                </a:lnTo>
                <a:lnTo>
                  <a:pt x="3905697" y="2479550"/>
                </a:lnTo>
                <a:lnTo>
                  <a:pt x="39056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3232680" y="1474042"/>
            <a:ext cx="3226882" cy="875755"/>
          </a:xfrm>
          <a:custGeom>
            <a:avLst/>
            <a:gdLst/>
            <a:ahLst/>
            <a:cxnLst/>
            <a:rect l="l" t="t" r="r" b="b"/>
            <a:pathLst>
              <a:path w="3226882" h="875755">
                <a:moveTo>
                  <a:pt x="3226882" y="0"/>
                </a:moveTo>
                <a:lnTo>
                  <a:pt x="0" y="0"/>
                </a:lnTo>
                <a:lnTo>
                  <a:pt x="0" y="875755"/>
                </a:lnTo>
                <a:lnTo>
                  <a:pt x="3226882" y="875755"/>
                </a:lnTo>
                <a:lnTo>
                  <a:pt x="322688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3897828" y="0"/>
            <a:ext cx="3038049" cy="1474042"/>
          </a:xfrm>
          <a:custGeom>
            <a:avLst/>
            <a:gdLst/>
            <a:ahLst/>
            <a:cxnLst/>
            <a:rect l="l" t="t" r="r" b="b"/>
            <a:pathLst>
              <a:path w="3038049" h="1474042">
                <a:moveTo>
                  <a:pt x="3038049" y="0"/>
                </a:moveTo>
                <a:lnTo>
                  <a:pt x="0" y="0"/>
                </a:lnTo>
                <a:lnTo>
                  <a:pt x="0" y="1474042"/>
                </a:lnTo>
                <a:lnTo>
                  <a:pt x="3038049" y="1474042"/>
                </a:lnTo>
                <a:lnTo>
                  <a:pt x="30380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6189167" y="6879545"/>
            <a:ext cx="3748006" cy="3618530"/>
          </a:xfrm>
          <a:custGeom>
            <a:avLst/>
            <a:gdLst/>
            <a:ahLst/>
            <a:cxnLst/>
            <a:rect l="l" t="t" r="r" b="b"/>
            <a:pathLst>
              <a:path w="3748006" h="3618530">
                <a:moveTo>
                  <a:pt x="3748006" y="0"/>
                </a:moveTo>
                <a:lnTo>
                  <a:pt x="0" y="0"/>
                </a:lnTo>
                <a:lnTo>
                  <a:pt x="0" y="3618530"/>
                </a:lnTo>
                <a:lnTo>
                  <a:pt x="3748006" y="3618530"/>
                </a:lnTo>
                <a:lnTo>
                  <a:pt x="37480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>
            <a:off x="393689" y="2762931"/>
            <a:ext cx="1952848" cy="250825"/>
          </a:xfrm>
          <a:custGeom>
            <a:avLst/>
            <a:gdLst/>
            <a:ahLst/>
            <a:cxnLst/>
            <a:rect l="l" t="t" r="r" b="b"/>
            <a:pathLst>
              <a:path w="1952848" h="250825">
                <a:moveTo>
                  <a:pt x="1952848" y="0"/>
                </a:moveTo>
                <a:lnTo>
                  <a:pt x="0" y="0"/>
                </a:lnTo>
                <a:lnTo>
                  <a:pt x="0" y="250825"/>
                </a:lnTo>
                <a:lnTo>
                  <a:pt x="1952848" y="250825"/>
                </a:lnTo>
                <a:lnTo>
                  <a:pt x="19528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742454" y="8388918"/>
            <a:ext cx="1516846" cy="599784"/>
          </a:xfrm>
          <a:custGeom>
            <a:avLst/>
            <a:gdLst/>
            <a:ahLst/>
            <a:cxnLst/>
            <a:rect l="l" t="t" r="r" b="b"/>
            <a:pathLst>
              <a:path w="1516846" h="599784">
                <a:moveTo>
                  <a:pt x="1516846" y="0"/>
                </a:moveTo>
                <a:lnTo>
                  <a:pt x="0" y="0"/>
                </a:lnTo>
                <a:lnTo>
                  <a:pt x="0" y="599784"/>
                </a:lnTo>
                <a:lnTo>
                  <a:pt x="1516846" y="599784"/>
                </a:lnTo>
                <a:lnTo>
                  <a:pt x="151684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232680" y="322013"/>
            <a:ext cx="2943225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C3113D"/>
                </a:solidFill>
                <a:cs typeface="29LT Massira Spray"/>
              </a:rPr>
              <a:t>ملاحظة</a:t>
            </a:r>
            <a:endParaRPr lang="en-US" sz="9200" dirty="0">
              <a:solidFill>
                <a:srgbClr val="C3113D"/>
              </a:solidFill>
              <a:cs typeface="29LT Massira Spra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399061" y="5979932"/>
            <a:ext cx="2367205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EE826C"/>
                </a:solidFill>
                <a:cs typeface="29LT Massira Spray"/>
              </a:rPr>
              <a:t>تذكر</a:t>
            </a:r>
            <a:endParaRPr lang="en-US" sz="9200" dirty="0">
              <a:solidFill>
                <a:srgbClr val="EE826C"/>
              </a:solidFill>
              <a:cs typeface="29LT Massira Spra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01841" y="7629584"/>
            <a:ext cx="14899036" cy="7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1"/>
              </a:lnSpc>
            </a:pP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اذا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اختلف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عدد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ارقام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عددين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فإن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العدد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الذي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عدد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ارقامه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اكثر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يكون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هو</a:t>
            </a:r>
            <a:r>
              <a:rPr lang="en-US" sz="5100" dirty="0">
                <a:solidFill>
                  <a:srgbClr val="141414"/>
                </a:solidFill>
                <a:cs typeface="29LT Zarid Display Bold"/>
              </a:rPr>
              <a:t> </a:t>
            </a:r>
            <a:r>
              <a:rPr lang="en-US" sz="5100" dirty="0" err="1">
                <a:solidFill>
                  <a:srgbClr val="141414"/>
                </a:solidFill>
                <a:cs typeface="29LT Zarid Display Bold"/>
              </a:rPr>
              <a:t>الاكبر</a:t>
            </a:r>
            <a:endParaRPr lang="en-US" sz="5100" dirty="0">
              <a:solidFill>
                <a:srgbClr val="141414"/>
              </a:solidFill>
              <a:cs typeface="29LT Zarid Display Bold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F3A0C73-64B4-66D6-F45F-C523BC627D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61B6F2B-D43B-3B71-2B4E-8B1BBA1BD9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694DE5B7-E7E7-09BB-9372-2FBBE88A1BCC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D0550F33-B96F-FFBE-C0B2-EFFD9F21C1A1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E27A2B7B-3A71-8044-9521-BCA3FCAFC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3787" y="699202"/>
            <a:ext cx="1940001" cy="1060066"/>
            <a:chOff x="0" y="0"/>
            <a:chExt cx="1224487" cy="669091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1224487" cy="669091"/>
            </a:xfrm>
            <a:custGeom>
              <a:avLst/>
              <a:gdLst/>
              <a:ahLst/>
              <a:cxnLst/>
              <a:rect l="l" t="t" r="r" b="b"/>
              <a:pathLst>
                <a:path w="1224487" h="669091">
                  <a:moveTo>
                    <a:pt x="124460" y="669091"/>
                  </a:moveTo>
                  <a:lnTo>
                    <a:pt x="1100027" y="669091"/>
                  </a:lnTo>
                  <a:cubicBezTo>
                    <a:pt x="1168607" y="669091"/>
                    <a:pt x="1224487" y="613211"/>
                    <a:pt x="1224487" y="544631"/>
                  </a:cubicBezTo>
                  <a:lnTo>
                    <a:pt x="1224487" y="124460"/>
                  </a:lnTo>
                  <a:cubicBezTo>
                    <a:pt x="1224487" y="55880"/>
                    <a:pt x="1168607" y="0"/>
                    <a:pt x="1100027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44631"/>
                  </a:lnTo>
                  <a:cubicBezTo>
                    <a:pt x="0" y="613211"/>
                    <a:pt x="55880" y="669091"/>
                    <a:pt x="124460" y="669091"/>
                  </a:cubicBezTo>
                </a:path>
              </a:pathLst>
            </a:custGeom>
            <a:solidFill>
              <a:srgbClr val="BADCA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-497339" y="-1734729"/>
            <a:ext cx="4869549" cy="4699115"/>
          </a:xfrm>
          <a:custGeom>
            <a:avLst/>
            <a:gdLst/>
            <a:ahLst/>
            <a:cxnLst/>
            <a:rect l="l" t="t" r="r" b="b"/>
            <a:pathLst>
              <a:path w="4869549" h="4699115">
                <a:moveTo>
                  <a:pt x="4869549" y="0"/>
                </a:moveTo>
                <a:lnTo>
                  <a:pt x="0" y="0"/>
                </a:lnTo>
                <a:lnTo>
                  <a:pt x="0" y="4699114"/>
                </a:lnTo>
                <a:lnTo>
                  <a:pt x="4869549" y="4699114"/>
                </a:lnTo>
                <a:lnTo>
                  <a:pt x="48695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497339" y="5913264"/>
            <a:ext cx="3052079" cy="4407883"/>
          </a:xfrm>
          <a:custGeom>
            <a:avLst/>
            <a:gdLst/>
            <a:ahLst/>
            <a:cxnLst/>
            <a:rect l="l" t="t" r="r" b="b"/>
            <a:pathLst>
              <a:path w="3052079" h="4407883">
                <a:moveTo>
                  <a:pt x="3052078" y="0"/>
                </a:moveTo>
                <a:lnTo>
                  <a:pt x="0" y="0"/>
                </a:lnTo>
                <a:lnTo>
                  <a:pt x="0" y="4407882"/>
                </a:lnTo>
                <a:lnTo>
                  <a:pt x="3052078" y="4407882"/>
                </a:lnTo>
                <a:lnTo>
                  <a:pt x="3052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859805" y="597408"/>
            <a:ext cx="2890049" cy="862585"/>
          </a:xfrm>
          <a:custGeom>
            <a:avLst/>
            <a:gdLst/>
            <a:ahLst/>
            <a:cxnLst/>
            <a:rect l="l" t="t" r="r" b="b"/>
            <a:pathLst>
              <a:path w="2890049" h="862585">
                <a:moveTo>
                  <a:pt x="2890049" y="0"/>
                </a:moveTo>
                <a:lnTo>
                  <a:pt x="0" y="0"/>
                </a:lnTo>
                <a:lnTo>
                  <a:pt x="0" y="862584"/>
                </a:lnTo>
                <a:lnTo>
                  <a:pt x="2890049" y="862584"/>
                </a:lnTo>
                <a:lnTo>
                  <a:pt x="28900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2783777"/>
            <a:ext cx="16241473" cy="2677361"/>
          </a:xfrm>
          <a:custGeom>
            <a:avLst/>
            <a:gdLst/>
            <a:ahLst/>
            <a:cxnLst/>
            <a:rect l="l" t="t" r="r" b="b"/>
            <a:pathLst>
              <a:path w="16241473" h="2677361">
                <a:moveTo>
                  <a:pt x="0" y="0"/>
                </a:moveTo>
                <a:lnTo>
                  <a:pt x="16241473" y="0"/>
                </a:lnTo>
                <a:lnTo>
                  <a:pt x="16241473" y="2677361"/>
                </a:lnTo>
                <a:lnTo>
                  <a:pt x="0" y="26773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654" r="-11100" b="-648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5949964" y="1759268"/>
            <a:ext cx="3527649" cy="3804327"/>
          </a:xfrm>
          <a:custGeom>
            <a:avLst/>
            <a:gdLst/>
            <a:ahLst/>
            <a:cxnLst/>
            <a:rect l="l" t="t" r="r" b="b"/>
            <a:pathLst>
              <a:path w="3527649" h="3804327">
                <a:moveTo>
                  <a:pt x="3527648" y="0"/>
                </a:moveTo>
                <a:lnTo>
                  <a:pt x="0" y="0"/>
                </a:lnTo>
                <a:lnTo>
                  <a:pt x="0" y="3804327"/>
                </a:lnTo>
                <a:lnTo>
                  <a:pt x="3527648" y="3804327"/>
                </a:lnTo>
                <a:lnTo>
                  <a:pt x="352764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532875" y="5858870"/>
            <a:ext cx="3726425" cy="1501448"/>
          </a:xfrm>
          <a:custGeom>
            <a:avLst/>
            <a:gdLst/>
            <a:ahLst/>
            <a:cxnLst/>
            <a:rect l="l" t="t" r="r" b="b"/>
            <a:pathLst>
              <a:path w="3726425" h="1501448">
                <a:moveTo>
                  <a:pt x="0" y="0"/>
                </a:moveTo>
                <a:lnTo>
                  <a:pt x="3726425" y="0"/>
                </a:lnTo>
                <a:lnTo>
                  <a:pt x="3726425" y="1501448"/>
                </a:lnTo>
                <a:lnTo>
                  <a:pt x="0" y="150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7056" t="-191465" r="-361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1768793"/>
            <a:ext cx="16685088" cy="719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</a:pPr>
            <a:r>
              <a:rPr lang="en-US" sz="4800">
                <a:solidFill>
                  <a:srgbClr val="141414"/>
                </a:solidFill>
                <a:cs typeface="29LT Zarid Display"/>
              </a:rPr>
              <a:t>استعمل خط الاعداد للمقارنة بين العددين في كل مما يأتي مستعملاً ( &gt; , &lt; , = ) 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12492" y="674053"/>
            <a:ext cx="6788292" cy="108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C3113D"/>
                </a:solidFill>
                <a:cs typeface="Changa"/>
              </a:rPr>
              <a:t>تأكد</a:t>
            </a:r>
          </a:p>
        </p:txBody>
      </p:sp>
      <p:sp>
        <p:nvSpPr>
          <p:cNvPr id="12" name="Freeform 12"/>
          <p:cNvSpPr/>
          <p:nvPr/>
        </p:nvSpPr>
        <p:spPr>
          <a:xfrm>
            <a:off x="4909093" y="5913264"/>
            <a:ext cx="3700513" cy="1501448"/>
          </a:xfrm>
          <a:custGeom>
            <a:avLst/>
            <a:gdLst/>
            <a:ahLst/>
            <a:cxnLst/>
            <a:rect l="l" t="t" r="r" b="b"/>
            <a:pathLst>
              <a:path w="3700513" h="1501448">
                <a:moveTo>
                  <a:pt x="0" y="0"/>
                </a:moveTo>
                <a:lnTo>
                  <a:pt x="3700513" y="0"/>
                </a:lnTo>
                <a:lnTo>
                  <a:pt x="3700513" y="1501448"/>
                </a:lnTo>
                <a:lnTo>
                  <a:pt x="0" y="150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9958" t="-191465" r="-1568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678589" y="7760368"/>
            <a:ext cx="3591583" cy="1501448"/>
          </a:xfrm>
          <a:custGeom>
            <a:avLst/>
            <a:gdLst/>
            <a:ahLst/>
            <a:cxnLst/>
            <a:rect l="l" t="t" r="r" b="b"/>
            <a:pathLst>
              <a:path w="3591583" h="1501448">
                <a:moveTo>
                  <a:pt x="0" y="0"/>
                </a:moveTo>
                <a:lnTo>
                  <a:pt x="3591584" y="0"/>
                </a:lnTo>
                <a:lnTo>
                  <a:pt x="3591584" y="1501449"/>
                </a:lnTo>
                <a:lnTo>
                  <a:pt x="0" y="15014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4619" t="-191465" r="-287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043935" y="7862387"/>
            <a:ext cx="3565671" cy="1501448"/>
          </a:xfrm>
          <a:custGeom>
            <a:avLst/>
            <a:gdLst/>
            <a:ahLst/>
            <a:cxnLst/>
            <a:rect l="l" t="t" r="r" b="b"/>
            <a:pathLst>
              <a:path w="3565671" h="1501448">
                <a:moveTo>
                  <a:pt x="0" y="0"/>
                </a:moveTo>
                <a:lnTo>
                  <a:pt x="3565671" y="0"/>
                </a:lnTo>
                <a:lnTo>
                  <a:pt x="3565671" y="1501448"/>
                </a:lnTo>
                <a:lnTo>
                  <a:pt x="0" y="150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403" t="-191465" r="-41494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C29F732-618C-B584-C814-918C8F5007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92C1CBE-EE94-113B-3F7A-32A7AA6F4C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843813B-687E-63FD-259A-98BF28916291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3D56E941-41CF-2215-0D12-F0AA996E7467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2BFAF1AD-CC9F-7C0E-1E48-AAAA3B32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50904" y="-1734729"/>
            <a:ext cx="18589809" cy="13756458"/>
          </a:xfrm>
          <a:custGeom>
            <a:avLst/>
            <a:gdLst/>
            <a:ahLst/>
            <a:cxnLst/>
            <a:rect l="l" t="t" r="r" b="b"/>
            <a:pathLst>
              <a:path w="18589809" h="13756458">
                <a:moveTo>
                  <a:pt x="18589808" y="0"/>
                </a:moveTo>
                <a:lnTo>
                  <a:pt x="0" y="0"/>
                </a:lnTo>
                <a:lnTo>
                  <a:pt x="0" y="13756458"/>
                </a:lnTo>
                <a:lnTo>
                  <a:pt x="18589808" y="13756458"/>
                </a:lnTo>
                <a:lnTo>
                  <a:pt x="18589808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785893" y="967141"/>
            <a:ext cx="10516717" cy="1348718"/>
          </a:xfrm>
          <a:custGeom>
            <a:avLst/>
            <a:gdLst/>
            <a:ahLst/>
            <a:cxnLst/>
            <a:rect l="l" t="t" r="r" b="b"/>
            <a:pathLst>
              <a:path w="10516717" h="1348718">
                <a:moveTo>
                  <a:pt x="0" y="0"/>
                </a:moveTo>
                <a:lnTo>
                  <a:pt x="10516716" y="0"/>
                </a:lnTo>
                <a:lnTo>
                  <a:pt x="10516716" y="1348718"/>
                </a:lnTo>
                <a:lnTo>
                  <a:pt x="0" y="1348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766" b="-3282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23015">
            <a:off x="13915204" y="1168401"/>
            <a:ext cx="3058932" cy="946197"/>
            <a:chOff x="0" y="0"/>
            <a:chExt cx="4078576" cy="126159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078576" cy="1261596"/>
              <a:chOff x="0" y="0"/>
              <a:chExt cx="3676863" cy="1137337"/>
            </a:xfrm>
          </p:grpSpPr>
          <p:sp>
            <p:nvSpPr>
              <p:cNvPr id="7" name="Freeform 7"/>
              <p:cNvSpPr/>
              <p:nvPr/>
            </p:nvSpPr>
            <p:spPr>
              <a:xfrm flipH="1">
                <a:off x="0" y="0"/>
                <a:ext cx="3676863" cy="1137337"/>
              </a:xfrm>
              <a:custGeom>
                <a:avLst/>
                <a:gdLst/>
                <a:ahLst/>
                <a:cxnLst/>
                <a:rect l="l" t="t" r="r" b="b"/>
                <a:pathLst>
                  <a:path w="3676863" h="1137337">
                    <a:moveTo>
                      <a:pt x="124460" y="1137337"/>
                    </a:moveTo>
                    <a:lnTo>
                      <a:pt x="3552403" y="1137337"/>
                    </a:lnTo>
                    <a:cubicBezTo>
                      <a:pt x="3620983" y="1137337"/>
                      <a:pt x="3676863" y="1081457"/>
                      <a:pt x="3676863" y="1012877"/>
                    </a:cubicBezTo>
                    <a:lnTo>
                      <a:pt x="3676863" y="124460"/>
                    </a:lnTo>
                    <a:cubicBezTo>
                      <a:pt x="3676863" y="55880"/>
                      <a:pt x="3620983" y="0"/>
                      <a:pt x="3552403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12877"/>
                    </a:lnTo>
                    <a:cubicBezTo>
                      <a:pt x="0" y="1081457"/>
                      <a:pt x="55880" y="1137337"/>
                      <a:pt x="124460" y="1137337"/>
                    </a:cubicBezTo>
                  </a:path>
                </a:pathLst>
              </a:custGeom>
              <a:solidFill>
                <a:srgbClr val="76B9F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31450" y="104807"/>
              <a:ext cx="3107386" cy="928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4000">
                  <a:solidFill>
                    <a:srgbClr val="141414"/>
                  </a:solidFill>
                  <a:cs typeface="Childos Arabic"/>
                </a:rPr>
                <a:t>تأكد</a:t>
              </a: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3253487" y="1028700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960912" y="0"/>
                </a:moveTo>
                <a:lnTo>
                  <a:pt x="0" y="0"/>
                </a:lnTo>
                <a:lnTo>
                  <a:pt x="0" y="1024229"/>
                </a:lnTo>
                <a:lnTo>
                  <a:pt x="960912" y="1024229"/>
                </a:lnTo>
                <a:lnTo>
                  <a:pt x="96091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2098102" y="4892840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960913" y="0"/>
                </a:moveTo>
                <a:lnTo>
                  <a:pt x="0" y="0"/>
                </a:lnTo>
                <a:lnTo>
                  <a:pt x="0" y="1024229"/>
                </a:lnTo>
                <a:lnTo>
                  <a:pt x="960913" y="1024229"/>
                </a:lnTo>
                <a:lnTo>
                  <a:pt x="9609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3305436" y="7327300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960913" y="0"/>
                </a:moveTo>
                <a:lnTo>
                  <a:pt x="0" y="0"/>
                </a:lnTo>
                <a:lnTo>
                  <a:pt x="0" y="1024229"/>
                </a:lnTo>
                <a:lnTo>
                  <a:pt x="960913" y="1024229"/>
                </a:lnTo>
                <a:lnTo>
                  <a:pt x="9609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15165" y="1158172"/>
            <a:ext cx="782937" cy="834525"/>
          </a:xfrm>
          <a:custGeom>
            <a:avLst/>
            <a:gdLst/>
            <a:ahLst/>
            <a:cxnLst/>
            <a:rect l="l" t="t" r="r" b="b"/>
            <a:pathLst>
              <a:path w="782937" h="834525">
                <a:moveTo>
                  <a:pt x="782937" y="0"/>
                </a:moveTo>
                <a:lnTo>
                  <a:pt x="0" y="0"/>
                </a:lnTo>
                <a:lnTo>
                  <a:pt x="0" y="834526"/>
                </a:lnTo>
                <a:lnTo>
                  <a:pt x="782937" y="834526"/>
                </a:lnTo>
                <a:lnTo>
                  <a:pt x="78293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176507" y="2315859"/>
            <a:ext cx="11268163" cy="1374630"/>
          </a:xfrm>
          <a:custGeom>
            <a:avLst/>
            <a:gdLst/>
            <a:ahLst/>
            <a:cxnLst/>
            <a:rect l="l" t="t" r="r" b="b"/>
            <a:pathLst>
              <a:path w="11268163" h="1374630">
                <a:moveTo>
                  <a:pt x="0" y="0"/>
                </a:moveTo>
                <a:lnTo>
                  <a:pt x="11268163" y="0"/>
                </a:lnTo>
                <a:lnTo>
                  <a:pt x="11268163" y="1374630"/>
                </a:lnTo>
                <a:lnTo>
                  <a:pt x="0" y="1374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0429" t="-101790" r="-5748" b="-2183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031355" y="4030325"/>
            <a:ext cx="6772314" cy="1374630"/>
          </a:xfrm>
          <a:custGeom>
            <a:avLst/>
            <a:gdLst/>
            <a:ahLst/>
            <a:cxnLst/>
            <a:rect l="l" t="t" r="r" b="b"/>
            <a:pathLst>
              <a:path w="6772314" h="1374630">
                <a:moveTo>
                  <a:pt x="0" y="0"/>
                </a:moveTo>
                <a:lnTo>
                  <a:pt x="6772315" y="0"/>
                </a:lnTo>
                <a:lnTo>
                  <a:pt x="6772315" y="1374629"/>
                </a:lnTo>
                <a:lnTo>
                  <a:pt x="0" y="1374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53" t="-101790" r="-178681" b="-2183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630071" y="6167729"/>
            <a:ext cx="8347198" cy="2695914"/>
          </a:xfrm>
          <a:custGeom>
            <a:avLst/>
            <a:gdLst/>
            <a:ahLst/>
            <a:cxnLst/>
            <a:rect l="l" t="t" r="r" b="b"/>
            <a:pathLst>
              <a:path w="8347198" h="2695914">
                <a:moveTo>
                  <a:pt x="0" y="0"/>
                </a:moveTo>
                <a:lnTo>
                  <a:pt x="8347198" y="0"/>
                </a:lnTo>
                <a:lnTo>
                  <a:pt x="8347198" y="2695914"/>
                </a:lnTo>
                <a:lnTo>
                  <a:pt x="0" y="269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3542" t="-111502" r="-4286" b="-27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129470" y="5757464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5"/>
                </a:lnTo>
                <a:lnTo>
                  <a:pt x="0" y="159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0A4FDF61-0755-D7A2-73B5-9DE6712BF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5473F53-4E7D-05D1-595B-9AD192715C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DE45B527-47F9-6883-6275-69C5AEEA8C33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BB0E78BE-5E74-0F1A-39CA-70DB2A54FB2E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778E7789-663C-634E-B653-CA02E0BE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800000" flipH="1">
            <a:off x="15182240" y="9258300"/>
            <a:ext cx="4154121" cy="2015553"/>
          </a:xfrm>
          <a:custGeom>
            <a:avLst/>
            <a:gdLst/>
            <a:ahLst/>
            <a:cxnLst/>
            <a:rect l="l" t="t" r="r" b="b"/>
            <a:pathLst>
              <a:path w="4154121" h="2015553">
                <a:moveTo>
                  <a:pt x="4154120" y="0"/>
                </a:moveTo>
                <a:lnTo>
                  <a:pt x="0" y="0"/>
                </a:lnTo>
                <a:lnTo>
                  <a:pt x="0" y="2015553"/>
                </a:lnTo>
                <a:lnTo>
                  <a:pt x="4154120" y="2015553"/>
                </a:lnTo>
                <a:lnTo>
                  <a:pt x="415412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2954616" y="-527835"/>
            <a:ext cx="3189187" cy="1318029"/>
          </a:xfrm>
          <a:custGeom>
            <a:avLst/>
            <a:gdLst/>
            <a:ahLst/>
            <a:cxnLst/>
            <a:rect l="l" t="t" r="r" b="b"/>
            <a:pathLst>
              <a:path w="3189187" h="1318029">
                <a:moveTo>
                  <a:pt x="3189187" y="0"/>
                </a:moveTo>
                <a:lnTo>
                  <a:pt x="0" y="0"/>
                </a:lnTo>
                <a:lnTo>
                  <a:pt x="0" y="1318029"/>
                </a:lnTo>
                <a:lnTo>
                  <a:pt x="3189187" y="1318029"/>
                </a:lnTo>
                <a:lnTo>
                  <a:pt x="31891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739118" y="392566"/>
            <a:ext cx="6783468" cy="1060066"/>
            <a:chOff x="0" y="0"/>
            <a:chExt cx="9044624" cy="141342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9044624" cy="1413422"/>
              <a:chOff x="0" y="0"/>
              <a:chExt cx="4281579" cy="669091"/>
            </a:xfrm>
          </p:grpSpPr>
          <p:sp>
            <p:nvSpPr>
              <p:cNvPr id="7" name="Freeform 7"/>
              <p:cNvSpPr/>
              <p:nvPr/>
            </p:nvSpPr>
            <p:spPr>
              <a:xfrm flipH="1">
                <a:off x="0" y="0"/>
                <a:ext cx="4281580" cy="669091"/>
              </a:xfrm>
              <a:custGeom>
                <a:avLst/>
                <a:gdLst/>
                <a:ahLst/>
                <a:cxnLst/>
                <a:rect l="l" t="t" r="r" b="b"/>
                <a:pathLst>
                  <a:path w="4281580" h="669091">
                    <a:moveTo>
                      <a:pt x="124460" y="669091"/>
                    </a:moveTo>
                    <a:lnTo>
                      <a:pt x="4157120" y="669091"/>
                    </a:lnTo>
                    <a:cubicBezTo>
                      <a:pt x="4225700" y="669091"/>
                      <a:pt x="4281580" y="613211"/>
                      <a:pt x="4281580" y="544631"/>
                    </a:cubicBezTo>
                    <a:lnTo>
                      <a:pt x="4281580" y="124460"/>
                    </a:lnTo>
                    <a:cubicBezTo>
                      <a:pt x="4281580" y="55880"/>
                      <a:pt x="4225700" y="0"/>
                      <a:pt x="415712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4631"/>
                    </a:lnTo>
                    <a:cubicBezTo>
                      <a:pt x="0" y="613211"/>
                      <a:pt x="55880" y="669091"/>
                      <a:pt x="124460" y="669091"/>
                    </a:cubicBezTo>
                  </a:path>
                </a:pathLst>
              </a:custGeom>
              <a:solidFill>
                <a:srgbClr val="F7B2B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05777" y="180719"/>
              <a:ext cx="6633070" cy="928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4000">
                  <a:solidFill>
                    <a:srgbClr val="141414"/>
                  </a:solidFill>
                  <a:cs typeface="Childos Arabic"/>
                </a:rPr>
                <a:t>تدرب وحل المسائل</a:t>
              </a: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648672" y="790194"/>
            <a:ext cx="1221255" cy="1516846"/>
          </a:xfrm>
          <a:custGeom>
            <a:avLst/>
            <a:gdLst/>
            <a:ahLst/>
            <a:cxnLst/>
            <a:rect l="l" t="t" r="r" b="b"/>
            <a:pathLst>
              <a:path w="1221255" h="1516846">
                <a:moveTo>
                  <a:pt x="1221256" y="0"/>
                </a:moveTo>
                <a:lnTo>
                  <a:pt x="0" y="0"/>
                </a:lnTo>
                <a:lnTo>
                  <a:pt x="0" y="1516846"/>
                </a:lnTo>
                <a:lnTo>
                  <a:pt x="1221256" y="1516846"/>
                </a:lnTo>
                <a:lnTo>
                  <a:pt x="12212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361133" y="3158575"/>
            <a:ext cx="13565733" cy="2716213"/>
          </a:xfrm>
          <a:custGeom>
            <a:avLst/>
            <a:gdLst/>
            <a:ahLst/>
            <a:cxnLst/>
            <a:rect l="l" t="t" r="r" b="b"/>
            <a:pathLst>
              <a:path w="13565733" h="2716213">
                <a:moveTo>
                  <a:pt x="0" y="0"/>
                </a:moveTo>
                <a:lnTo>
                  <a:pt x="13565734" y="0"/>
                </a:lnTo>
                <a:lnTo>
                  <a:pt x="13565734" y="2716213"/>
                </a:lnTo>
                <a:lnTo>
                  <a:pt x="0" y="2716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374" t="-60764" r="-23061" b="-199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6036713"/>
            <a:ext cx="16846410" cy="1578081"/>
          </a:xfrm>
          <a:custGeom>
            <a:avLst/>
            <a:gdLst/>
            <a:ahLst/>
            <a:cxnLst/>
            <a:rect l="l" t="t" r="r" b="b"/>
            <a:pathLst>
              <a:path w="16846410" h="1578081">
                <a:moveTo>
                  <a:pt x="0" y="0"/>
                </a:moveTo>
                <a:lnTo>
                  <a:pt x="16846410" y="0"/>
                </a:lnTo>
                <a:lnTo>
                  <a:pt x="16846410" y="1578081"/>
                </a:lnTo>
                <a:lnTo>
                  <a:pt x="0" y="1578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45863" b="-2103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-1425432" y="4795167"/>
            <a:ext cx="4380048" cy="6325766"/>
          </a:xfrm>
          <a:custGeom>
            <a:avLst/>
            <a:gdLst/>
            <a:ahLst/>
            <a:cxnLst/>
            <a:rect l="l" t="t" r="r" b="b"/>
            <a:pathLst>
              <a:path w="4380048" h="6325766">
                <a:moveTo>
                  <a:pt x="4380048" y="0"/>
                </a:moveTo>
                <a:lnTo>
                  <a:pt x="0" y="0"/>
                </a:lnTo>
                <a:lnTo>
                  <a:pt x="0" y="6325766"/>
                </a:lnTo>
                <a:lnTo>
                  <a:pt x="4380048" y="6325766"/>
                </a:lnTo>
                <a:lnTo>
                  <a:pt x="438004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617052" y="1541230"/>
            <a:ext cx="15031621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41414"/>
                </a:solidFill>
                <a:cs typeface="Changa"/>
              </a:rPr>
              <a:t>استعمل خط الاعداد للمقارنة بين العددين في كل مما يأتي مستعملاً ( &gt; , &lt; , = ) :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4803085" y="2146434"/>
            <a:ext cx="2456215" cy="2370248"/>
          </a:xfrm>
          <a:custGeom>
            <a:avLst/>
            <a:gdLst/>
            <a:ahLst/>
            <a:cxnLst/>
            <a:rect l="l" t="t" r="r" b="b"/>
            <a:pathLst>
              <a:path w="2456215" h="2370248">
                <a:moveTo>
                  <a:pt x="2456215" y="0"/>
                </a:moveTo>
                <a:lnTo>
                  <a:pt x="0" y="0"/>
                </a:lnTo>
                <a:lnTo>
                  <a:pt x="0" y="2370248"/>
                </a:lnTo>
                <a:lnTo>
                  <a:pt x="2456215" y="2370248"/>
                </a:lnTo>
                <a:lnTo>
                  <a:pt x="245621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6DA62BC-F89B-C837-F89F-1B35A72584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F9D76AF-35AD-0727-C299-2F4BB081F6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CFE5E4BA-962C-EABD-289E-971BCD9F31BC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034D72FA-692E-332A-D1A0-9CC083A6065A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DCEE8CB-8359-2E1C-D14E-36632ECAE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23015">
            <a:off x="14196207" y="736145"/>
            <a:ext cx="3058932" cy="1253245"/>
            <a:chOff x="0" y="0"/>
            <a:chExt cx="3676863" cy="1506411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3676863" cy="1506411"/>
            </a:xfrm>
            <a:custGeom>
              <a:avLst/>
              <a:gdLst/>
              <a:ahLst/>
              <a:cxnLst/>
              <a:rect l="l" t="t" r="r" b="b"/>
              <a:pathLst>
                <a:path w="3676863" h="1506411">
                  <a:moveTo>
                    <a:pt x="124460" y="1506411"/>
                  </a:moveTo>
                  <a:lnTo>
                    <a:pt x="3552403" y="1506411"/>
                  </a:lnTo>
                  <a:cubicBezTo>
                    <a:pt x="3620983" y="1506411"/>
                    <a:pt x="3676863" y="1450531"/>
                    <a:pt x="3676863" y="1381951"/>
                  </a:cubicBezTo>
                  <a:lnTo>
                    <a:pt x="3676863" y="124460"/>
                  </a:lnTo>
                  <a:cubicBezTo>
                    <a:pt x="3676863" y="55880"/>
                    <a:pt x="3620983" y="0"/>
                    <a:pt x="3552403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81951"/>
                  </a:lnTo>
                  <a:cubicBezTo>
                    <a:pt x="0" y="1450531"/>
                    <a:pt x="55880" y="1506411"/>
                    <a:pt x="124460" y="1506411"/>
                  </a:cubicBezTo>
                </a:path>
              </a:pathLst>
            </a:custGeom>
            <a:solidFill>
              <a:srgbClr val="CDC2F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23015">
            <a:off x="11488872" y="1079371"/>
            <a:ext cx="3058932" cy="946197"/>
            <a:chOff x="0" y="0"/>
            <a:chExt cx="3676863" cy="1137337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3676863" cy="1137337"/>
            </a:xfrm>
            <a:custGeom>
              <a:avLst/>
              <a:gdLst/>
              <a:ahLst/>
              <a:cxnLst/>
              <a:rect l="l" t="t" r="r" b="b"/>
              <a:pathLst>
                <a:path w="3676863" h="1137337">
                  <a:moveTo>
                    <a:pt x="124460" y="1137337"/>
                  </a:moveTo>
                  <a:lnTo>
                    <a:pt x="3552403" y="1137337"/>
                  </a:lnTo>
                  <a:cubicBezTo>
                    <a:pt x="3620983" y="1137337"/>
                    <a:pt x="3676863" y="1081457"/>
                    <a:pt x="3676863" y="1012877"/>
                  </a:cubicBezTo>
                  <a:lnTo>
                    <a:pt x="3676863" y="124460"/>
                  </a:lnTo>
                  <a:cubicBezTo>
                    <a:pt x="3676863" y="55880"/>
                    <a:pt x="3620983" y="0"/>
                    <a:pt x="3552403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12877"/>
                  </a:lnTo>
                  <a:cubicBezTo>
                    <a:pt x="0" y="1081457"/>
                    <a:pt x="55880" y="1137337"/>
                    <a:pt x="124460" y="1137337"/>
                  </a:cubicBezTo>
                </a:path>
              </a:pathLst>
            </a:custGeom>
            <a:solidFill>
              <a:srgbClr val="F7B2B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218094" y="8034783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960913" y="0"/>
                </a:moveTo>
                <a:lnTo>
                  <a:pt x="0" y="0"/>
                </a:lnTo>
                <a:lnTo>
                  <a:pt x="0" y="1024229"/>
                </a:lnTo>
                <a:lnTo>
                  <a:pt x="960913" y="1024229"/>
                </a:lnTo>
                <a:lnTo>
                  <a:pt x="9609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2300885" y="8034783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960913" y="0"/>
                </a:moveTo>
                <a:lnTo>
                  <a:pt x="0" y="0"/>
                </a:lnTo>
                <a:lnTo>
                  <a:pt x="0" y="1024229"/>
                </a:lnTo>
                <a:lnTo>
                  <a:pt x="960913" y="1024229"/>
                </a:lnTo>
                <a:lnTo>
                  <a:pt x="9609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03714" y="7010554"/>
            <a:ext cx="960913" cy="1024229"/>
          </a:xfrm>
          <a:custGeom>
            <a:avLst/>
            <a:gdLst/>
            <a:ahLst/>
            <a:cxnLst/>
            <a:rect l="l" t="t" r="r" b="b"/>
            <a:pathLst>
              <a:path w="960913" h="1024229">
                <a:moveTo>
                  <a:pt x="960913" y="0"/>
                </a:moveTo>
                <a:lnTo>
                  <a:pt x="0" y="0"/>
                </a:lnTo>
                <a:lnTo>
                  <a:pt x="0" y="1024229"/>
                </a:lnTo>
                <a:lnTo>
                  <a:pt x="960913" y="1024229"/>
                </a:lnTo>
                <a:lnTo>
                  <a:pt x="96091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300885" y="1281785"/>
            <a:ext cx="9184854" cy="1105210"/>
          </a:xfrm>
          <a:custGeom>
            <a:avLst/>
            <a:gdLst/>
            <a:ahLst/>
            <a:cxnLst/>
            <a:rect l="l" t="t" r="r" b="b"/>
            <a:pathLst>
              <a:path w="9184854" h="1105210">
                <a:moveTo>
                  <a:pt x="0" y="0"/>
                </a:moveTo>
                <a:lnTo>
                  <a:pt x="9184854" y="0"/>
                </a:lnTo>
                <a:lnTo>
                  <a:pt x="9184854" y="1105211"/>
                </a:lnTo>
                <a:lnTo>
                  <a:pt x="0" y="11052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8873" t="-506956" r="-8010" b="-2023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225931" y="2282693"/>
            <a:ext cx="4739408" cy="1211369"/>
          </a:xfrm>
          <a:custGeom>
            <a:avLst/>
            <a:gdLst/>
            <a:ahLst/>
            <a:cxnLst/>
            <a:rect l="l" t="t" r="r" b="b"/>
            <a:pathLst>
              <a:path w="4739408" h="1211369">
                <a:moveTo>
                  <a:pt x="0" y="0"/>
                </a:moveTo>
                <a:lnTo>
                  <a:pt x="4739408" y="0"/>
                </a:lnTo>
                <a:lnTo>
                  <a:pt x="4739408" y="1211368"/>
                </a:lnTo>
                <a:lnTo>
                  <a:pt x="0" y="121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1303" t="-655934" r="-17972" b="-988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264855" y="2282693"/>
            <a:ext cx="4470802" cy="1236572"/>
          </a:xfrm>
          <a:custGeom>
            <a:avLst/>
            <a:gdLst/>
            <a:ahLst/>
            <a:cxnLst/>
            <a:rect l="l" t="t" r="r" b="b"/>
            <a:pathLst>
              <a:path w="4470802" h="1236572">
                <a:moveTo>
                  <a:pt x="0" y="0"/>
                </a:moveTo>
                <a:lnTo>
                  <a:pt x="4470802" y="0"/>
                </a:lnTo>
                <a:lnTo>
                  <a:pt x="4470802" y="1236572"/>
                </a:lnTo>
                <a:lnTo>
                  <a:pt x="0" y="12365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5421" t="-655934" r="-168291" b="-988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18094" y="2256765"/>
            <a:ext cx="5560986" cy="1237296"/>
          </a:xfrm>
          <a:custGeom>
            <a:avLst/>
            <a:gdLst/>
            <a:ahLst/>
            <a:cxnLst/>
            <a:rect l="l" t="t" r="r" b="b"/>
            <a:pathLst>
              <a:path w="5560986" h="1237296">
                <a:moveTo>
                  <a:pt x="0" y="0"/>
                </a:moveTo>
                <a:lnTo>
                  <a:pt x="5560986" y="0"/>
                </a:lnTo>
                <a:lnTo>
                  <a:pt x="5560986" y="1237296"/>
                </a:lnTo>
                <a:lnTo>
                  <a:pt x="0" y="1237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504" t="-675900" r="-271797" b="-1030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4098717"/>
            <a:ext cx="7945189" cy="1044783"/>
          </a:xfrm>
          <a:custGeom>
            <a:avLst/>
            <a:gdLst/>
            <a:ahLst/>
            <a:cxnLst/>
            <a:rect l="l" t="t" r="r" b="b"/>
            <a:pathLst>
              <a:path w="7945189" h="1044783">
                <a:moveTo>
                  <a:pt x="0" y="0"/>
                </a:moveTo>
                <a:lnTo>
                  <a:pt x="7945189" y="0"/>
                </a:lnTo>
                <a:lnTo>
                  <a:pt x="7945189" y="1044783"/>
                </a:lnTo>
                <a:lnTo>
                  <a:pt x="0" y="1044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908" t="-905511" r="-134573" b="-10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934598" y="4098717"/>
            <a:ext cx="6030741" cy="1044783"/>
          </a:xfrm>
          <a:custGeom>
            <a:avLst/>
            <a:gdLst/>
            <a:ahLst/>
            <a:cxnLst/>
            <a:rect l="l" t="t" r="r" b="b"/>
            <a:pathLst>
              <a:path w="6030741" h="1044783">
                <a:moveTo>
                  <a:pt x="0" y="0"/>
                </a:moveTo>
                <a:lnTo>
                  <a:pt x="6030741" y="0"/>
                </a:lnTo>
                <a:lnTo>
                  <a:pt x="6030741" y="1044783"/>
                </a:lnTo>
                <a:lnTo>
                  <a:pt x="0" y="1044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1748" t="-905511" r="-16153" b="-10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241773" y="5801113"/>
            <a:ext cx="8723566" cy="1111577"/>
          </a:xfrm>
          <a:custGeom>
            <a:avLst/>
            <a:gdLst/>
            <a:ahLst/>
            <a:cxnLst/>
            <a:rect l="l" t="t" r="r" b="b"/>
            <a:pathLst>
              <a:path w="8723566" h="1111577">
                <a:moveTo>
                  <a:pt x="0" y="0"/>
                </a:moveTo>
                <a:lnTo>
                  <a:pt x="8723566" y="0"/>
                </a:lnTo>
                <a:lnTo>
                  <a:pt x="8723566" y="1111577"/>
                </a:lnTo>
                <a:lnTo>
                  <a:pt x="0" y="11115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5976" t="-9477" r="-13506" b="-2433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1476214" y="943610"/>
            <a:ext cx="9478815" cy="115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141414"/>
                </a:solidFill>
                <a:cs typeface="Childos Arabic"/>
              </a:rPr>
              <a:t>تدرب</a:t>
            </a:r>
            <a:r>
              <a:rPr lang="en-US" sz="6399" dirty="0">
                <a:solidFill>
                  <a:srgbClr val="141414"/>
                </a:solidFill>
                <a:cs typeface="Childos Arabic"/>
              </a:rPr>
              <a:t> </a:t>
            </a:r>
            <a:r>
              <a:rPr lang="en-US" sz="6399" dirty="0" err="1">
                <a:solidFill>
                  <a:srgbClr val="141414"/>
                </a:solidFill>
                <a:cs typeface="Childos Arabic"/>
              </a:rPr>
              <a:t>وحل</a:t>
            </a:r>
            <a:r>
              <a:rPr lang="en-US" sz="6399" dirty="0">
                <a:solidFill>
                  <a:srgbClr val="141414"/>
                </a:solidFill>
                <a:cs typeface="Childos Arabic"/>
              </a:rPr>
              <a:t> </a:t>
            </a:r>
            <a:r>
              <a:rPr lang="en-US" sz="6399" dirty="0" err="1">
                <a:solidFill>
                  <a:srgbClr val="141414"/>
                </a:solidFill>
                <a:cs typeface="Childos Arabic"/>
              </a:rPr>
              <a:t>المسائل</a:t>
            </a:r>
            <a:endParaRPr lang="en-US" sz="6399" dirty="0">
              <a:solidFill>
                <a:srgbClr val="141414"/>
              </a:solidFill>
              <a:cs typeface="Childos Arabic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241773" y="7864006"/>
            <a:ext cx="8795689" cy="1033042"/>
          </a:xfrm>
          <a:custGeom>
            <a:avLst/>
            <a:gdLst/>
            <a:ahLst/>
            <a:cxnLst/>
            <a:rect l="l" t="t" r="r" b="b"/>
            <a:pathLst>
              <a:path w="8795689" h="1033042">
                <a:moveTo>
                  <a:pt x="0" y="0"/>
                </a:moveTo>
                <a:lnTo>
                  <a:pt x="8795689" y="0"/>
                </a:lnTo>
                <a:lnTo>
                  <a:pt x="8795689" y="1033042"/>
                </a:lnTo>
                <a:lnTo>
                  <a:pt x="0" y="10330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522" t="-9477" r="-121650" b="-2433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 flipH="1">
            <a:off x="2580153" y="7054439"/>
            <a:ext cx="1480940" cy="940182"/>
          </a:xfrm>
          <a:custGeom>
            <a:avLst/>
            <a:gdLst/>
            <a:ahLst/>
            <a:cxnLst/>
            <a:rect l="l" t="t" r="r" b="b"/>
            <a:pathLst>
              <a:path w="1480940" h="940182">
                <a:moveTo>
                  <a:pt x="1480941" y="0"/>
                </a:moveTo>
                <a:lnTo>
                  <a:pt x="0" y="0"/>
                </a:lnTo>
                <a:lnTo>
                  <a:pt x="0" y="940183"/>
                </a:lnTo>
                <a:lnTo>
                  <a:pt x="1480941" y="940183"/>
                </a:lnTo>
                <a:lnTo>
                  <a:pt x="148094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0DC624B9-B001-319C-CB17-67F34954E1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5200">
                        <a14:foregroundMark x1="85200" y1="47600" x2="88400" y2="52800"/>
                        <a14:foregroundMark x1="88400" y1="55800" x2="77600" y2="55200"/>
                        <a14:foregroundMark x1="68600" y1="54600" x2="61400" y2="57000"/>
                        <a14:foregroundMark x1="57400" y1="56600" x2="56800" y2="43000"/>
                        <a14:foregroundMark x1="46600" y1="44200" x2="53200" y2="56000"/>
                        <a14:foregroundMark x1="33200" y1="43200" x2="33000" y2="56000"/>
                        <a14:foregroundMark x1="33000" y1="56000" x2="22400" y2="44600"/>
                        <a14:foregroundMark x1="22400" y1="44600" x2="22400" y2="44600"/>
                        <a14:foregroundMark x1="30600" y1="62000" x2="37400" y2="63600"/>
                        <a14:foregroundMark x1="30800" y1="60000" x2="29600" y2="65600"/>
                        <a14:foregroundMark x1="60800" y1="58600" x2="51600" y2="63000"/>
                        <a14:foregroundMark x1="52400" y1="62000" x2="39800" y2="62200"/>
                        <a14:foregroundMark x1="43400" y1="63800" x2="37200" y2="63800"/>
                        <a14:foregroundMark x1="43200" y1="63200" x2="52400" y2="62600"/>
                        <a14:foregroundMark x1="55400" y1="62800" x2="60800" y2="62400"/>
                        <a14:foregroundMark x1="53600" y1="63600" x2="57400" y2="6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0" y="8147435"/>
            <a:ext cx="2719737" cy="27197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CB06575-FF07-E03E-4446-0443ADB56B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0" b="93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49" y="-114300"/>
            <a:ext cx="2616256" cy="2089662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3E8FC16D-547D-7D18-DF65-378A54547C2F}"/>
              </a:ext>
            </a:extLst>
          </p:cNvPr>
          <p:cNvGrpSpPr/>
          <p:nvPr/>
        </p:nvGrpSpPr>
        <p:grpSpPr>
          <a:xfrm>
            <a:off x="16560020" y="9639300"/>
            <a:ext cx="3861580" cy="451892"/>
            <a:chOff x="16560020" y="9639300"/>
            <a:chExt cx="3861580" cy="451892"/>
          </a:xfrm>
        </p:grpSpPr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113BE59B-39B5-6C18-76D4-D7C9E6AC3F01}"/>
                </a:ext>
              </a:extLst>
            </p:cNvPr>
            <p:cNvSpPr txBox="1"/>
            <p:nvPr/>
          </p:nvSpPr>
          <p:spPr>
            <a:xfrm>
              <a:off x="16916400" y="9648584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/>
                <a:t>@</a:t>
              </a:r>
              <a:r>
                <a:rPr lang="en-US" sz="2000" b="1" dirty="0" err="1"/>
                <a:t>ThNada</a:t>
              </a:r>
              <a:endParaRPr lang="en-US" sz="2000" b="1" dirty="0"/>
            </a:p>
          </p:txBody>
        </p:sp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EC080CFB-80C6-4167-592D-29B7B7823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020" y="9639300"/>
              <a:ext cx="432580" cy="4518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226</Words>
  <Application>Microsoft Office PowerPoint</Application>
  <PresentationFormat>مخصص</PresentationFormat>
  <Paragraphs>57</Paragraphs>
  <Slides>14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9" baseType="lpstr">
      <vt:lpstr>Calibri</vt:lpstr>
      <vt:lpstr>Arial</vt:lpstr>
      <vt:lpstr>29LT Zarid Display Bold</vt:lpstr>
      <vt:lpstr>29LT Zarid Serif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مرح ملون مجرد نمط وأشكال صورة مخفية لعبة</dc:title>
  <cp:lastModifiedBy>صفو الوداد ود</cp:lastModifiedBy>
  <cp:revision>4</cp:revision>
  <dcterms:created xsi:type="dcterms:W3CDTF">2006-08-16T00:00:00Z</dcterms:created>
  <dcterms:modified xsi:type="dcterms:W3CDTF">2023-08-26T14:23:23Z</dcterms:modified>
  <dc:identifier>DAFsX5eMaH4</dc:identifier>
</cp:coreProperties>
</file>