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9" r:id="rId2"/>
    <p:sldId id="290" r:id="rId3"/>
    <p:sldId id="291" r:id="rId4"/>
    <p:sldId id="292" r:id="rId5"/>
    <p:sldId id="293" r:id="rId6"/>
    <p:sldId id="296" r:id="rId7"/>
    <p:sldId id="297" r:id="rId8"/>
  </p:sldIdLst>
  <p:sldSz cx="10801350" cy="9361488"/>
  <p:notesSz cx="6858000" cy="9144000"/>
  <p:defaultTextStyle>
    <a:defPPr>
      <a:defRPr lang="ar-SA"/>
    </a:defPPr>
    <a:lvl1pPr marL="0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5914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51829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27743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303658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79571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55487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4031401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607314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33CC"/>
    <a:srgbClr val="99FF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709" y="-58"/>
      </p:cViewPr>
      <p:guideLst>
        <p:guide orient="horz" pos="2949"/>
        <p:guide pos="34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3" y="2908131"/>
            <a:ext cx="9181148" cy="200665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5" y="5304845"/>
            <a:ext cx="7560945" cy="2392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04/12/41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60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04/12/41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523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1181021"/>
            <a:ext cx="2870983" cy="2516116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80" y="1181021"/>
            <a:ext cx="8432930" cy="2516116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04/12/41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53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04/12/41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7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4" y="6015625"/>
            <a:ext cx="9181148" cy="1859295"/>
          </a:xfrm>
        </p:spPr>
        <p:txBody>
          <a:bodyPr anchor="t"/>
          <a:lstStyle>
            <a:lvl1pPr algn="r">
              <a:defRPr sz="5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4" y="3967801"/>
            <a:ext cx="9181148" cy="204782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759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518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77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3036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795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554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40314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6073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04/12/41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244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1" y="6880262"/>
            <a:ext cx="5651956" cy="194619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60" y="6880262"/>
            <a:ext cx="5651956" cy="194619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04/12/41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139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4895"/>
            <a:ext cx="9721215" cy="1560248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9" y="2095501"/>
            <a:ext cx="4772472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14" indent="0">
              <a:buNone/>
              <a:defRPr sz="2600" b="1"/>
            </a:lvl2pPr>
            <a:lvl3pPr marL="1151829" indent="0">
              <a:buNone/>
              <a:defRPr sz="2200" b="1"/>
            </a:lvl3pPr>
            <a:lvl4pPr marL="1727743" indent="0">
              <a:buNone/>
              <a:defRPr sz="2000" b="1"/>
            </a:lvl4pPr>
            <a:lvl5pPr marL="2303658" indent="0">
              <a:buNone/>
              <a:defRPr sz="2000" b="1"/>
            </a:lvl5pPr>
            <a:lvl6pPr marL="2879571" indent="0">
              <a:buNone/>
              <a:defRPr sz="2000" b="1"/>
            </a:lvl6pPr>
            <a:lvl7pPr marL="3455487" indent="0">
              <a:buNone/>
              <a:defRPr sz="2000" b="1"/>
            </a:lvl7pPr>
            <a:lvl8pPr marL="4031401" indent="0">
              <a:buNone/>
              <a:defRPr sz="2000" b="1"/>
            </a:lvl8pPr>
            <a:lvl9pPr marL="4607314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9" y="2968807"/>
            <a:ext cx="4772472" cy="539369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7" y="2095501"/>
            <a:ext cx="4774347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14" indent="0">
              <a:buNone/>
              <a:defRPr sz="2600" b="1"/>
            </a:lvl2pPr>
            <a:lvl3pPr marL="1151829" indent="0">
              <a:buNone/>
              <a:defRPr sz="2200" b="1"/>
            </a:lvl3pPr>
            <a:lvl4pPr marL="1727743" indent="0">
              <a:buNone/>
              <a:defRPr sz="2000" b="1"/>
            </a:lvl4pPr>
            <a:lvl5pPr marL="2303658" indent="0">
              <a:buNone/>
              <a:defRPr sz="2000" b="1"/>
            </a:lvl5pPr>
            <a:lvl6pPr marL="2879571" indent="0">
              <a:buNone/>
              <a:defRPr sz="2000" b="1"/>
            </a:lvl6pPr>
            <a:lvl7pPr marL="3455487" indent="0">
              <a:buNone/>
              <a:defRPr sz="2000" b="1"/>
            </a:lvl7pPr>
            <a:lvl8pPr marL="4031401" indent="0">
              <a:buNone/>
              <a:defRPr sz="2000" b="1"/>
            </a:lvl8pPr>
            <a:lvl9pPr marL="4607314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7" y="2968807"/>
            <a:ext cx="4774347" cy="539369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04/12/41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5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04/12/41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580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04/12/41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59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2729"/>
            <a:ext cx="3553570" cy="1586252"/>
          </a:xfrm>
        </p:spPr>
        <p:txBody>
          <a:bodyPr anchor="b"/>
          <a:lstStyle>
            <a:lvl1pPr algn="r">
              <a:defRPr sz="2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0" y="372730"/>
            <a:ext cx="6038255" cy="798977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70" y="1958979"/>
            <a:ext cx="3553570" cy="6403518"/>
          </a:xfrm>
        </p:spPr>
        <p:txBody>
          <a:bodyPr/>
          <a:lstStyle>
            <a:lvl1pPr marL="0" indent="0">
              <a:buNone/>
              <a:defRPr sz="1700"/>
            </a:lvl1pPr>
            <a:lvl2pPr marL="575914" indent="0">
              <a:buNone/>
              <a:defRPr sz="1500"/>
            </a:lvl2pPr>
            <a:lvl3pPr marL="1151829" indent="0">
              <a:buNone/>
              <a:defRPr sz="1200"/>
            </a:lvl3pPr>
            <a:lvl4pPr marL="1727743" indent="0">
              <a:buNone/>
              <a:defRPr sz="1100"/>
            </a:lvl4pPr>
            <a:lvl5pPr marL="2303658" indent="0">
              <a:buNone/>
              <a:defRPr sz="1100"/>
            </a:lvl5pPr>
            <a:lvl6pPr marL="2879571" indent="0">
              <a:buNone/>
              <a:defRPr sz="1100"/>
            </a:lvl6pPr>
            <a:lvl7pPr marL="3455487" indent="0">
              <a:buNone/>
              <a:defRPr sz="1100"/>
            </a:lvl7pPr>
            <a:lvl8pPr marL="4031401" indent="0">
              <a:buNone/>
              <a:defRPr sz="1100"/>
            </a:lvl8pPr>
            <a:lvl9pPr marL="4607314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04/12/41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846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1" y="6553043"/>
            <a:ext cx="6480810" cy="773624"/>
          </a:xfrm>
        </p:spPr>
        <p:txBody>
          <a:bodyPr anchor="b"/>
          <a:lstStyle>
            <a:lvl1pPr algn="r">
              <a:defRPr sz="2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1" y="836467"/>
            <a:ext cx="6480810" cy="5616893"/>
          </a:xfrm>
        </p:spPr>
        <p:txBody>
          <a:bodyPr/>
          <a:lstStyle>
            <a:lvl1pPr marL="0" indent="0">
              <a:buNone/>
              <a:defRPr sz="4000"/>
            </a:lvl1pPr>
            <a:lvl2pPr marL="575914" indent="0">
              <a:buNone/>
              <a:defRPr sz="3500"/>
            </a:lvl2pPr>
            <a:lvl3pPr marL="1151829" indent="0">
              <a:buNone/>
              <a:defRPr sz="3000"/>
            </a:lvl3pPr>
            <a:lvl4pPr marL="1727743" indent="0">
              <a:buNone/>
              <a:defRPr sz="2600"/>
            </a:lvl4pPr>
            <a:lvl5pPr marL="2303658" indent="0">
              <a:buNone/>
              <a:defRPr sz="2600"/>
            </a:lvl5pPr>
            <a:lvl6pPr marL="2879571" indent="0">
              <a:buNone/>
              <a:defRPr sz="2600"/>
            </a:lvl6pPr>
            <a:lvl7pPr marL="3455487" indent="0">
              <a:buNone/>
              <a:defRPr sz="2600"/>
            </a:lvl7pPr>
            <a:lvl8pPr marL="4031401" indent="0">
              <a:buNone/>
              <a:defRPr sz="2600"/>
            </a:lvl8pPr>
            <a:lvl9pPr marL="4607314" indent="0">
              <a:buNone/>
              <a:defRPr sz="26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1" y="7326667"/>
            <a:ext cx="6480810" cy="1098674"/>
          </a:xfrm>
        </p:spPr>
        <p:txBody>
          <a:bodyPr/>
          <a:lstStyle>
            <a:lvl1pPr marL="0" indent="0">
              <a:buNone/>
              <a:defRPr sz="1700"/>
            </a:lvl1pPr>
            <a:lvl2pPr marL="575914" indent="0">
              <a:buNone/>
              <a:defRPr sz="1500"/>
            </a:lvl2pPr>
            <a:lvl3pPr marL="1151829" indent="0">
              <a:buNone/>
              <a:defRPr sz="1200"/>
            </a:lvl3pPr>
            <a:lvl4pPr marL="1727743" indent="0">
              <a:buNone/>
              <a:defRPr sz="1100"/>
            </a:lvl4pPr>
            <a:lvl5pPr marL="2303658" indent="0">
              <a:buNone/>
              <a:defRPr sz="1100"/>
            </a:lvl5pPr>
            <a:lvl6pPr marL="2879571" indent="0">
              <a:buNone/>
              <a:defRPr sz="1100"/>
            </a:lvl6pPr>
            <a:lvl7pPr marL="3455487" indent="0">
              <a:buNone/>
              <a:defRPr sz="1100"/>
            </a:lvl7pPr>
            <a:lvl8pPr marL="4031401" indent="0">
              <a:buNone/>
              <a:defRPr sz="1100"/>
            </a:lvl8pPr>
            <a:lvl9pPr marL="4607314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04/12/41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52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0" y="374895"/>
            <a:ext cx="9721215" cy="1560248"/>
          </a:xfrm>
          <a:prstGeom prst="rect">
            <a:avLst/>
          </a:prstGeom>
        </p:spPr>
        <p:txBody>
          <a:bodyPr vert="horz" lIns="115183" tIns="57591" rIns="115183" bIns="57591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0" y="2184348"/>
            <a:ext cx="9721215" cy="6178150"/>
          </a:xfrm>
          <a:prstGeom prst="rect">
            <a:avLst/>
          </a:prstGeom>
        </p:spPr>
        <p:txBody>
          <a:bodyPr vert="horz" lIns="115183" tIns="57591" rIns="115183" bIns="57591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0" y="8676714"/>
            <a:ext cx="2520315" cy="498413"/>
          </a:xfrm>
          <a:prstGeom prst="rect">
            <a:avLst/>
          </a:prstGeom>
        </p:spPr>
        <p:txBody>
          <a:bodyPr vert="horz" lIns="115183" tIns="57591" rIns="115183" bIns="57591" rtlCol="1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69FA-3649-44ED-80B5-73F7C7645F11}" type="datetimeFigureOut">
              <a:rPr lang="ar-SA" smtClean="0"/>
              <a:t>04/12/41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2" y="8676714"/>
            <a:ext cx="3420428" cy="498413"/>
          </a:xfrm>
          <a:prstGeom prst="rect">
            <a:avLst/>
          </a:prstGeom>
        </p:spPr>
        <p:txBody>
          <a:bodyPr vert="horz" lIns="115183" tIns="57591" rIns="115183" bIns="57591" rtlCol="1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70" y="8676714"/>
            <a:ext cx="2520315" cy="498413"/>
          </a:xfrm>
          <a:prstGeom prst="rect">
            <a:avLst/>
          </a:prstGeom>
        </p:spPr>
        <p:txBody>
          <a:bodyPr vert="horz" lIns="115183" tIns="57591" rIns="115183" bIns="57591" rtlCol="1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543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1829" rtl="1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37" indent="-431937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861" indent="-359946" algn="r" defTabSz="1151829" rtl="1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786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700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615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529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443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358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272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14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29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743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658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571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487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401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314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p3"/><Relationship Id="rId7" Type="http://schemas.microsoft.com/office/2007/relationships/hdphoto" Target="../media/hdphoto3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4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45292" cy="936148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456459" y="3456608"/>
            <a:ext cx="4618952" cy="30651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>
              <a:lnSpc>
                <a:spcPct val="80000"/>
              </a:lnSpc>
            </a:pPr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FF33"/>
                </a:solidFill>
                <a:latin typeface="BRADDON" panose="02000500000000000000" pitchFamily="2" charset="0"/>
              </a:rPr>
              <a:t>Unit 1</a:t>
            </a:r>
          </a:p>
          <a:p>
            <a:pPr algn="ctr" rtl="0">
              <a:lnSpc>
                <a:spcPct val="80000"/>
              </a:lnSpc>
            </a:pPr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FF33"/>
                </a:solidFill>
                <a:latin typeface="BRADDON" panose="02000500000000000000" pitchFamily="2" charset="0"/>
              </a:rPr>
              <a:t>Lifestyle</a:t>
            </a:r>
          </a:p>
          <a:p>
            <a:pPr algn="ctr" rtl="0">
              <a:lnSpc>
                <a:spcPct val="80000"/>
              </a:lnSpc>
            </a:pPr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FF33"/>
                </a:solidFill>
                <a:latin typeface="BRADDON" panose="02000500000000000000" pitchFamily="2" charset="0"/>
              </a:rPr>
              <a:t>Part 1</a:t>
            </a:r>
            <a:endParaRPr lang="ar-SA" sz="8000" b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99FF33"/>
              </a:solidFill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111084"/>
            <a:ext cx="8208912" cy="925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0555" y="111084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73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888"/>
          <a:stretch/>
        </p:blipFill>
        <p:spPr bwMode="auto">
          <a:xfrm>
            <a:off x="144091" y="443235"/>
            <a:ext cx="10441160" cy="380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2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8427" y="659260"/>
            <a:ext cx="603722" cy="60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3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04"/>
          <a:stretch/>
        </p:blipFill>
        <p:spPr bwMode="auto">
          <a:xfrm>
            <a:off x="0" y="0"/>
            <a:ext cx="8280995" cy="705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مستقيم 2"/>
          <p:cNvCxnSpPr/>
          <p:nvPr/>
        </p:nvCxnSpPr>
        <p:spPr>
          <a:xfrm>
            <a:off x="3816499" y="2088456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50" b="58310"/>
          <a:stretch/>
        </p:blipFill>
        <p:spPr bwMode="auto">
          <a:xfrm>
            <a:off x="211242" y="7059909"/>
            <a:ext cx="8140351" cy="230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رابط مستقيم 6"/>
          <p:cNvCxnSpPr/>
          <p:nvPr/>
        </p:nvCxnSpPr>
        <p:spPr>
          <a:xfrm>
            <a:off x="2664371" y="2232472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2304331" y="2448496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3312443" y="2448496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3744491" y="3312592"/>
            <a:ext cx="5369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V="1">
            <a:off x="3924511" y="3528616"/>
            <a:ext cx="356906" cy="1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4392563" y="3528616"/>
            <a:ext cx="268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5754811" y="3528616"/>
            <a:ext cx="5819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>
            <a:off x="3744491" y="3888656"/>
            <a:ext cx="5819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>
            <a:off x="2658467" y="6192912"/>
            <a:ext cx="5819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>
            <a:off x="2520355" y="6624960"/>
            <a:ext cx="429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>
            <a:off x="3312443" y="8281144"/>
            <a:ext cx="5819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>
            <a:off x="6840835" y="8137128"/>
            <a:ext cx="5819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7122963" y="8713192"/>
            <a:ext cx="3659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ستطيل 30"/>
          <p:cNvSpPr/>
          <p:nvPr/>
        </p:nvSpPr>
        <p:spPr>
          <a:xfrm>
            <a:off x="6336779" y="3312592"/>
            <a:ext cx="453650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18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1-He </a:t>
            </a:r>
            <a:r>
              <a:rPr lang="en-US" sz="1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goes rock climbing from time to time.</a:t>
            </a:r>
          </a:p>
          <a:p>
            <a:pPr algn="l" rtl="0"/>
            <a:r>
              <a:rPr lang="en-US" sz="18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2-John </a:t>
            </a:r>
            <a:r>
              <a:rPr lang="en-US" sz="1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never exercises.</a:t>
            </a:r>
          </a:p>
          <a:p>
            <a:pPr algn="l" rtl="0"/>
            <a:r>
              <a:rPr lang="en-US" sz="18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3-Refaa </a:t>
            </a:r>
            <a:r>
              <a:rPr lang="en-US" sz="1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hardly ever eats meat.</a:t>
            </a:r>
          </a:p>
          <a:p>
            <a:pPr algn="l" rtl="0"/>
            <a:r>
              <a:rPr lang="en-US" sz="18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4-Josh </a:t>
            </a:r>
            <a:r>
              <a:rPr lang="en-US" sz="1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seldom spends less than three hours a day on the computer.</a:t>
            </a:r>
          </a:p>
          <a:p>
            <a:pPr algn="l" rtl="0"/>
            <a:r>
              <a:rPr lang="en-US" sz="18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5-Noura </a:t>
            </a:r>
            <a:r>
              <a:rPr lang="en-US" sz="1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spends a lot of money.</a:t>
            </a:r>
          </a:p>
          <a:p>
            <a:pPr algn="l" rtl="0"/>
            <a:r>
              <a:rPr lang="en-US" sz="18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6-Martin </a:t>
            </a:r>
            <a:r>
              <a:rPr lang="en-US" sz="1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rarely takes a vacation.</a:t>
            </a:r>
            <a:endParaRPr lang="ar-SA" sz="18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47"/>
          <a:stretch/>
        </p:blipFill>
        <p:spPr bwMode="auto">
          <a:xfrm>
            <a:off x="6336779" y="0"/>
            <a:ext cx="44386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4"/>
          <a:stretch/>
        </p:blipFill>
        <p:spPr bwMode="auto">
          <a:xfrm>
            <a:off x="6353426" y="1168400"/>
            <a:ext cx="44386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9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253"/>
          <a:stretch/>
        </p:blipFill>
        <p:spPr bwMode="auto">
          <a:xfrm>
            <a:off x="121618" y="72232"/>
            <a:ext cx="10441160" cy="521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-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1551" y="697941"/>
            <a:ext cx="603722" cy="60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98" y="5040783"/>
            <a:ext cx="4885734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G Bk 5 F-SA_'16_1-0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9027" y="5112792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4" y="346348"/>
            <a:ext cx="10233861" cy="69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592363" y="4048436"/>
            <a:ext cx="42174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an exercise freak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871835" y="4032672"/>
            <a:ext cx="42174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an internet addict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426811" y="6770137"/>
            <a:ext cx="49042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 devoted employee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845093" y="6410097"/>
            <a:ext cx="28922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 vegetarian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7" y="792312"/>
            <a:ext cx="10551067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440235" y="4856384"/>
            <a:ext cx="711550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usually downloads videos and games .</a:t>
            </a:r>
          </a:p>
          <a:p>
            <a:pPr algn="l" rtl="0"/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regularly chats online . </a:t>
            </a:r>
            <a:endParaRPr lang="ar-SA" sz="28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800275" y="5814869"/>
            <a:ext cx="711550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often spends a lot of time at the office . </a:t>
            </a:r>
          </a:p>
          <a:p>
            <a:pPr algn="l" rtl="0"/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never takes a vacation . </a:t>
            </a:r>
            <a:endParaRPr lang="ar-SA" sz="28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741556" y="6894989"/>
            <a:ext cx="711550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always lives a healthy lifestyle . </a:t>
            </a:r>
          </a:p>
          <a:p>
            <a:pPr algn="l" rtl="0"/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always eats vegetables .</a:t>
            </a:r>
            <a:endParaRPr lang="ar-SA" sz="28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96</Words>
  <Application>Microsoft Office PowerPoint</Application>
  <PresentationFormat>مخصص</PresentationFormat>
  <Paragraphs>19</Paragraphs>
  <Slides>7</Slides>
  <Notes>0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27</cp:revision>
  <dcterms:created xsi:type="dcterms:W3CDTF">2020-06-16T20:36:13Z</dcterms:created>
  <dcterms:modified xsi:type="dcterms:W3CDTF">2020-07-24T14:55:30Z</dcterms:modified>
</cp:coreProperties>
</file>