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18" r:id="rId2"/>
    <p:sldId id="281" r:id="rId3"/>
    <p:sldId id="312" r:id="rId4"/>
    <p:sldId id="256" r:id="rId5"/>
    <p:sldId id="289" r:id="rId6"/>
    <p:sldId id="260" r:id="rId7"/>
    <p:sldId id="320" r:id="rId8"/>
    <p:sldId id="290" r:id="rId9"/>
    <p:sldId id="268" r:id="rId10"/>
    <p:sldId id="292" r:id="rId11"/>
    <p:sldId id="297" r:id="rId12"/>
    <p:sldId id="298" r:id="rId13"/>
    <p:sldId id="293" r:id="rId14"/>
    <p:sldId id="296" r:id="rId15"/>
    <p:sldId id="314" r:id="rId16"/>
    <p:sldId id="315" r:id="rId17"/>
    <p:sldId id="316" r:id="rId18"/>
    <p:sldId id="317" r:id="rId19"/>
    <p:sldId id="319" r:id="rId20"/>
    <p:sldId id="294" r:id="rId21"/>
    <p:sldId id="285" r:id="rId22"/>
    <p:sldId id="277" r:id="rId23"/>
    <p:sldId id="276" r:id="rId24"/>
    <p:sldId id="299" r:id="rId25"/>
    <p:sldId id="275" r:id="rId26"/>
    <p:sldId id="273" r:id="rId27"/>
    <p:sldId id="278" r:id="rId28"/>
    <p:sldId id="300" r:id="rId29"/>
    <p:sldId id="321" r:id="rId30"/>
    <p:sldId id="323" r:id="rId31"/>
    <p:sldId id="324" r:id="rId32"/>
    <p:sldId id="303" r:id="rId33"/>
    <p:sldId id="305" r:id="rId34"/>
    <p:sldId id="304" r:id="rId35"/>
    <p:sldId id="306" r:id="rId36"/>
    <p:sldId id="307" r:id="rId37"/>
    <p:sldId id="302" r:id="rId38"/>
    <p:sldId id="261" r:id="rId39"/>
    <p:sldId id="308" r:id="rId40"/>
    <p:sldId id="309" r:id="rId41"/>
    <p:sldId id="310" r:id="rId42"/>
    <p:sldId id="311" r:id="rId43"/>
    <p:sldId id="301" r:id="rId44"/>
    <p:sldId id="284" r:id="rId45"/>
    <p:sldId id="283" r:id="rId46"/>
    <p:sldId id="313" r:id="rId4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ma 2331" initials="a2" lastIdx="1" clrIdx="0">
    <p:extLst>
      <p:ext uri="{19B8F6BF-5375-455C-9EA6-DF929625EA0E}">
        <p15:presenceInfo xmlns:p15="http://schemas.microsoft.com/office/powerpoint/2012/main" userId="a892e5586867f30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3020"/>
    <a:srgbClr val="16BCCA"/>
    <a:srgbClr val="96D2FF"/>
    <a:srgbClr val="D3ECFF"/>
    <a:srgbClr val="42A2CA"/>
    <a:srgbClr val="4472C4"/>
    <a:srgbClr val="080300"/>
    <a:srgbClr val="60329E"/>
    <a:srgbClr val="EBD5F6"/>
    <a:srgbClr val="B09E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4" d="100"/>
          <a:sy n="64" d="100"/>
        </p:scale>
        <p:origin x="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05CCDF-C9A0-91EC-D52A-3ECEA4617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6D718C4-8EB3-D4F0-A7F2-46A7E493D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9144DC-34DC-D1B1-4309-8482B407E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0034F-8314-4FED-85C2-2CA5F2C1042D}" type="datetimeFigureOut">
              <a:rPr lang="ar-SA" smtClean="0"/>
              <a:t>30/01/45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A191063-CA02-493E-F157-B07151E4F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CCFA84C-1445-21BF-5ECC-17C463E9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6717-402F-4CED-93B4-B5E6945740A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4274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C8303CC-5045-7D0C-222B-B47853F49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8345052-8A0D-B082-3D60-E7060A9C6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D11A661-375D-D3ED-7C28-F7755BA01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0034F-8314-4FED-85C2-2CA5F2C1042D}" type="datetimeFigureOut">
              <a:rPr lang="ar-SA" smtClean="0"/>
              <a:t>30/01/45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A9B7D9D-CD32-0A3E-59CF-F0F56155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A24EA1-B909-2507-FF46-2690F5CD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6717-402F-4CED-93B4-B5E6945740A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496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6FD21A9-A2E4-EBE6-5BA8-E49B08B37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BD79900-DA2A-8855-B86B-892929034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AE9D0B3-3275-8849-C0DE-0F2EE78CC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0034F-8314-4FED-85C2-2CA5F2C1042D}" type="datetimeFigureOut">
              <a:rPr lang="ar-SA" smtClean="0"/>
              <a:t>30/01/45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40720CC-69C6-4C5C-5328-22F720FDE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CE6FD19-494E-B876-AECD-55C4E089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6717-402F-4CED-93B4-B5E6945740A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3191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A7A237-6CC2-466A-71C4-13E8D761E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C58DA1C-027F-9A79-F48A-E618FD6DE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26E8F-BE9B-8E55-E9B0-DF6CC5CAC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0034F-8314-4FED-85C2-2CA5F2C1042D}" type="datetimeFigureOut">
              <a:rPr lang="ar-SA" smtClean="0"/>
              <a:t>30/01/45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5240548-CFF2-2AE1-AAC3-81A4A09F9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E97B5B2-AF83-E7A2-0F8F-84D24FE0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6717-402F-4CED-93B4-B5E6945740A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14376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081BF0-D5BD-83F4-BE61-755636BB1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44E0A11-336D-A845-4C68-13E453AB5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BFFBC50-F878-1D74-2818-B88AC03AE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0034F-8314-4FED-85C2-2CA5F2C1042D}" type="datetimeFigureOut">
              <a:rPr lang="ar-SA" smtClean="0"/>
              <a:t>30/01/45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A805DF9-B6C5-4292-0D97-5221C141E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09FAF7-4E62-D933-A1AE-A18359E18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6717-402F-4CED-93B4-B5E6945740A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8544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33306E-4619-AEF9-68E1-5041075C5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DDC5E75-9D55-003C-97EE-351CC99BD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C18F4CE-9E78-DEC9-6F14-383265050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66F721F-BA5B-30EE-37D6-57EC677FA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0034F-8314-4FED-85C2-2CA5F2C1042D}" type="datetimeFigureOut">
              <a:rPr lang="ar-SA" smtClean="0"/>
              <a:t>30/01/45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EE3E7BD-1937-3FEB-FEFB-D0AE761B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8E6542A-4507-ACD1-2750-B49823BC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6717-402F-4CED-93B4-B5E6945740A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7613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6BAC1E9-6A9B-81D9-B806-0AE5156A4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02A38BC-71CA-0D94-7392-255FAFF88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8E2CDEC-0211-6F50-2F27-18EF988F7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AB86819-E69C-AD70-0F6C-BFFE15315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C01481A-5C8B-B48D-15FF-EE8BCEE65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3E31C11-4766-D7B0-3BE4-18BB7260B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0034F-8314-4FED-85C2-2CA5F2C1042D}" type="datetimeFigureOut">
              <a:rPr lang="ar-SA" smtClean="0"/>
              <a:t>30/01/45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F457B36-8ABA-0BC6-59AF-FAA2A4623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49225CC-D8BA-AECE-AA82-6EF18F0E7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6717-402F-4CED-93B4-B5E6945740A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859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CEC0339-15DD-3A72-0612-0FE8C2E5A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6E3C61D-9BB4-BB2C-2D7A-144AFC5F2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0034F-8314-4FED-85C2-2CA5F2C1042D}" type="datetimeFigureOut">
              <a:rPr lang="ar-SA" smtClean="0"/>
              <a:t>30/01/45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AE77882-696D-A7EA-6886-B6F2F0194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FBC8FF9-7B7A-CAF4-670E-AE84CB0BB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6717-402F-4CED-93B4-B5E6945740A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0891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78190C4-4330-008F-493E-8B913FAF4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0034F-8314-4FED-85C2-2CA5F2C1042D}" type="datetimeFigureOut">
              <a:rPr lang="ar-SA" smtClean="0"/>
              <a:t>30/01/45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AB60822-5339-8706-38F4-4A3905169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59AAC33-21EC-5E6B-318F-885788862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6717-402F-4CED-93B4-B5E6945740A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5747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605EDD-1D06-3B5D-A38C-498D3E687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D835A4D-5912-8E4D-E9F9-E1404A7C8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1B87D47-BF91-D722-2BAF-9F18EF798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63CF9D8-6AE1-E6CC-4EFD-B20DA2B9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0034F-8314-4FED-85C2-2CA5F2C1042D}" type="datetimeFigureOut">
              <a:rPr lang="ar-SA" smtClean="0"/>
              <a:t>30/01/45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67BF35D-EEB7-938F-8190-CCDD36784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B1C22AC-A584-9F88-8087-77324C7C7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6717-402F-4CED-93B4-B5E6945740A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361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9A58DFC-46B3-3225-3807-D5D152E43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FD4CD707-8F90-E070-1874-B9D92140BA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D97D0B2-4A2B-351F-379B-5D3ADB65A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489BEA0-1C6A-C79C-08AB-D2D76CC96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0034F-8314-4FED-85C2-2CA5F2C1042D}" type="datetimeFigureOut">
              <a:rPr lang="ar-SA" smtClean="0"/>
              <a:t>30/01/45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D0F1B65-FB6A-D203-DE8F-83FF76594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B75F033-0CCC-5951-3620-C0809BF2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6717-402F-4CED-93B4-B5E6945740A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865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8B205BF-CE28-8F48-6C76-C0350CD88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E45ADD2-2CD7-AD01-DE69-33E8CD902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001495F-F401-404C-1A4B-A2FE430F2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0034F-8314-4FED-85C2-2CA5F2C1042D}" type="datetimeFigureOut">
              <a:rPr lang="ar-SA" smtClean="0"/>
              <a:t>30/01/45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02A79F7-D3F9-2B97-F88E-55643AF8F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BD4705F-B93D-4308-81E8-5705114BC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66717-402F-4CED-93B4-B5E6945740A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24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4.png"/><Relationship Id="rId7" Type="http://schemas.openxmlformats.org/officeDocument/2006/relationships/image" Target="../media/image47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gif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7.wdp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gif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85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85.png"/><Relationship Id="rId4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85.png"/><Relationship Id="rId4" Type="http://schemas.microsoft.com/office/2007/relationships/hdphoto" Target="../media/hdphoto8.wdp"/><Relationship Id="rId9" Type="http://schemas.openxmlformats.org/officeDocument/2006/relationships/image" Target="../media/image8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1.png"/><Relationship Id="rId5" Type="http://schemas.openxmlformats.org/officeDocument/2006/relationships/image" Target="../media/image2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91.png"/><Relationship Id="rId5" Type="http://schemas.openxmlformats.org/officeDocument/2006/relationships/image" Target="../media/image2.pn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gif"/><Relationship Id="rId4" Type="http://schemas.openxmlformats.org/officeDocument/2006/relationships/image" Target="../media/image95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gif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microsoft.com/office/2007/relationships/hdphoto" Target="../media/hdphoto10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103.png"/><Relationship Id="rId4" Type="http://schemas.microsoft.com/office/2007/relationships/hdphoto" Target="../media/hdphoto1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microsoft.com/office/2007/relationships/hdphoto" Target="../media/hdphoto10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103.png"/><Relationship Id="rId4" Type="http://schemas.microsoft.com/office/2007/relationships/hdphoto" Target="../media/hdphoto1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microsoft.com/office/2007/relationships/hdphoto" Target="../media/hdphoto10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103.png"/><Relationship Id="rId4" Type="http://schemas.microsoft.com/office/2007/relationships/hdphoto" Target="../media/hdphoto1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microsoft.com/office/2007/relationships/hdphoto" Target="../media/hdphoto10.wdp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103.png"/><Relationship Id="rId4" Type="http://schemas.microsoft.com/office/2007/relationships/hdphoto" Target="../media/hdphoto1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gif"/><Relationship Id="rId5" Type="http://schemas.openxmlformats.org/officeDocument/2006/relationships/image" Target="../media/image109.png"/><Relationship Id="rId4" Type="http://schemas.openxmlformats.org/officeDocument/2006/relationships/image" Target="../media/image108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gif"/><Relationship Id="rId4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gif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FE84149D-827F-4B3D-8A3C-DF60E9DF0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955"/>
            <a:ext cx="12192000" cy="6768045"/>
          </a:xfrm>
          <a:prstGeom prst="rect">
            <a:avLst/>
          </a:prstGeom>
        </p:spPr>
      </p:pic>
      <p:pic>
        <p:nvPicPr>
          <p:cNvPr id="13" name="صوت (جرس المدرسة) للمونتاج_ مفيد جداً">
            <a:hlinkClick r:id="" action="ppaction://media"/>
            <a:extLst>
              <a:ext uri="{FF2B5EF4-FFF2-40B4-BE49-F238E27FC236}">
                <a16:creationId xmlns:a16="http://schemas.microsoft.com/office/drawing/2014/main" id="{282394D7-2EBC-C2C7-D236-3D71E7524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7069" y="295927"/>
            <a:ext cx="406400" cy="406400"/>
          </a:xfrm>
          <a:prstGeom prst="rect">
            <a:avLst/>
          </a:prstGeom>
        </p:spPr>
      </p:pic>
      <p:pic>
        <p:nvPicPr>
          <p:cNvPr id="14" name="Picture 2" descr="Back to school clipart">
            <a:extLst>
              <a:ext uri="{FF2B5EF4-FFF2-40B4-BE49-F238E27FC236}">
                <a16:creationId xmlns:a16="http://schemas.microsoft.com/office/drawing/2014/main" id="{0E2588F6-D945-E3E8-1723-27FDDC566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446" y="89955"/>
            <a:ext cx="8213023" cy="590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96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41 0.04305 L -0.46458 0.022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5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6B745C4A-7696-660A-5B13-7C093D24B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16"/>
            <a:ext cx="12191999" cy="6827484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8C02B83-6222-0E41-BE58-D9020A6F48FC}"/>
              </a:ext>
            </a:extLst>
          </p:cNvPr>
          <p:cNvSpPr/>
          <p:nvPr/>
        </p:nvSpPr>
        <p:spPr>
          <a:xfrm>
            <a:off x="8442328" y="1421628"/>
            <a:ext cx="2253749" cy="1155032"/>
          </a:xfrm>
          <a:prstGeom prst="roundRect">
            <a:avLst/>
          </a:prstGeom>
          <a:solidFill>
            <a:srgbClr val="FCBAE9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Name 3 different nationalities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D752BFC-F97D-C028-9C74-7AC4D45C4BC6}"/>
              </a:ext>
            </a:extLst>
          </p:cNvPr>
          <p:cNvSpPr/>
          <p:nvPr/>
        </p:nvSpPr>
        <p:spPr>
          <a:xfrm>
            <a:off x="8442328" y="3126309"/>
            <a:ext cx="2253749" cy="1155032"/>
          </a:xfrm>
          <a:prstGeom prst="roundRect">
            <a:avLst/>
          </a:prstGeom>
          <a:solidFill>
            <a:srgbClr val="16BCCA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Name 3 different illnesses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B836E42-28FA-BB99-D53C-654D5586A357}"/>
              </a:ext>
            </a:extLst>
          </p:cNvPr>
          <p:cNvSpPr/>
          <p:nvPr/>
        </p:nvSpPr>
        <p:spPr>
          <a:xfrm>
            <a:off x="8442327" y="5001127"/>
            <a:ext cx="2253749" cy="1155032"/>
          </a:xfrm>
          <a:prstGeom prst="roundRect">
            <a:avLst/>
          </a:prstGeom>
          <a:solidFill>
            <a:srgbClr val="AEDAD4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Name 3 different  school subjects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44373BC6-56BB-E04D-CFD5-EFB33BA4FA45}"/>
              </a:ext>
            </a:extLst>
          </p:cNvPr>
          <p:cNvSpPr/>
          <p:nvPr/>
        </p:nvSpPr>
        <p:spPr>
          <a:xfrm>
            <a:off x="1495923" y="3337960"/>
            <a:ext cx="2253749" cy="1155032"/>
          </a:xfrm>
          <a:prstGeom prst="roundRect">
            <a:avLst/>
          </a:prstGeom>
          <a:solidFill>
            <a:srgbClr val="16BCCA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Name 3 different wild animals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39542800-7828-0632-682F-A930D27F2307}"/>
              </a:ext>
            </a:extLst>
          </p:cNvPr>
          <p:cNvSpPr/>
          <p:nvPr/>
        </p:nvSpPr>
        <p:spPr>
          <a:xfrm>
            <a:off x="1495922" y="5139088"/>
            <a:ext cx="2253749" cy="1155032"/>
          </a:xfrm>
          <a:prstGeom prst="roundRect">
            <a:avLst/>
          </a:prstGeom>
          <a:solidFill>
            <a:srgbClr val="FCBAE9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Name 3 different type of meat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FEB8127E-E6CB-972D-3FFC-8511AC74C08A}"/>
              </a:ext>
            </a:extLst>
          </p:cNvPr>
          <p:cNvSpPr/>
          <p:nvPr/>
        </p:nvSpPr>
        <p:spPr>
          <a:xfrm>
            <a:off x="1495925" y="1459831"/>
            <a:ext cx="2253749" cy="1155032"/>
          </a:xfrm>
          <a:prstGeom prst="roundRect">
            <a:avLst/>
          </a:prstGeom>
          <a:solidFill>
            <a:srgbClr val="AEDAD4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Name 3 different vegetables 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CCD0CBC9-93E5-182C-6302-F6848CF66E3A}"/>
              </a:ext>
            </a:extLst>
          </p:cNvPr>
          <p:cNvSpPr/>
          <p:nvPr/>
        </p:nvSpPr>
        <p:spPr>
          <a:xfrm>
            <a:off x="4896650" y="1459831"/>
            <a:ext cx="2253749" cy="1155032"/>
          </a:xfrm>
          <a:prstGeom prst="roundRect">
            <a:avLst/>
          </a:prstGeom>
          <a:solidFill>
            <a:srgbClr val="16BCCA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Name 3 different family members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1EEE7F49-1857-A32F-8A95-4DEDAB8C4004}"/>
              </a:ext>
            </a:extLst>
          </p:cNvPr>
          <p:cNvSpPr/>
          <p:nvPr/>
        </p:nvSpPr>
        <p:spPr>
          <a:xfrm>
            <a:off x="4896648" y="5035618"/>
            <a:ext cx="2253749" cy="1155032"/>
          </a:xfrm>
          <a:prstGeom prst="roundRect">
            <a:avLst/>
          </a:prstGeom>
          <a:solidFill>
            <a:srgbClr val="16BCCA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Name 3 different daily routines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90854029-9745-2311-730D-2151EE34CA19}"/>
              </a:ext>
            </a:extLst>
          </p:cNvPr>
          <p:cNvSpPr/>
          <p:nvPr/>
        </p:nvSpPr>
        <p:spPr>
          <a:xfrm>
            <a:off x="4896649" y="3170425"/>
            <a:ext cx="2253749" cy="1155032"/>
          </a:xfrm>
          <a:prstGeom prst="roundRect">
            <a:avLst/>
          </a:prstGeom>
          <a:solidFill>
            <a:srgbClr val="FCBAE9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Name 3 different jobs</a:t>
            </a:r>
            <a:endParaRPr lang="ar-SA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1466CD25-833B-AC7D-1EAF-935EAF01E12C}"/>
              </a:ext>
            </a:extLst>
          </p:cNvPr>
          <p:cNvSpPr/>
          <p:nvPr/>
        </p:nvSpPr>
        <p:spPr>
          <a:xfrm>
            <a:off x="703294" y="193905"/>
            <a:ext cx="8392580" cy="8277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rgbClr val="16BC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US" sz="7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4400" dirty="0">
                <a:solidFill>
                  <a:srgbClr val="16BC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words game…</a:t>
            </a:r>
            <a:endParaRPr lang="ar-SA" sz="4400" dirty="0">
              <a:solidFill>
                <a:srgbClr val="16BC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9700" name="Picture 4" descr="Thinking Think Sticker for iOS &amp; Android | GIPHY">
            <a:extLst>
              <a:ext uri="{FF2B5EF4-FFF2-40B4-BE49-F238E27FC236}">
                <a16:creationId xmlns:a16="http://schemas.microsoft.com/office/drawing/2014/main" id="{EDE4434E-E4B5-6BEE-7F64-3C6501187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4842" y="3703825"/>
            <a:ext cx="3271387" cy="327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Girl Thinking Sticker by belok.ua for iOS &amp; Android | GIPHY">
            <a:extLst>
              <a:ext uri="{FF2B5EF4-FFF2-40B4-BE49-F238E27FC236}">
                <a16:creationId xmlns:a16="http://schemas.microsoft.com/office/drawing/2014/main" id="{F23E04F7-FF39-9249-74B4-14E025A1D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168" y="193905"/>
            <a:ext cx="2628501" cy="262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0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r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5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AACD663-EF63-2A2A-2E0F-A1515AAC2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31"/>
            <a:ext cx="12192000" cy="6845969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39023FA-4860-7E14-9068-D8288F6B84C3}"/>
              </a:ext>
            </a:extLst>
          </p:cNvPr>
          <p:cNvSpPr/>
          <p:nvPr/>
        </p:nvSpPr>
        <p:spPr>
          <a:xfrm>
            <a:off x="703294" y="193905"/>
            <a:ext cx="8392580" cy="8277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rgbClr val="16BC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Find something that …………..</a:t>
            </a:r>
            <a:endParaRPr lang="ar-SA" sz="4400" dirty="0">
              <a:solidFill>
                <a:srgbClr val="16BC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F35CEC3-ECB1-F055-1484-94D331415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81" y="1098680"/>
            <a:ext cx="3390348" cy="3691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399D8E2-5CEF-BFAC-A436-7E7A57411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6" b="96181" l="3369" r="98759">
                        <a14:foregroundMark x1="81560" y1="44965" x2="56206" y2="59028"/>
                        <a14:foregroundMark x1="56206" y1="59028" x2="66312" y2="50000"/>
                        <a14:foregroundMark x1="66312" y1="50000" x2="64184" y2="74132"/>
                        <a14:foregroundMark x1="64184" y1="74132" x2="37766" y2="77431"/>
                        <a14:foregroundMark x1="37766" y1="77431" x2="57270" y2="78299"/>
                        <a14:foregroundMark x1="57270" y1="78299" x2="74291" y2="70313"/>
                        <a14:foregroundMark x1="74291" y1="70313" x2="62234" y2="83854"/>
                        <a14:foregroundMark x1="44326" y1="89931" x2="82270" y2="63021"/>
                        <a14:foregroundMark x1="82270" y1="63021" x2="31560" y2="46701"/>
                        <a14:foregroundMark x1="31560" y1="46701" x2="26241" y2="19444"/>
                        <a14:foregroundMark x1="26241" y1="19444" x2="6206" y2="13368"/>
                        <a14:foregroundMark x1="6206" y1="13368" x2="41844" y2="19444"/>
                        <a14:foregroundMark x1="41844" y1="19444" x2="29965" y2="9028"/>
                        <a14:foregroundMark x1="29965" y1="9028" x2="64716" y2="25868"/>
                        <a14:foregroundMark x1="64716" y1="25868" x2="66312" y2="31771"/>
                        <a14:foregroundMark x1="66312" y1="31771" x2="68262" y2="7639"/>
                        <a14:foregroundMark x1="68262" y1="7639" x2="67908" y2="22049"/>
                        <a14:foregroundMark x1="67908" y1="22049" x2="28546" y2="23958"/>
                        <a14:foregroundMark x1="28546" y1="23958" x2="13298" y2="20139"/>
                        <a14:foregroundMark x1="13298" y1="20139" x2="18617" y2="31597"/>
                        <a14:foregroundMark x1="18617" y1="31597" x2="24113" y2="32639"/>
                        <a14:foregroundMark x1="6028" y1="21007" x2="17553" y2="5382"/>
                        <a14:foregroundMark x1="17553" y1="5382" x2="40248" y2="347"/>
                        <a14:foregroundMark x1="40248" y1="347" x2="21454" y2="6771"/>
                        <a14:foregroundMark x1="21454" y1="6771" x2="51596" y2="2778"/>
                        <a14:foregroundMark x1="51596" y1="2778" x2="38652" y2="5556"/>
                        <a14:foregroundMark x1="38652" y1="5556" x2="47695" y2="3819"/>
                        <a14:foregroundMark x1="8688" y1="12326" x2="9752" y2="72743"/>
                        <a14:foregroundMark x1="9752" y1="72743" x2="7447" y2="56771"/>
                        <a14:foregroundMark x1="7447" y1="56771" x2="3723" y2="61458"/>
                        <a14:foregroundMark x1="3723" y1="67014" x2="11525" y2="82465"/>
                        <a14:foregroundMark x1="37411" y1="94792" x2="51596" y2="93924"/>
                        <a14:foregroundMark x1="51596" y1="93924" x2="28901" y2="96007"/>
                        <a14:foregroundMark x1="28901" y1="96007" x2="42553" y2="96354"/>
                        <a14:foregroundMark x1="42553" y1="96354" x2="58511" y2="94271"/>
                        <a14:foregroundMark x1="88830" y1="63194" x2="93085" y2="43403"/>
                        <a14:foregroundMark x1="93085" y1="43403" x2="77305" y2="56944"/>
                        <a14:foregroundMark x1="77305" y1="56944" x2="54433" y2="66667"/>
                        <a14:foregroundMark x1="54433" y1="66667" x2="42553" y2="54514"/>
                        <a14:foregroundMark x1="42553" y1="54514" x2="57979" y2="61979"/>
                        <a14:foregroundMark x1="38652" y1="43750" x2="69149" y2="39757"/>
                        <a14:foregroundMark x1="69149" y1="39757" x2="90957" y2="69792"/>
                        <a14:foregroundMark x1="90957" y1="69792" x2="93617" y2="82465"/>
                        <a14:foregroundMark x1="93617" y1="82465" x2="93972" y2="63542"/>
                        <a14:foregroundMark x1="93972" y1="63542" x2="98759" y2="77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55" y="3041175"/>
            <a:ext cx="3726180" cy="380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302978E2-EF93-2FFB-FCE5-AF3DE57F8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212" y="2060473"/>
            <a:ext cx="2650507" cy="35950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D4CC2504-9989-DEE0-1297-C0567D5C3C4B}"/>
              </a:ext>
            </a:extLst>
          </p:cNvPr>
          <p:cNvSpPr/>
          <p:nvPr/>
        </p:nvSpPr>
        <p:spPr>
          <a:xfrm>
            <a:off x="1901077" y="3041175"/>
            <a:ext cx="1764982" cy="1337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blue</a:t>
            </a:r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E638A5D-53F6-A49A-D336-3F4CB09C30CE}"/>
              </a:ext>
            </a:extLst>
          </p:cNvPr>
          <p:cNvSpPr/>
          <p:nvPr/>
        </p:nvSpPr>
        <p:spPr>
          <a:xfrm>
            <a:off x="8690136" y="3671630"/>
            <a:ext cx="1764982" cy="1337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 longer than a pencil</a:t>
            </a:r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0210168-4EED-7892-1A1B-D334CB004CF1}"/>
              </a:ext>
            </a:extLst>
          </p:cNvPr>
          <p:cNvSpPr/>
          <p:nvPr/>
        </p:nvSpPr>
        <p:spPr>
          <a:xfrm>
            <a:off x="6018221" y="4664636"/>
            <a:ext cx="1764982" cy="1337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Has 4 sides</a:t>
            </a:r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62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5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AACD663-EF63-2A2A-2E0F-A1515AAC2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31"/>
            <a:ext cx="12192000" cy="6845969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539023FA-4860-7E14-9068-D8288F6B84C3}"/>
              </a:ext>
            </a:extLst>
          </p:cNvPr>
          <p:cNvSpPr/>
          <p:nvPr/>
        </p:nvSpPr>
        <p:spPr>
          <a:xfrm>
            <a:off x="703294" y="193905"/>
            <a:ext cx="8392580" cy="8277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rgbClr val="16BC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Find something that …………..</a:t>
            </a:r>
            <a:endParaRPr lang="ar-SA" sz="4400" dirty="0">
              <a:solidFill>
                <a:srgbClr val="16BC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FF35CEC3-ECB1-F055-1484-94D331415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81" y="1098680"/>
            <a:ext cx="3390348" cy="3691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9399D8E2-5CEF-BFAC-A436-7E7A57411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6" b="96181" l="3369" r="98759">
                        <a14:foregroundMark x1="81560" y1="44965" x2="56206" y2="59028"/>
                        <a14:foregroundMark x1="56206" y1="59028" x2="66312" y2="50000"/>
                        <a14:foregroundMark x1="66312" y1="50000" x2="64184" y2="74132"/>
                        <a14:foregroundMark x1="64184" y1="74132" x2="37766" y2="77431"/>
                        <a14:foregroundMark x1="37766" y1="77431" x2="57270" y2="78299"/>
                        <a14:foregroundMark x1="57270" y1="78299" x2="74291" y2="70313"/>
                        <a14:foregroundMark x1="74291" y1="70313" x2="62234" y2="83854"/>
                        <a14:foregroundMark x1="44326" y1="89931" x2="82270" y2="63021"/>
                        <a14:foregroundMark x1="82270" y1="63021" x2="31560" y2="46701"/>
                        <a14:foregroundMark x1="31560" y1="46701" x2="26241" y2="19444"/>
                        <a14:foregroundMark x1="26241" y1="19444" x2="6206" y2="13368"/>
                        <a14:foregroundMark x1="6206" y1="13368" x2="41844" y2="19444"/>
                        <a14:foregroundMark x1="41844" y1="19444" x2="29965" y2="9028"/>
                        <a14:foregroundMark x1="29965" y1="9028" x2="64716" y2="25868"/>
                        <a14:foregroundMark x1="64716" y1="25868" x2="66312" y2="31771"/>
                        <a14:foregroundMark x1="66312" y1="31771" x2="68262" y2="7639"/>
                        <a14:foregroundMark x1="68262" y1="7639" x2="67908" y2="22049"/>
                        <a14:foregroundMark x1="67908" y1="22049" x2="28546" y2="23958"/>
                        <a14:foregroundMark x1="28546" y1="23958" x2="13298" y2="20139"/>
                        <a14:foregroundMark x1="13298" y1="20139" x2="18617" y2="31597"/>
                        <a14:foregroundMark x1="18617" y1="31597" x2="24113" y2="32639"/>
                        <a14:foregroundMark x1="6028" y1="21007" x2="17553" y2="5382"/>
                        <a14:foregroundMark x1="17553" y1="5382" x2="40248" y2="347"/>
                        <a14:foregroundMark x1="40248" y1="347" x2="21454" y2="6771"/>
                        <a14:foregroundMark x1="21454" y1="6771" x2="51596" y2="2778"/>
                        <a14:foregroundMark x1="51596" y1="2778" x2="38652" y2="5556"/>
                        <a14:foregroundMark x1="38652" y1="5556" x2="47695" y2="3819"/>
                        <a14:foregroundMark x1="8688" y1="12326" x2="9752" y2="72743"/>
                        <a14:foregroundMark x1="9752" y1="72743" x2="7447" y2="56771"/>
                        <a14:foregroundMark x1="7447" y1="56771" x2="3723" y2="61458"/>
                        <a14:foregroundMark x1="3723" y1="67014" x2="11525" y2="82465"/>
                        <a14:foregroundMark x1="37411" y1="94792" x2="51596" y2="93924"/>
                        <a14:foregroundMark x1="51596" y1="93924" x2="28901" y2="96007"/>
                        <a14:foregroundMark x1="28901" y1="96007" x2="42553" y2="96354"/>
                        <a14:foregroundMark x1="42553" y1="96354" x2="58511" y2="94271"/>
                        <a14:foregroundMark x1="88830" y1="63194" x2="93085" y2="43403"/>
                        <a14:foregroundMark x1="93085" y1="43403" x2="77305" y2="56944"/>
                        <a14:foregroundMark x1="77305" y1="56944" x2="54433" y2="66667"/>
                        <a14:foregroundMark x1="54433" y1="66667" x2="42553" y2="54514"/>
                        <a14:foregroundMark x1="42553" y1="54514" x2="57979" y2="61979"/>
                        <a14:foregroundMark x1="38652" y1="43750" x2="69149" y2="39757"/>
                        <a14:foregroundMark x1="69149" y1="39757" x2="90957" y2="69792"/>
                        <a14:foregroundMark x1="90957" y1="69792" x2="93617" y2="82465"/>
                        <a14:foregroundMark x1="93617" y1="82465" x2="93972" y2="63542"/>
                        <a14:foregroundMark x1="93972" y1="63542" x2="98759" y2="77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55" y="3041175"/>
            <a:ext cx="3726180" cy="380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302978E2-EF93-2FFB-FCE5-AF3DE57F8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212" y="2060473"/>
            <a:ext cx="2650507" cy="35950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D4CC2504-9989-DEE0-1297-C0567D5C3C4B}"/>
              </a:ext>
            </a:extLst>
          </p:cNvPr>
          <p:cNvSpPr/>
          <p:nvPr/>
        </p:nvSpPr>
        <p:spPr>
          <a:xfrm>
            <a:off x="1901077" y="3041175"/>
            <a:ext cx="1764982" cy="1337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Has the letter B on it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9E638A5D-53F6-A49A-D336-3F4CB09C30CE}"/>
              </a:ext>
            </a:extLst>
          </p:cNvPr>
          <p:cNvSpPr/>
          <p:nvPr/>
        </p:nvSpPr>
        <p:spPr>
          <a:xfrm>
            <a:off x="8690136" y="3671630"/>
            <a:ext cx="1764982" cy="1337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Start with the first letter in your name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0210168-4EED-7892-1A1B-D334CB004CF1}"/>
              </a:ext>
            </a:extLst>
          </p:cNvPr>
          <p:cNvSpPr/>
          <p:nvPr/>
        </p:nvSpPr>
        <p:spPr>
          <a:xfrm>
            <a:off x="6018221" y="4664636"/>
            <a:ext cx="1764982" cy="1337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Smells good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 descr="Good Job Reaction Gif">
            <a:extLst>
              <a:ext uri="{FF2B5EF4-FFF2-40B4-BE49-F238E27FC236}">
                <a16:creationId xmlns:a16="http://schemas.microsoft.com/office/drawing/2014/main" id="{2A8241A0-ED4F-DBBF-7920-D8054CA1E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739" y="609549"/>
            <a:ext cx="2684621" cy="261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96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5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B6302FBE-BDA5-4AF3-A66C-D665A7985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66" t="28217" r="27617" b="14729"/>
          <a:stretch/>
        </p:blipFill>
        <p:spPr>
          <a:xfrm>
            <a:off x="0" y="0"/>
            <a:ext cx="12050001" cy="6762307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9B5D04BF-92FC-B380-66B5-2D963D0845C7}"/>
              </a:ext>
            </a:extLst>
          </p:cNvPr>
          <p:cNvSpPr/>
          <p:nvPr/>
        </p:nvSpPr>
        <p:spPr>
          <a:xfrm>
            <a:off x="303995" y="4625499"/>
            <a:ext cx="1876927" cy="21368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080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Your self</a:t>
            </a:r>
            <a:endParaRPr lang="ar-SA" sz="2800" dirty="0">
              <a:solidFill>
                <a:srgbClr val="080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94D263AB-2A23-E2D7-DBED-206F8B4205DD}"/>
              </a:ext>
            </a:extLst>
          </p:cNvPr>
          <p:cNvSpPr/>
          <p:nvPr/>
        </p:nvSpPr>
        <p:spPr>
          <a:xfrm>
            <a:off x="2957887" y="4625499"/>
            <a:ext cx="1876927" cy="21368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080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 things you did last week</a:t>
            </a:r>
            <a:endParaRPr lang="ar-SA" sz="2800" dirty="0">
              <a:solidFill>
                <a:srgbClr val="080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2442B076-906D-6872-8391-2961C152C921}"/>
              </a:ext>
            </a:extLst>
          </p:cNvPr>
          <p:cNvSpPr/>
          <p:nvPr/>
        </p:nvSpPr>
        <p:spPr>
          <a:xfrm>
            <a:off x="1000488" y="2001303"/>
            <a:ext cx="1876927" cy="2136808"/>
          </a:xfrm>
          <a:prstGeom prst="roundRect">
            <a:avLst/>
          </a:prstGeom>
          <a:solidFill>
            <a:srgbClr val="FCBAE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080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Your family</a:t>
            </a:r>
            <a:endParaRPr lang="ar-SA" sz="2800" dirty="0">
              <a:solidFill>
                <a:srgbClr val="080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26" name="Picture 6" descr="Thinking GIF - Thinking - Discover &amp; Share GIFs in 2023 | Gif, Animation,  Animated gif">
            <a:extLst>
              <a:ext uri="{FF2B5EF4-FFF2-40B4-BE49-F238E27FC236}">
                <a16:creationId xmlns:a16="http://schemas.microsoft.com/office/drawing/2014/main" id="{37F78EA0-DADB-BDCA-3C72-D38434393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606" y="1085072"/>
            <a:ext cx="2965333" cy="534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6AF2E727-2D29-A288-DC38-5EB3AB1456F2}"/>
              </a:ext>
            </a:extLst>
          </p:cNvPr>
          <p:cNvSpPr/>
          <p:nvPr/>
        </p:nvSpPr>
        <p:spPr>
          <a:xfrm>
            <a:off x="8180794" y="4293282"/>
            <a:ext cx="1876927" cy="2136808"/>
          </a:xfrm>
          <a:prstGeom prst="roundRect">
            <a:avLst/>
          </a:prstGeom>
          <a:solidFill>
            <a:srgbClr val="D9AC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080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to improve your English</a:t>
            </a:r>
            <a:endParaRPr lang="ar-SA" sz="2800" dirty="0">
              <a:solidFill>
                <a:srgbClr val="080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1900CE1B-9A76-63F9-C6CB-A376A9904B5B}"/>
              </a:ext>
            </a:extLst>
          </p:cNvPr>
          <p:cNvSpPr/>
          <p:nvPr/>
        </p:nvSpPr>
        <p:spPr>
          <a:xfrm>
            <a:off x="5611779" y="4293282"/>
            <a:ext cx="1876927" cy="213680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080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Your town or city</a:t>
            </a:r>
            <a:endParaRPr lang="ar-SA" sz="2800" dirty="0">
              <a:solidFill>
                <a:srgbClr val="080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26A93BEE-30FB-76F5-0356-88033F7CB4D1}"/>
              </a:ext>
            </a:extLst>
          </p:cNvPr>
          <p:cNvSpPr/>
          <p:nvPr/>
        </p:nvSpPr>
        <p:spPr>
          <a:xfrm>
            <a:off x="3877903" y="2177121"/>
            <a:ext cx="1876927" cy="21368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080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weather</a:t>
            </a:r>
            <a:endParaRPr lang="ar-SA" sz="2800" dirty="0">
              <a:solidFill>
                <a:srgbClr val="080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D3F4E0FA-E032-626A-302D-6169CBFE408D}"/>
              </a:ext>
            </a:extLst>
          </p:cNvPr>
          <p:cNvSpPr/>
          <p:nvPr/>
        </p:nvSpPr>
        <p:spPr>
          <a:xfrm>
            <a:off x="7101115" y="1836289"/>
            <a:ext cx="1876927" cy="2136808"/>
          </a:xfrm>
          <a:prstGeom prst="roundRect">
            <a:avLst/>
          </a:prstGeom>
          <a:solidFill>
            <a:srgbClr val="AEDAD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080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to cook your </a:t>
            </a:r>
            <a:r>
              <a:rPr lang="en-US" sz="2400" dirty="0">
                <a:solidFill>
                  <a:srgbClr val="080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favorite </a:t>
            </a:r>
            <a:r>
              <a:rPr lang="en-US" sz="2800" dirty="0">
                <a:solidFill>
                  <a:srgbClr val="080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dish</a:t>
            </a:r>
            <a:endParaRPr lang="ar-SA" sz="2800" dirty="0">
              <a:solidFill>
                <a:srgbClr val="080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CAA7710B-8627-6FC8-3233-C5424B1D5CE9}"/>
              </a:ext>
            </a:extLst>
          </p:cNvPr>
          <p:cNvSpPr/>
          <p:nvPr/>
        </p:nvSpPr>
        <p:spPr>
          <a:xfrm>
            <a:off x="0" y="789572"/>
            <a:ext cx="8392580" cy="8277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rgbClr val="080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Talk for a               about…..</a:t>
            </a:r>
            <a:endParaRPr lang="ar-SA" sz="4400" dirty="0">
              <a:solidFill>
                <a:srgbClr val="080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24" name="Picture 4" descr="Best 1 Minute Timer GIFs | Gfycat">
            <a:extLst>
              <a:ext uri="{FF2B5EF4-FFF2-40B4-BE49-F238E27FC236}">
                <a16:creationId xmlns:a16="http://schemas.microsoft.com/office/drawing/2014/main" id="{238E3CF0-9504-E93A-82FE-17B3A5014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89" y="647010"/>
            <a:ext cx="1904157" cy="106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26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5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>
            <a:extLst>
              <a:ext uri="{FF2B5EF4-FFF2-40B4-BE49-F238E27FC236}">
                <a16:creationId xmlns:a16="http://schemas.microsoft.com/office/drawing/2014/main" id="{2784BD6B-94C2-5AB4-DCA5-D05FA6E0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ar-SA"/>
          </a:p>
        </p:txBody>
      </p:sp>
      <p:sp>
        <p:nvSpPr>
          <p:cNvPr id="5" name="عنصر نائب للمحتوى 2">
            <a:extLst>
              <a:ext uri="{FF2B5EF4-FFF2-40B4-BE49-F238E27FC236}">
                <a16:creationId xmlns:a16="http://schemas.microsoft.com/office/drawing/2014/main" id="{C33430FB-F8F9-6B21-76E4-A03CBB738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AFC6F81A-B8E6-5FB4-9933-639F21B4B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7" t="27442" r="27354" b="13024"/>
          <a:stretch/>
        </p:blipFill>
        <p:spPr>
          <a:xfrm>
            <a:off x="116956" y="58479"/>
            <a:ext cx="12075043" cy="679952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4EF9CFC-0A92-37FF-AF04-08FEDEBA2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7" t="27442" r="27354" b="13024"/>
          <a:stretch/>
        </p:blipFill>
        <p:spPr>
          <a:xfrm>
            <a:off x="0" y="0"/>
            <a:ext cx="12075043" cy="6799521"/>
          </a:xfrm>
          <a:prstGeom prst="rect">
            <a:avLst/>
          </a:prstGeom>
        </p:spPr>
      </p:pic>
      <p:pic>
        <p:nvPicPr>
          <p:cNvPr id="8" name="Picture 2" descr="Programmer clipart">
            <a:extLst>
              <a:ext uri="{FF2B5EF4-FFF2-40B4-BE49-F238E27FC236}">
                <a16:creationId xmlns:a16="http://schemas.microsoft.com/office/drawing/2014/main" id="{20E03D46-FA49-2CC2-0934-68B9F2441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714" y="861461"/>
            <a:ext cx="1695051" cy="513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Classroom school clipart">
            <a:extLst>
              <a:ext uri="{FF2B5EF4-FFF2-40B4-BE49-F238E27FC236}">
                <a16:creationId xmlns:a16="http://schemas.microsoft.com/office/drawing/2014/main" id="{082F0AD3-9945-309D-A516-0797649DE2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07"/>
          <a:stretch/>
        </p:blipFill>
        <p:spPr bwMode="auto">
          <a:xfrm>
            <a:off x="2654883" y="222689"/>
            <a:ext cx="7555831" cy="444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lassroom school clipart">
            <a:extLst>
              <a:ext uri="{FF2B5EF4-FFF2-40B4-BE49-F238E27FC236}">
                <a16:creationId xmlns:a16="http://schemas.microsoft.com/office/drawing/2014/main" id="{859F81BE-FD76-0166-A310-C50E33620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20"/>
          <a:stretch/>
        </p:blipFill>
        <p:spPr bwMode="auto">
          <a:xfrm>
            <a:off x="616017" y="3295943"/>
            <a:ext cx="3752939" cy="298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D39B1F3-3DAE-9F1B-851E-1F2EC0F8AE1E}"/>
              </a:ext>
            </a:extLst>
          </p:cNvPr>
          <p:cNvSpPr/>
          <p:nvPr/>
        </p:nvSpPr>
        <p:spPr>
          <a:xfrm>
            <a:off x="3194180" y="861461"/>
            <a:ext cx="2504783" cy="7074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Teacher </a:t>
            </a:r>
            <a:endParaRPr lang="ar-S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DF973B9-FE99-1E79-866A-6162DD934B75}"/>
              </a:ext>
            </a:extLst>
          </p:cNvPr>
          <p:cNvSpPr/>
          <p:nvPr/>
        </p:nvSpPr>
        <p:spPr>
          <a:xfrm>
            <a:off x="6802645" y="861461"/>
            <a:ext cx="2504783" cy="7074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Banana </a:t>
            </a:r>
            <a:endParaRPr lang="ar-S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994A8E33-612A-561E-1183-D34C4B9C8DF2}"/>
              </a:ext>
            </a:extLst>
          </p:cNvPr>
          <p:cNvSpPr/>
          <p:nvPr/>
        </p:nvSpPr>
        <p:spPr>
          <a:xfrm>
            <a:off x="3212623" y="3254367"/>
            <a:ext cx="2504783" cy="7074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Park </a:t>
            </a:r>
            <a:endParaRPr lang="ar-S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ACD12405-C83A-6A6D-11AD-866F496A64D6}"/>
              </a:ext>
            </a:extLst>
          </p:cNvPr>
          <p:cNvSpPr/>
          <p:nvPr/>
        </p:nvSpPr>
        <p:spPr>
          <a:xfrm>
            <a:off x="3212623" y="2042645"/>
            <a:ext cx="2504783" cy="7074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Welcome </a:t>
            </a:r>
            <a:endParaRPr lang="ar-S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3798" name="Picture 6" descr="Blackboard Clipart Whiteboard Duster Blackboard Eraser Clipart Black And  White PNG Image With Transparent Background | TOPpng">
            <a:extLst>
              <a:ext uri="{FF2B5EF4-FFF2-40B4-BE49-F238E27FC236}">
                <a16:creationId xmlns:a16="http://schemas.microsoft.com/office/drawing/2014/main" id="{ADBD8C94-4EC0-B03E-5EA0-3432B5C3A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11" b="93392" l="0" r="95946">
                        <a14:foregroundMark x1="91892" y1="60352" x2="79279" y2="81938"/>
                        <a14:foregroundMark x1="79279" y1="81938" x2="88739" y2="81938"/>
                        <a14:foregroundMark x1="7207" y1="27313" x2="11712" y2="49339"/>
                        <a14:foregroundMark x1="3604" y1="31718" x2="0" y2="29956"/>
                        <a14:foregroundMark x1="28378" y1="9251" x2="28378" y2="9251"/>
                        <a14:foregroundMark x1="95946" y1="63436" x2="95946" y2="63436"/>
                        <a14:foregroundMark x1="71171" y1="93392" x2="71171" y2="93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921" y="681037"/>
            <a:ext cx="1057275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67607CC0-9077-6B06-20FE-56E28D24A725}"/>
              </a:ext>
            </a:extLst>
          </p:cNvPr>
          <p:cNvSpPr/>
          <p:nvPr/>
        </p:nvSpPr>
        <p:spPr>
          <a:xfrm>
            <a:off x="6834567" y="1965120"/>
            <a:ext cx="2504783" cy="7074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House </a:t>
            </a:r>
            <a:endParaRPr lang="ar-S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B738A079-8685-7AC4-060F-3FEFC9EEFED1}"/>
              </a:ext>
            </a:extLst>
          </p:cNvPr>
          <p:cNvSpPr/>
          <p:nvPr/>
        </p:nvSpPr>
        <p:spPr>
          <a:xfrm>
            <a:off x="6834567" y="3165515"/>
            <a:ext cx="2504783" cy="7074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Water </a:t>
            </a:r>
            <a:endParaRPr lang="ar-SA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6" name="Picture 6" descr="Blackboard Clipart Whiteboard Duster Blackboard Eraser Clipart Black And  White PNG Image With Transparent Background | TOPpng">
            <a:extLst>
              <a:ext uri="{FF2B5EF4-FFF2-40B4-BE49-F238E27FC236}">
                <a16:creationId xmlns:a16="http://schemas.microsoft.com/office/drawing/2014/main" id="{55223171-6AFB-4A26-B9E6-83E9D5E56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11" b="93392" l="0" r="95946">
                        <a14:foregroundMark x1="91892" y1="60352" x2="79279" y2="81938"/>
                        <a14:foregroundMark x1="79279" y1="81938" x2="88739" y2="81938"/>
                        <a14:foregroundMark x1="7207" y1="27313" x2="11712" y2="49339"/>
                        <a14:foregroundMark x1="3604" y1="31718" x2="0" y2="29956"/>
                        <a14:foregroundMark x1="28378" y1="9251" x2="28378" y2="9251"/>
                        <a14:foregroundMark x1="95946" y1="63436" x2="95946" y2="63436"/>
                        <a14:foregroundMark x1="71171" y1="93392" x2="71171" y2="93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366" y="1847716"/>
            <a:ext cx="1057275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Blackboard Clipart Whiteboard Duster Blackboard Eraser Clipart Black And  White PNG Image With Transparent Background | TOPpng">
            <a:extLst>
              <a:ext uri="{FF2B5EF4-FFF2-40B4-BE49-F238E27FC236}">
                <a16:creationId xmlns:a16="http://schemas.microsoft.com/office/drawing/2014/main" id="{FB561234-F4B4-4F4D-A17C-2755CFBC0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11" b="93392" l="0" r="95946">
                        <a14:foregroundMark x1="91892" y1="60352" x2="79279" y2="81938"/>
                        <a14:foregroundMark x1="79279" y1="81938" x2="88739" y2="81938"/>
                        <a14:foregroundMark x1="7207" y1="27313" x2="11712" y2="49339"/>
                        <a14:foregroundMark x1="3604" y1="31718" x2="0" y2="29956"/>
                        <a14:foregroundMark x1="28378" y1="9251" x2="28378" y2="9251"/>
                        <a14:foregroundMark x1="95946" y1="63436" x2="95946" y2="63436"/>
                        <a14:foregroundMark x1="71171" y1="93392" x2="71171" y2="93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891" y="2945031"/>
            <a:ext cx="1057275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Blackboard Clipart Whiteboard Duster Blackboard Eraser Clipart Black And  White PNG Image With Transparent Background | TOPpng">
            <a:extLst>
              <a:ext uri="{FF2B5EF4-FFF2-40B4-BE49-F238E27FC236}">
                <a16:creationId xmlns:a16="http://schemas.microsoft.com/office/drawing/2014/main" id="{8AA27B06-C4C8-097A-6CC9-5C7ADBFDB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11" b="93392" l="0" r="95946">
                        <a14:foregroundMark x1="91892" y1="60352" x2="79279" y2="81938"/>
                        <a14:foregroundMark x1="79279" y1="81938" x2="88739" y2="81938"/>
                        <a14:foregroundMark x1="7207" y1="27313" x2="11712" y2="49339"/>
                        <a14:foregroundMark x1="3604" y1="31718" x2="0" y2="29956"/>
                        <a14:foregroundMark x1="28378" y1="9251" x2="28378" y2="9251"/>
                        <a14:foregroundMark x1="95946" y1="63436" x2="95946" y2="63436"/>
                        <a14:foregroundMark x1="71171" y1="93392" x2="71171" y2="93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303" y="681037"/>
            <a:ext cx="1057275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Blackboard Clipart Whiteboard Duster Blackboard Eraser Clipart Black And  White PNG Image With Transparent Background | TOPpng">
            <a:extLst>
              <a:ext uri="{FF2B5EF4-FFF2-40B4-BE49-F238E27FC236}">
                <a16:creationId xmlns:a16="http://schemas.microsoft.com/office/drawing/2014/main" id="{6F4ABAB2-5459-A278-1B5B-7C25E1DA4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11" b="93392" l="0" r="95946">
                        <a14:foregroundMark x1="91892" y1="60352" x2="79279" y2="81938"/>
                        <a14:foregroundMark x1="79279" y1="81938" x2="88739" y2="81938"/>
                        <a14:foregroundMark x1="7207" y1="27313" x2="11712" y2="49339"/>
                        <a14:foregroundMark x1="3604" y1="31718" x2="0" y2="29956"/>
                        <a14:foregroundMark x1="28378" y1="9251" x2="28378" y2="9251"/>
                        <a14:foregroundMark x1="95946" y1="63436" x2="95946" y2="63436"/>
                        <a14:foregroundMark x1="71171" y1="93392" x2="71171" y2="93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170" y="1669014"/>
            <a:ext cx="1057275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Blackboard Clipart Whiteboard Duster Blackboard Eraser Clipart Black And  White PNG Image With Transparent Background | TOPpng">
            <a:extLst>
              <a:ext uri="{FF2B5EF4-FFF2-40B4-BE49-F238E27FC236}">
                <a16:creationId xmlns:a16="http://schemas.microsoft.com/office/drawing/2014/main" id="{F1B79385-96C8-95F2-766D-0F26D6901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11" b="93392" l="0" r="95946">
                        <a14:foregroundMark x1="91892" y1="60352" x2="79279" y2="81938"/>
                        <a14:foregroundMark x1="79279" y1="81938" x2="88739" y2="81938"/>
                        <a14:foregroundMark x1="7207" y1="27313" x2="11712" y2="49339"/>
                        <a14:foregroundMark x1="3604" y1="31718" x2="0" y2="29956"/>
                        <a14:foregroundMark x1="28378" y1="9251" x2="28378" y2="9251"/>
                        <a14:foregroundMark x1="95946" y1="63436" x2="95946" y2="63436"/>
                        <a14:foregroundMark x1="71171" y1="93392" x2="71171" y2="933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452" y="2918374"/>
            <a:ext cx="1057275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Student GIFs - Get the best gif on GIFER">
            <a:extLst>
              <a:ext uri="{FF2B5EF4-FFF2-40B4-BE49-F238E27FC236}">
                <a16:creationId xmlns:a16="http://schemas.microsoft.com/office/drawing/2014/main" id="{30B876AF-D026-D257-7C25-B1DE261AE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4" y="861461"/>
            <a:ext cx="2050022" cy="188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Well Done Good Job Sticker by Paula Baines for iOS &amp; Android | GIPHY">
            <a:extLst>
              <a:ext uri="{FF2B5EF4-FFF2-40B4-BE49-F238E27FC236}">
                <a16:creationId xmlns:a16="http://schemas.microsoft.com/office/drawing/2014/main" id="{2203F367-B16B-736E-FF1B-51636452E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164" y="4443278"/>
            <a:ext cx="2129589" cy="212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8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0.20547 0.00255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11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20546 0.00254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11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20547 0.00255 " pathEditMode="relative" rAng="0" ptsTypes="AA">
                                      <p:cBhvr>
                                        <p:cTn id="6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11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7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20547 0.00255 " pathEditMode="relative" rAng="0" ptsTypes="AA">
                                      <p:cBhvr>
                                        <p:cTn id="7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11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20547 0.00255 " pathEditMode="relative" rAng="0" ptsTypes="AA">
                                      <p:cBhvr>
                                        <p:cTn id="8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11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20547 0.00254 " pathEditMode="relative" rAng="0" ptsTypes="AA">
                                      <p:cBhvr>
                                        <p:cTn id="9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3" y="11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670D0EC-6083-0D5E-2A3E-4A3A4DE38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1" t="22456" r="24132" b="122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6" descr="Businessman clipart">
            <a:extLst>
              <a:ext uri="{FF2B5EF4-FFF2-40B4-BE49-F238E27FC236}">
                <a16:creationId xmlns:a16="http://schemas.microsoft.com/office/drawing/2014/main" id="{85432708-B8AA-E4DE-CC01-B1F90ECFD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23" y="2705190"/>
            <a:ext cx="2291246" cy="424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0E8A6E47-B7AA-C5CF-A96D-844094E48A6A}"/>
              </a:ext>
            </a:extLst>
          </p:cNvPr>
          <p:cNvSpPr/>
          <p:nvPr/>
        </p:nvSpPr>
        <p:spPr>
          <a:xfrm>
            <a:off x="2858703" y="1015465"/>
            <a:ext cx="5630779" cy="12127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rgbClr val="080300"/>
                </a:solidFill>
                <a:latin typeface="Kristen ITC" panose="03050502040202030202" pitchFamily="66" charset="0"/>
              </a:rPr>
              <a:t>What am I ?</a:t>
            </a:r>
            <a:endParaRPr lang="ar-SA" sz="6600" dirty="0">
              <a:solidFill>
                <a:srgbClr val="080300"/>
              </a:solidFill>
              <a:latin typeface="Kristen ITC" panose="03050502040202030202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184E25A-F217-8EAB-21C1-D933C01B21CA}"/>
              </a:ext>
            </a:extLst>
          </p:cNvPr>
          <p:cNvSpPr/>
          <p:nvPr/>
        </p:nvSpPr>
        <p:spPr>
          <a:xfrm>
            <a:off x="3734591" y="2435191"/>
            <a:ext cx="6458551" cy="3696101"/>
          </a:xfrm>
          <a:prstGeom prst="rect">
            <a:avLst/>
          </a:prstGeom>
          <a:solidFill>
            <a:srgbClr val="EBD5F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3200" dirty="0">
              <a:solidFill>
                <a:srgbClr val="08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solidFill>
                  <a:srgbClr val="080300"/>
                </a:solidFill>
                <a:latin typeface="Comic Sans MS" panose="030F0702030302020204" pitchFamily="66" charset="0"/>
              </a:rPr>
              <a:t>I am used for writing.</a:t>
            </a:r>
          </a:p>
          <a:p>
            <a:pPr algn="ctr"/>
            <a:endParaRPr lang="en-US" sz="3200" dirty="0">
              <a:solidFill>
                <a:srgbClr val="08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solidFill>
                  <a:srgbClr val="080300"/>
                </a:solidFill>
                <a:latin typeface="Comic Sans MS" panose="030F0702030302020204" pitchFamily="66" charset="0"/>
              </a:rPr>
              <a:t>I am used for drawing.</a:t>
            </a:r>
          </a:p>
          <a:p>
            <a:pPr algn="ctr"/>
            <a:endParaRPr lang="en-US" sz="3200" dirty="0">
              <a:solidFill>
                <a:srgbClr val="08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solidFill>
                  <a:srgbClr val="080300"/>
                </a:solidFill>
                <a:latin typeface="Comic Sans MS" panose="030F0702030302020204" pitchFamily="66" charset="0"/>
              </a:rPr>
              <a:t>You can use an eraser if you make a mistake when using me.</a:t>
            </a:r>
          </a:p>
          <a:p>
            <a:pPr algn="ctr"/>
            <a:endParaRPr lang="ar-SA" sz="3200" dirty="0">
              <a:solidFill>
                <a:srgbClr val="080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9938" name="Picture 2" descr="Pencil clipart">
            <a:extLst>
              <a:ext uri="{FF2B5EF4-FFF2-40B4-BE49-F238E27FC236}">
                <a16:creationId xmlns:a16="http://schemas.microsoft.com/office/drawing/2014/main" id="{B4B30A32-6BC8-3D0F-D1CB-8AAFD205E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72264" y="2002055"/>
            <a:ext cx="1327090" cy="362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8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670D0EC-6083-0D5E-2A3E-4A3A4DE38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1" t="22456" r="24132" b="122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6" descr="Businessman clipart">
            <a:extLst>
              <a:ext uri="{FF2B5EF4-FFF2-40B4-BE49-F238E27FC236}">
                <a16:creationId xmlns:a16="http://schemas.microsoft.com/office/drawing/2014/main" id="{85432708-B8AA-E4DE-CC01-B1F90ECFD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23" y="2705190"/>
            <a:ext cx="2291246" cy="424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0E8A6E47-B7AA-C5CF-A96D-844094E48A6A}"/>
              </a:ext>
            </a:extLst>
          </p:cNvPr>
          <p:cNvSpPr/>
          <p:nvPr/>
        </p:nvSpPr>
        <p:spPr>
          <a:xfrm>
            <a:off x="2858703" y="1015465"/>
            <a:ext cx="5630779" cy="12127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rgbClr val="080300"/>
                </a:solidFill>
                <a:latin typeface="Kristen ITC" panose="03050502040202030202" pitchFamily="66" charset="0"/>
              </a:rPr>
              <a:t>What am I ?</a:t>
            </a:r>
            <a:endParaRPr lang="ar-SA" sz="6600" dirty="0">
              <a:solidFill>
                <a:srgbClr val="080300"/>
              </a:solidFill>
              <a:latin typeface="Kristen ITC" panose="03050502040202030202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184E25A-F217-8EAB-21C1-D933C01B21CA}"/>
              </a:ext>
            </a:extLst>
          </p:cNvPr>
          <p:cNvSpPr/>
          <p:nvPr/>
        </p:nvSpPr>
        <p:spPr>
          <a:xfrm>
            <a:off x="3734591" y="2435191"/>
            <a:ext cx="6458551" cy="3696101"/>
          </a:xfrm>
          <a:prstGeom prst="rect">
            <a:avLst/>
          </a:prstGeom>
          <a:solidFill>
            <a:srgbClr val="EBD5F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rgbClr val="080300"/>
                </a:solidFill>
                <a:latin typeface="Comic Sans MS" panose="030F0702030302020204" pitchFamily="66" charset="0"/>
              </a:rPr>
              <a:t>I have 4 legs.</a:t>
            </a:r>
          </a:p>
          <a:p>
            <a:pPr algn="ctr"/>
            <a:r>
              <a:rPr lang="en-US" sz="3200" dirty="0">
                <a:solidFill>
                  <a:srgbClr val="080300"/>
                </a:solidFill>
                <a:latin typeface="Comic Sans MS" panose="030F0702030302020204" pitchFamily="66" charset="0"/>
              </a:rPr>
              <a:t> I am in your classroom.</a:t>
            </a:r>
          </a:p>
          <a:p>
            <a:pPr algn="ctr"/>
            <a:endParaRPr lang="en-US" sz="3200" dirty="0">
              <a:solidFill>
                <a:srgbClr val="08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solidFill>
                  <a:srgbClr val="080300"/>
                </a:solidFill>
                <a:latin typeface="Comic Sans MS" panose="030F0702030302020204" pitchFamily="66" charset="0"/>
              </a:rPr>
              <a:t>You sit at me do your school work,</a:t>
            </a:r>
          </a:p>
          <a:p>
            <a:pPr algn="ctr"/>
            <a:endParaRPr lang="ar-SA" sz="3200" dirty="0">
              <a:solidFill>
                <a:srgbClr val="080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62" name="Picture 2" descr="Chair clipart">
            <a:extLst>
              <a:ext uri="{FF2B5EF4-FFF2-40B4-BE49-F238E27FC236}">
                <a16:creationId xmlns:a16="http://schemas.microsoft.com/office/drawing/2014/main" id="{4CF705D9-A750-C6DA-10F2-57040497E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6061">
            <a:off x="9379749" y="1478836"/>
            <a:ext cx="2575188" cy="357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86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670D0EC-6083-0D5E-2A3E-4A3A4DE38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1" t="22456" r="24132" b="122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6" descr="Businessman clipart">
            <a:extLst>
              <a:ext uri="{FF2B5EF4-FFF2-40B4-BE49-F238E27FC236}">
                <a16:creationId xmlns:a16="http://schemas.microsoft.com/office/drawing/2014/main" id="{85432708-B8AA-E4DE-CC01-B1F90ECFD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23" y="2705190"/>
            <a:ext cx="2291246" cy="424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0E8A6E47-B7AA-C5CF-A96D-844094E48A6A}"/>
              </a:ext>
            </a:extLst>
          </p:cNvPr>
          <p:cNvSpPr/>
          <p:nvPr/>
        </p:nvSpPr>
        <p:spPr>
          <a:xfrm>
            <a:off x="2858703" y="1015465"/>
            <a:ext cx="5630779" cy="12127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rgbClr val="080300"/>
                </a:solidFill>
                <a:latin typeface="Kristen ITC" panose="03050502040202030202" pitchFamily="66" charset="0"/>
              </a:rPr>
              <a:t>What am I ?</a:t>
            </a:r>
            <a:endParaRPr lang="ar-SA" sz="6600" dirty="0">
              <a:solidFill>
                <a:srgbClr val="080300"/>
              </a:solidFill>
              <a:latin typeface="Kristen ITC" panose="03050502040202030202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184E25A-F217-8EAB-21C1-D933C01B21CA}"/>
              </a:ext>
            </a:extLst>
          </p:cNvPr>
          <p:cNvSpPr/>
          <p:nvPr/>
        </p:nvSpPr>
        <p:spPr>
          <a:xfrm>
            <a:off x="3734591" y="2435191"/>
            <a:ext cx="6458551" cy="3696101"/>
          </a:xfrm>
          <a:prstGeom prst="rect">
            <a:avLst/>
          </a:prstGeom>
          <a:solidFill>
            <a:srgbClr val="EBD5F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3200" dirty="0">
              <a:solidFill>
                <a:srgbClr val="08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solidFill>
                  <a:srgbClr val="080300"/>
                </a:solidFill>
                <a:latin typeface="Comic Sans MS" panose="030F0702030302020204" pitchFamily="66" charset="0"/>
              </a:rPr>
              <a:t>I am found in the freezer.</a:t>
            </a:r>
          </a:p>
          <a:p>
            <a:pPr algn="ctr"/>
            <a:r>
              <a:rPr lang="en-US" sz="3200" dirty="0">
                <a:solidFill>
                  <a:srgbClr val="080300"/>
                </a:solidFill>
                <a:latin typeface="Comic Sans MS" panose="030F0702030302020204" pitchFamily="66" charset="0"/>
              </a:rPr>
              <a:t>I taste good on sunny day.</a:t>
            </a:r>
          </a:p>
          <a:p>
            <a:pPr algn="ctr"/>
            <a:endParaRPr lang="en-US" sz="3200" dirty="0">
              <a:solidFill>
                <a:srgbClr val="08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solidFill>
                  <a:srgbClr val="080300"/>
                </a:solidFill>
                <a:latin typeface="Comic Sans MS" panose="030F0702030302020204" pitchFamily="66" charset="0"/>
              </a:rPr>
              <a:t>I come in many different </a:t>
            </a:r>
            <a:r>
              <a:rPr lang="en-US" sz="3200" dirty="0" err="1">
                <a:solidFill>
                  <a:srgbClr val="080300"/>
                </a:solidFill>
                <a:latin typeface="Comic Sans MS" panose="030F0702030302020204" pitchFamily="66" charset="0"/>
              </a:rPr>
              <a:t>flavours</a:t>
            </a:r>
            <a:r>
              <a:rPr lang="en-US" sz="3200" dirty="0">
                <a:solidFill>
                  <a:srgbClr val="08030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US" sz="3200" dirty="0">
                <a:solidFill>
                  <a:srgbClr val="080300"/>
                </a:solidFill>
                <a:latin typeface="Comic Sans MS" panose="030F0702030302020204" pitchFamily="66" charset="0"/>
              </a:rPr>
              <a:t>I made with cream.</a:t>
            </a:r>
          </a:p>
          <a:p>
            <a:pPr algn="ctr"/>
            <a:endParaRPr lang="ar-SA" sz="3200" dirty="0">
              <a:solidFill>
                <a:srgbClr val="080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3010" name="Picture 2" descr="Ice cream clipart">
            <a:extLst>
              <a:ext uri="{FF2B5EF4-FFF2-40B4-BE49-F238E27FC236}">
                <a16:creationId xmlns:a16="http://schemas.microsoft.com/office/drawing/2014/main" id="{711560F9-F7DF-8A0C-6B1D-33F2DBA14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636" y="1703670"/>
            <a:ext cx="1954207" cy="391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54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670D0EC-6083-0D5E-2A3E-4A3A4DE388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41" t="22456" r="24132" b="122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6" descr="Businessman clipart">
            <a:extLst>
              <a:ext uri="{FF2B5EF4-FFF2-40B4-BE49-F238E27FC236}">
                <a16:creationId xmlns:a16="http://schemas.microsoft.com/office/drawing/2014/main" id="{85432708-B8AA-E4DE-CC01-B1F90ECFD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23" y="2705190"/>
            <a:ext cx="2291246" cy="424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0E8A6E47-B7AA-C5CF-A96D-844094E48A6A}"/>
              </a:ext>
            </a:extLst>
          </p:cNvPr>
          <p:cNvSpPr/>
          <p:nvPr/>
        </p:nvSpPr>
        <p:spPr>
          <a:xfrm>
            <a:off x="2858703" y="1015465"/>
            <a:ext cx="5630779" cy="12127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rgbClr val="080300"/>
                </a:solidFill>
                <a:latin typeface="Kristen ITC" panose="03050502040202030202" pitchFamily="66" charset="0"/>
              </a:rPr>
              <a:t>What am I ?</a:t>
            </a:r>
            <a:endParaRPr lang="ar-SA" sz="6600" dirty="0">
              <a:solidFill>
                <a:srgbClr val="080300"/>
              </a:solidFill>
              <a:latin typeface="Kristen ITC" panose="03050502040202030202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184E25A-F217-8EAB-21C1-D933C01B21CA}"/>
              </a:ext>
            </a:extLst>
          </p:cNvPr>
          <p:cNvSpPr/>
          <p:nvPr/>
        </p:nvSpPr>
        <p:spPr>
          <a:xfrm>
            <a:off x="3734591" y="2435191"/>
            <a:ext cx="6458551" cy="3696101"/>
          </a:xfrm>
          <a:prstGeom prst="rect">
            <a:avLst/>
          </a:prstGeom>
          <a:solidFill>
            <a:srgbClr val="EBD5F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3200" dirty="0">
              <a:solidFill>
                <a:srgbClr val="08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solidFill>
                  <a:srgbClr val="080300"/>
                </a:solidFill>
                <a:latin typeface="Comic Sans MS" panose="030F0702030302020204" pitchFamily="66" charset="0"/>
              </a:rPr>
              <a:t>I am round.</a:t>
            </a:r>
          </a:p>
          <a:p>
            <a:pPr algn="ctr"/>
            <a:endParaRPr lang="en-US" sz="3200" dirty="0">
              <a:solidFill>
                <a:srgbClr val="08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solidFill>
                  <a:srgbClr val="080300"/>
                </a:solidFill>
                <a:latin typeface="Comic Sans MS" panose="030F0702030302020204" pitchFamily="66" charset="0"/>
              </a:rPr>
              <a:t>I have many different toppings</a:t>
            </a:r>
          </a:p>
          <a:p>
            <a:pPr algn="ctr"/>
            <a:endParaRPr lang="ar-SA" sz="3200" dirty="0">
              <a:solidFill>
                <a:srgbClr val="08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solidFill>
                  <a:srgbClr val="080300"/>
                </a:solidFill>
                <a:latin typeface="Comic Sans MS" panose="030F0702030302020204" pitchFamily="66" charset="0"/>
              </a:rPr>
              <a:t>I usually have a tomato and chasse topping</a:t>
            </a:r>
          </a:p>
          <a:p>
            <a:pPr algn="ctr"/>
            <a:endParaRPr lang="ar-SA" sz="3200" dirty="0">
              <a:solidFill>
                <a:srgbClr val="080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986" name="Picture 2" descr="Pizza clipart">
            <a:extLst>
              <a:ext uri="{FF2B5EF4-FFF2-40B4-BE49-F238E27FC236}">
                <a16:creationId xmlns:a16="http://schemas.microsoft.com/office/drawing/2014/main" id="{144BF947-DD8D-2B71-C8F1-4C3635FB2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756" y="652112"/>
            <a:ext cx="2675969" cy="277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Well Done Gif - GIFcen">
            <a:extLst>
              <a:ext uri="{FF2B5EF4-FFF2-40B4-BE49-F238E27FC236}">
                <a16:creationId xmlns:a16="http://schemas.microsoft.com/office/drawing/2014/main" id="{038AC0A2-ADAE-B358-4CE7-DDBEE9A92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858" y="3881989"/>
            <a:ext cx="2866142" cy="232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0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B2C426-1CFB-F88E-5993-FBF76CD3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62AB1A2-60BF-B8D0-1860-3061CE5AD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7396887-A919-CFCC-89DA-A2E7713D3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785811"/>
          </a:xfrm>
          <a:prstGeom prst="rect">
            <a:avLst/>
          </a:prstGeom>
        </p:spPr>
      </p:pic>
      <p:pic>
        <p:nvPicPr>
          <p:cNvPr id="5" name="Picture 2" descr="Cartoon Boy Png Images">
            <a:extLst>
              <a:ext uri="{FF2B5EF4-FFF2-40B4-BE49-F238E27FC236}">
                <a16:creationId xmlns:a16="http://schemas.microsoft.com/office/drawing/2014/main" id="{F9B0FC40-C129-DA2B-E20D-57EF4FF23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8" b="94143" l="10000" r="90462">
                        <a14:foregroundMark x1="90615" y1="38069" x2="88308" y2="45336"/>
                        <a14:foregroundMark x1="67692" y1="6616" x2="72615" y2="8894"/>
                        <a14:foregroundMark x1="60308" y1="88829" x2="62923" y2="89371"/>
                        <a14:foregroundMark x1="16769" y1="88503" x2="18923" y2="87636"/>
                        <a14:foregroundMark x1="14462" y1="94143" x2="14462" y2="94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12" y="72190"/>
            <a:ext cx="4157687" cy="589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BED21B5-A82E-DABA-324A-1FE630BB3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2" b="17834"/>
          <a:stretch/>
        </p:blipFill>
        <p:spPr bwMode="auto">
          <a:xfrm>
            <a:off x="435525" y="1076643"/>
            <a:ext cx="7179687" cy="577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4D490048-A7B4-9097-527A-003E7CA66794}"/>
              </a:ext>
            </a:extLst>
          </p:cNvPr>
          <p:cNvSpPr/>
          <p:nvPr/>
        </p:nvSpPr>
        <p:spPr>
          <a:xfrm>
            <a:off x="567891" y="211756"/>
            <a:ext cx="6160168" cy="6545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Kristen ITC" panose="03050502040202030202" pitchFamily="66" charset="0"/>
              </a:rPr>
              <a:t>What do you like to eat ?</a:t>
            </a:r>
            <a:endParaRPr lang="ar-SA" sz="2800" dirty="0">
              <a:solidFill>
                <a:schemeClr val="tx1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42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7BD504C0-C362-72DF-B645-7C76926D1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B246F260-A377-6E8B-CA00-7D72BF471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77" b="98079" l="1596" r="98050">
                        <a14:foregroundMark x1="45390" y1="49954" x2="66312" y2="40714"/>
                        <a14:foregroundMark x1="66312" y1="40714" x2="70035" y2="7502"/>
                        <a14:foregroundMark x1="70035" y1="7502" x2="20213" y2="14273"/>
                        <a14:foregroundMark x1="20213" y1="14273" x2="45567" y2="16834"/>
                        <a14:foregroundMark x1="45567" y1="16834" x2="42730" y2="66423"/>
                        <a14:foregroundMark x1="42730" y1="66423" x2="51950" y2="81976"/>
                        <a14:foregroundMark x1="51950" y1="81976" x2="45390" y2="93230"/>
                        <a14:foregroundMark x1="45390" y1="93230" x2="46277" y2="98079"/>
                        <a14:foregroundMark x1="13298" y1="41354" x2="8865" y2="18481"/>
                        <a14:foregroundMark x1="8865" y1="18481" x2="3434" y2="38715"/>
                        <a14:foregroundMark x1="86348" y1="41629" x2="90957" y2="21226"/>
                        <a14:foregroundMark x1="90957" y1="21226" x2="87057" y2="34950"/>
                        <a14:foregroundMark x1="87057" y1="34950" x2="62057" y2="7228"/>
                        <a14:foregroundMark x1="62057" y1="7228" x2="33865" y2="10522"/>
                        <a14:foregroundMark x1="33865" y1="10522" x2="52128" y2="9790"/>
                        <a14:foregroundMark x1="52128" y1="9790" x2="52128" y2="9790"/>
                        <a14:foregroundMark x1="52128" y1="9790" x2="55851" y2="30650"/>
                        <a14:foregroundMark x1="55851" y1="30650" x2="79965" y2="51052"/>
                        <a14:foregroundMark x1="79965" y1="51052" x2="44326" y2="47484"/>
                        <a14:foregroundMark x1="44326" y1="47484" x2="17199" y2="22598"/>
                        <a14:foregroundMark x1="17199" y1="22598" x2="25709" y2="11253"/>
                        <a14:foregroundMark x1="25709" y1="11253" x2="47695" y2="7136"/>
                        <a14:foregroundMark x1="47695" y1="7136" x2="47163" y2="8143"/>
                        <a14:foregroundMark x1="34929" y1="7685" x2="64539" y2="11528"/>
                        <a14:foregroundMark x1="64539" y1="11528" x2="57979" y2="11436"/>
                        <a14:foregroundMark x1="62411" y1="5855" x2="62411" y2="5855"/>
                        <a14:foregroundMark x1="62411" y1="5855" x2="62411" y2="5855"/>
                        <a14:foregroundMark x1="67376" y1="5124" x2="77102" y2="5652"/>
                        <a14:foregroundMark x1="37234" y1="3568" x2="5319" y2="21409"/>
                        <a14:foregroundMark x1="5319" y1="21409" x2="5319" y2="21409"/>
                        <a14:foregroundMark x1="97682" y1="33170" x2="97428" y2="35473"/>
                        <a14:foregroundMark x1="97855" y1="31598" x2="97719" y2="32835"/>
                        <a14:foregroundMark x1="98050" y1="29826" x2="97954" y2="30694"/>
                        <a14:backgroundMark x1="5851" y1="44556" x2="4433" y2="48582"/>
                        <a14:backgroundMark x1="1241" y1="41263" x2="7624" y2="49588"/>
                        <a14:backgroundMark x1="2482" y1="40531" x2="5496" y2="50412"/>
                        <a14:backgroundMark x1="2660" y1="40988" x2="6383" y2="41903"/>
                        <a14:backgroundMark x1="1773" y1="38884" x2="2482" y2="40714"/>
                        <a14:backgroundMark x1="99645" y1="34858" x2="98582" y2="31656"/>
                        <a14:backgroundMark x1="98582" y1="31656" x2="99823" y2="30467"/>
                        <a14:backgroundMark x1="99291" y1="35590" x2="97518" y2="43092"/>
                        <a14:backgroundMark x1="78723" y1="7777" x2="80142" y2="8875"/>
                        <a14:backgroundMark x1="77837" y1="5306" x2="81028" y2="6587"/>
                        <a14:backgroundMark x1="75887" y1="6587" x2="75887" y2="6587"/>
                        <a14:backgroundMark x1="76950" y1="5215" x2="76950" y2="5215"/>
                        <a14:backgroundMark x1="76241" y1="6862" x2="77837" y2="2745"/>
                        <a14:backgroundMark x1="79610" y1="52699" x2="80496" y2="50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069">
            <a:off x="7688492" y="2962183"/>
            <a:ext cx="1993018" cy="386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0D68E0A9-54EE-F853-A76F-572908B23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76" b="94280" l="9907" r="89907">
                        <a14:foregroundMark x1="75888" y1="8008" x2="68037" y2="20305"/>
                        <a14:foregroundMark x1="68037" y1="20305" x2="68785" y2="20305"/>
                        <a14:foregroundMark x1="21869" y1="11344" x2="50093" y2="21354"/>
                        <a14:foregroundMark x1="50093" y1="21354" x2="51402" y2="39752"/>
                        <a14:foregroundMark x1="51402" y1="39752" x2="42430" y2="25357"/>
                        <a14:foregroundMark x1="42430" y1="25357" x2="54206" y2="37941"/>
                        <a14:foregroundMark x1="54206" y1="37941" x2="61495" y2="27550"/>
                        <a14:foregroundMark x1="71215" y1="6578" x2="71215" y2="6578"/>
                        <a14:foregroundMark x1="71215" y1="6578" x2="71215" y2="6578"/>
                        <a14:foregroundMark x1="71215" y1="6578" x2="69907" y2="21354"/>
                        <a14:foregroundMark x1="69907" y1="21354" x2="53084" y2="13918"/>
                        <a14:foregroundMark x1="53084" y1="13918" x2="62991" y2="7531"/>
                        <a14:foregroundMark x1="72336" y1="6006" x2="72336" y2="6006"/>
                        <a14:foregroundMark x1="72336" y1="6006" x2="72336" y2="6006"/>
                        <a14:foregroundMark x1="76262" y1="44709" x2="69159" y2="29743"/>
                        <a14:foregroundMark x1="69159" y1="29743" x2="64486" y2="77979"/>
                        <a14:foregroundMark x1="64486" y1="77979" x2="50467" y2="85224"/>
                        <a14:foregroundMark x1="50467" y1="85224" x2="33645" y2="85701"/>
                        <a14:foregroundMark x1="37570" y1="12011" x2="29346" y2="22307"/>
                        <a14:foregroundMark x1="29346" y1="22307" x2="20748" y2="12583"/>
                        <a14:foregroundMark x1="20748" y1="12583" x2="10280" y2="16778"/>
                        <a14:foregroundMark x1="20374" y1="12583" x2="20374" y2="12583"/>
                        <a14:foregroundMark x1="20374" y1="12583" x2="20374" y2="12583"/>
                        <a14:foregroundMark x1="19626" y1="20496" x2="37383" y2="6864"/>
                        <a14:foregroundMark x1="37383" y1="6864" x2="20374" y2="20019"/>
                        <a14:foregroundMark x1="20374" y1="20019" x2="15701" y2="8294"/>
                        <a14:foregroundMark x1="15701" y1="8294" x2="59813" y2="14871"/>
                        <a14:foregroundMark x1="59813" y1="14871" x2="74953" y2="6959"/>
                        <a14:foregroundMark x1="74953" y1="6959" x2="76262" y2="17350"/>
                        <a14:foregroundMark x1="76262" y1="17350" x2="78318" y2="10772"/>
                        <a14:foregroundMark x1="78318" y1="10772" x2="78318" y2="10772"/>
                        <a14:foregroundMark x1="78318" y1="10772" x2="78318" y2="10772"/>
                        <a14:foregroundMark x1="79065" y1="12583" x2="62056" y2="3432"/>
                        <a14:foregroundMark x1="62056" y1="3432" x2="38879" y2="4766"/>
                        <a14:foregroundMark x1="38879" y1="4766" x2="29907" y2="20877"/>
                        <a14:foregroundMark x1="29907" y1="20877" x2="58692" y2="32507"/>
                        <a14:foregroundMark x1="58692" y1="32507" x2="21869" y2="38894"/>
                        <a14:foregroundMark x1="23925" y1="12393" x2="52150" y2="9342"/>
                        <a14:foregroundMark x1="52150" y1="9342" x2="55140" y2="23546"/>
                        <a14:foregroundMark x1="55140" y1="23546" x2="70280" y2="14585"/>
                        <a14:foregroundMark x1="70280" y1="14585" x2="79626" y2="31745"/>
                        <a14:foregroundMark x1="79626" y1="31745" x2="75514" y2="44233"/>
                        <a14:foregroundMark x1="50093" y1="94280" x2="50093" y2="94280"/>
                        <a14:foregroundMark x1="50093" y1="94280" x2="50093" y2="94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6364">
            <a:off x="2669326" y="3026801"/>
            <a:ext cx="1967845" cy="385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ack To School Bonjour Sticker for iOS &amp; Android | GIPHY">
            <a:extLst>
              <a:ext uri="{FF2B5EF4-FFF2-40B4-BE49-F238E27FC236}">
                <a16:creationId xmlns:a16="http://schemas.microsoft.com/office/drawing/2014/main" id="{DA119098-19C8-3C8C-C371-6C7221D1F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038" y="-915203"/>
            <a:ext cx="7558238" cy="659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77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8C6EC251-02B1-B28B-145B-A998A44FB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16"/>
            <a:ext cx="12191999" cy="6827484"/>
          </a:xfrm>
          <a:prstGeom prst="rect">
            <a:avLst/>
          </a:prstGeom>
        </p:spPr>
      </p:pic>
      <p:pic>
        <p:nvPicPr>
          <p:cNvPr id="31746" name="Picture 2">
            <a:extLst>
              <a:ext uri="{FF2B5EF4-FFF2-40B4-BE49-F238E27FC236}">
                <a16:creationId xmlns:a16="http://schemas.microsoft.com/office/drawing/2014/main" id="{DE9A0CC1-FD2F-386D-755F-234DBA5F4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15129" r="4622" b="8098"/>
          <a:stretch/>
        </p:blipFill>
        <p:spPr bwMode="auto">
          <a:xfrm>
            <a:off x="3166712" y="30516"/>
            <a:ext cx="6198669" cy="674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and Cartoon clipart - Hand, transparent clip art">
            <a:extLst>
              <a:ext uri="{FF2B5EF4-FFF2-40B4-BE49-F238E27FC236}">
                <a16:creationId xmlns:a16="http://schemas.microsoft.com/office/drawing/2014/main" id="{771A67C6-E097-F737-A766-2E739E47D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57" b="95286" l="10000" r="90000">
                        <a14:foregroundMark x1="77333" y1="69857" x2="71667" y2="66286"/>
                        <a14:foregroundMark x1="56667" y1="87429" x2="56667" y2="87429"/>
                        <a14:foregroundMark x1="50889" y1="84571" x2="56222" y2="89714"/>
                        <a14:foregroundMark x1="56222" y1="89714" x2="53778" y2="87143"/>
                        <a14:foregroundMark x1="50556" y1="95286" x2="50556" y2="95286"/>
                        <a14:foregroundMark x1="56222" y1="94143" x2="56222" y2="94143"/>
                        <a14:foregroundMark x1="63889" y1="87000" x2="63889" y2="87000"/>
                        <a14:foregroundMark x1="62444" y1="83143" x2="62444" y2="83143"/>
                        <a14:foregroundMark x1="62333" y1="85714" x2="62333" y2="85714"/>
                        <a14:foregroundMark x1="76222" y1="79714" x2="76222" y2="79714"/>
                        <a14:foregroundMark x1="72222" y1="77857" x2="72222" y2="77857"/>
                        <a14:foregroundMark x1="38889" y1="6143" x2="38889" y2="6143"/>
                        <a14:foregroundMark x1="36556" y1="2857" x2="36556" y2="2857"/>
                        <a14:foregroundMark x1="84000" y1="65714" x2="84000" y2="6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890" y="1838744"/>
            <a:ext cx="4128465" cy="321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ector Illustration Of Gambling And Casino Games Of - Gambling | Full Size  PNG Download | SeekPNG">
            <a:extLst>
              <a:ext uri="{FF2B5EF4-FFF2-40B4-BE49-F238E27FC236}">
                <a16:creationId xmlns:a16="http://schemas.microsoft.com/office/drawing/2014/main" id="{8490DFD3-7B2E-E233-5ADB-E8523784A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347" y="0"/>
            <a:ext cx="2115553" cy="303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39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18F914A8-D5BD-18B4-22B7-853E90034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 descr="Schoolboy with books clipart">
            <a:extLst>
              <a:ext uri="{FF2B5EF4-FFF2-40B4-BE49-F238E27FC236}">
                <a16:creationId xmlns:a16="http://schemas.microsoft.com/office/drawing/2014/main" id="{E5A6D0A6-C03B-321B-C539-3051E873C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68" y="1703168"/>
            <a:ext cx="3466385" cy="515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2923921-17F5-8897-368A-77755872A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46" b="6460"/>
          <a:stretch/>
        </p:blipFill>
        <p:spPr bwMode="auto">
          <a:xfrm>
            <a:off x="4299485" y="3018620"/>
            <a:ext cx="4623133" cy="360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E873D6A5-AF20-8B5E-9F19-B27898BEEA23}"/>
              </a:ext>
            </a:extLst>
          </p:cNvPr>
          <p:cNvSpPr/>
          <p:nvPr/>
        </p:nvSpPr>
        <p:spPr>
          <a:xfrm>
            <a:off x="3609472" y="936607"/>
            <a:ext cx="5313146" cy="11454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Kristen ITC" panose="03050502040202030202" pitchFamily="66" charset="0"/>
              </a:rPr>
              <a:t>Read the story </a:t>
            </a:r>
            <a:endParaRPr lang="ar-SA" sz="6000" dirty="0">
              <a:solidFill>
                <a:schemeClr val="tx1"/>
              </a:solidFill>
              <a:latin typeface="Kristen ITC" panose="03050502040202030202" pitchFamily="66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DDC9B33-00F1-5AB9-CD01-F9CC2984DB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1" b="14442"/>
          <a:stretch/>
        </p:blipFill>
        <p:spPr>
          <a:xfrm>
            <a:off x="11171779" y="6061008"/>
            <a:ext cx="789214" cy="558265"/>
          </a:xfrm>
          <a:prstGeom prst="rect">
            <a:avLst/>
          </a:prstGeom>
        </p:spPr>
      </p:pic>
      <p:pic>
        <p:nvPicPr>
          <p:cNvPr id="35842" name="Picture 2" descr="Bee clipart">
            <a:extLst>
              <a:ext uri="{FF2B5EF4-FFF2-40B4-BE49-F238E27FC236}">
                <a16:creationId xmlns:a16="http://schemas.microsoft.com/office/drawing/2014/main" id="{DC67D175-BAAD-0DF7-E27C-E73FCA7F8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7627">
            <a:off x="9734707" y="2387996"/>
            <a:ext cx="4594157" cy="328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34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47 0.10162 L -0.21393 -0.2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7" y="-161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769B4C39-DACA-576F-6AE5-AEFA8CF7A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56" t="27752" r="28139" b="130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212840F-83FC-2553-5A77-7A858B5B8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t="9731" r="2784" b="80023"/>
          <a:stretch/>
        </p:blipFill>
        <p:spPr bwMode="auto">
          <a:xfrm>
            <a:off x="2093820" y="297982"/>
            <a:ext cx="8004359" cy="125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2316A45-6203-837B-76F3-3F9D4EA08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t="33731" r="50642" b="45637"/>
          <a:stretch/>
        </p:blipFill>
        <p:spPr bwMode="auto">
          <a:xfrm>
            <a:off x="1236937" y="4075431"/>
            <a:ext cx="3481796" cy="226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E447DDC-4837-148F-7A70-F1F50E340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t="20374" r="50642" b="66106"/>
          <a:stretch/>
        </p:blipFill>
        <p:spPr bwMode="auto">
          <a:xfrm>
            <a:off x="1236937" y="1922299"/>
            <a:ext cx="4427622" cy="18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70AC19A-1A77-8E54-E877-769427AE7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8" t="32866" r="3256" b="44257"/>
          <a:stretch/>
        </p:blipFill>
        <p:spPr bwMode="auto">
          <a:xfrm>
            <a:off x="5186053" y="4135212"/>
            <a:ext cx="3219711" cy="239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233AD66-9C51-C9DA-AACC-B9E4413A6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8" t="18667" r="3256" b="66409"/>
          <a:stretch/>
        </p:blipFill>
        <p:spPr bwMode="auto">
          <a:xfrm>
            <a:off x="5302379" y="1834059"/>
            <a:ext cx="3785147" cy="18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amily is Going Out clipart">
            <a:extLst>
              <a:ext uri="{FF2B5EF4-FFF2-40B4-BE49-F238E27FC236}">
                <a16:creationId xmlns:a16="http://schemas.microsoft.com/office/drawing/2014/main" id="{BB8456D9-A77A-D0EF-060E-CA0EB0CE2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239" y="3349592"/>
            <a:ext cx="3283398" cy="281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5B8D629-97FB-3C05-D225-ECC4174F6A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1" b="14442"/>
          <a:stretch/>
        </p:blipFill>
        <p:spPr>
          <a:xfrm>
            <a:off x="11171779" y="6061008"/>
            <a:ext cx="789214" cy="55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83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73050BE9-728F-1301-51D8-DDDD57CB89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217" r="27442" b="12559"/>
          <a:stretch/>
        </p:blipFill>
        <p:spPr>
          <a:xfrm>
            <a:off x="0" y="0"/>
            <a:ext cx="12192000" cy="6939815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181F1828-6F14-664D-67C8-0329171A1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6" t="76493" r="2185" b="3016"/>
          <a:stretch/>
        </p:blipFill>
        <p:spPr bwMode="auto">
          <a:xfrm>
            <a:off x="5496026" y="927724"/>
            <a:ext cx="5351645" cy="254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50B1B6C2-5291-7086-0F11-6087A9E9DAD9}"/>
              </a:ext>
            </a:extLst>
          </p:cNvPr>
          <p:cNvSpPr/>
          <p:nvPr/>
        </p:nvSpPr>
        <p:spPr>
          <a:xfrm>
            <a:off x="741146" y="1463040"/>
            <a:ext cx="4562374" cy="90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rgbClr val="E83020"/>
                </a:solidFill>
                <a:latin typeface="Kristen ITC" panose="03050502040202030202" pitchFamily="66" charset="0"/>
              </a:rPr>
              <a:t>Fill missing letters </a:t>
            </a:r>
            <a:endParaRPr lang="ar-SA" sz="4000" dirty="0">
              <a:solidFill>
                <a:srgbClr val="E83020"/>
              </a:solidFill>
              <a:latin typeface="Kristen ITC" panose="03050502040202030202" pitchFamily="66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1F1AC6E-5C21-0449-C932-F817AEDAB3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15" t="57708" r="5188" b="23369"/>
          <a:stretch/>
        </p:blipFill>
        <p:spPr bwMode="auto">
          <a:xfrm>
            <a:off x="4321744" y="3607254"/>
            <a:ext cx="2348564" cy="232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FA5AC38-8403-4A95-6A4E-C37862AAA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" t="57708" r="64363" b="22783"/>
          <a:stretch/>
        </p:blipFill>
        <p:spPr bwMode="auto">
          <a:xfrm>
            <a:off x="1222409" y="3535065"/>
            <a:ext cx="2695074" cy="240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56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9A40D74-D90B-1D0B-E2E6-A3F71E85F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217" r="27442" b="12559"/>
          <a:stretch/>
        </p:blipFill>
        <p:spPr>
          <a:xfrm>
            <a:off x="0" y="0"/>
            <a:ext cx="12192000" cy="693981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B69BB7A-776E-F4FA-840B-3CF9CA687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3" r="25079" b="67696"/>
          <a:stretch/>
        </p:blipFill>
        <p:spPr bwMode="auto">
          <a:xfrm>
            <a:off x="4435808" y="911192"/>
            <a:ext cx="6374069" cy="273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CC913AE-B4D4-1ABC-2B16-5F83D4BD46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5" t="33685" r="2185" b="42478"/>
          <a:stretch/>
        </p:blipFill>
        <p:spPr bwMode="auto">
          <a:xfrm>
            <a:off x="837399" y="3651184"/>
            <a:ext cx="7544752" cy="254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F8545745-F248-050E-6942-C41FF3DBE8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1" b="14442"/>
          <a:stretch/>
        </p:blipFill>
        <p:spPr>
          <a:xfrm>
            <a:off x="11171779" y="6061008"/>
            <a:ext cx="789214" cy="558265"/>
          </a:xfrm>
          <a:prstGeom prst="rect">
            <a:avLst/>
          </a:prstGeom>
        </p:spPr>
      </p:pic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23ED5A56-6EB9-CA4B-4E63-8F8C647C8670}"/>
              </a:ext>
            </a:extLst>
          </p:cNvPr>
          <p:cNvSpPr/>
          <p:nvPr/>
        </p:nvSpPr>
        <p:spPr>
          <a:xfrm>
            <a:off x="47401" y="1588169"/>
            <a:ext cx="4562374" cy="90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rgbClr val="E83020"/>
                </a:solidFill>
                <a:latin typeface="Kristen ITC" panose="03050502040202030202" pitchFamily="66" charset="0"/>
              </a:rPr>
              <a:t>Fill missing letters </a:t>
            </a:r>
            <a:endParaRPr lang="ar-SA" sz="4400" dirty="0">
              <a:solidFill>
                <a:srgbClr val="E83020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94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1A374FC-C21E-B267-7BB7-0CE601691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372" r="26744" b="13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D3D86915-EE99-F5C5-2FD5-6CAD7DA2E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10386" r="11526" b="6667"/>
          <a:stretch/>
        </p:blipFill>
        <p:spPr bwMode="auto">
          <a:xfrm>
            <a:off x="2194561" y="921618"/>
            <a:ext cx="3753854" cy="568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Top 30 Best Animated GIF Artists On The Web">
            <a:extLst>
              <a:ext uri="{FF2B5EF4-FFF2-40B4-BE49-F238E27FC236}">
                <a16:creationId xmlns:a16="http://schemas.microsoft.com/office/drawing/2014/main" id="{A72590F7-5A3F-033A-E40A-C985BCD0D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687" y="292418"/>
            <a:ext cx="3671287" cy="514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157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A4112E87-036D-0600-51F3-EFD2234CB8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55" t="28936" r="27577" b="13523"/>
          <a:stretch/>
        </p:blipFill>
        <p:spPr>
          <a:xfrm>
            <a:off x="-9992" y="11016"/>
            <a:ext cx="12192000" cy="6846983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FBFBE03D-AAAB-7161-5AA1-63B89C598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23" r="56474" b="27157"/>
          <a:stretch/>
        </p:blipFill>
        <p:spPr bwMode="auto">
          <a:xfrm>
            <a:off x="5015912" y="4255882"/>
            <a:ext cx="3807976" cy="2141412"/>
          </a:xfrm>
          <a:prstGeom prst="rect">
            <a:avLst/>
          </a:prstGeom>
          <a:noFill/>
          <a:ln w="57150">
            <a:solidFill>
              <a:srgbClr val="6032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333C43E5-E6AD-364F-D728-8971A216A83F}"/>
              </a:ext>
            </a:extLst>
          </p:cNvPr>
          <p:cNvSpPr/>
          <p:nvPr/>
        </p:nvSpPr>
        <p:spPr>
          <a:xfrm>
            <a:off x="2807831" y="302688"/>
            <a:ext cx="6798182" cy="9047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rgbClr val="60329E"/>
                </a:solidFill>
                <a:latin typeface="Comic Sans MS" panose="030F0702030302020204" pitchFamily="66" charset="0"/>
              </a:rPr>
              <a:t>Unscramble the words,</a:t>
            </a:r>
            <a:endParaRPr lang="ar-SA" sz="4400" dirty="0">
              <a:solidFill>
                <a:srgbClr val="60329E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FC15A4B-CF9D-C2A1-EA42-48C1672072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5" t="13474" b="68499"/>
          <a:stretch/>
        </p:blipFill>
        <p:spPr bwMode="auto">
          <a:xfrm>
            <a:off x="1626487" y="1811828"/>
            <a:ext cx="3272588" cy="2018688"/>
          </a:xfrm>
          <a:prstGeom prst="rect">
            <a:avLst/>
          </a:prstGeom>
          <a:noFill/>
          <a:ln w="57150">
            <a:solidFill>
              <a:srgbClr val="6032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7C266FD-D17A-70A3-4E41-C8A864224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1" t="34024" r="2663" b="49414"/>
          <a:stretch/>
        </p:blipFill>
        <p:spPr bwMode="auto">
          <a:xfrm>
            <a:off x="5462112" y="1381225"/>
            <a:ext cx="3783177" cy="2047775"/>
          </a:xfrm>
          <a:prstGeom prst="rect">
            <a:avLst/>
          </a:prstGeom>
          <a:noFill/>
          <a:ln w="57150">
            <a:solidFill>
              <a:srgbClr val="6032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FB767EE-9F04-BA43-BF56-A8E80D3EE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5" r="50000" b="67403"/>
          <a:stretch/>
        </p:blipFill>
        <p:spPr bwMode="auto">
          <a:xfrm>
            <a:off x="332084" y="4527382"/>
            <a:ext cx="3519709" cy="2091891"/>
          </a:xfrm>
          <a:prstGeom prst="rect">
            <a:avLst/>
          </a:prstGeom>
          <a:noFill/>
          <a:ln w="57150">
            <a:solidFill>
              <a:srgbClr val="6032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Woman is Questioning clipart">
            <a:extLst>
              <a:ext uri="{FF2B5EF4-FFF2-40B4-BE49-F238E27FC236}">
                <a16:creationId xmlns:a16="http://schemas.microsoft.com/office/drawing/2014/main" id="{26ED2AC6-95C9-4565-DF60-60CCD65D4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944" y="2791552"/>
            <a:ext cx="3273056" cy="382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80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90E850AD-93E3-CAAA-ABDB-9AC02A3D4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4" t="22876" r="24132" b="11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7C56BCCF-D3A6-05CA-7D83-E6A38426C9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4" t="8340" r="22615" b="53264"/>
          <a:stretch/>
        </p:blipFill>
        <p:spPr bwMode="auto">
          <a:xfrm>
            <a:off x="7693792" y="1169420"/>
            <a:ext cx="4222398" cy="434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1C31B81-C50C-04DF-70EF-AAD921D7D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77" r="3140" b="12679"/>
          <a:stretch/>
        </p:blipFill>
        <p:spPr bwMode="auto">
          <a:xfrm>
            <a:off x="493979" y="1169421"/>
            <a:ext cx="7199813" cy="475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4ECB90D-021D-C494-9CB2-02DB5D6658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1" b="14442"/>
          <a:stretch/>
        </p:blipFill>
        <p:spPr>
          <a:xfrm>
            <a:off x="11171779" y="6061008"/>
            <a:ext cx="789214" cy="558265"/>
          </a:xfrm>
          <a:prstGeom prst="rect">
            <a:avLst/>
          </a:prstGeom>
        </p:spPr>
      </p:pic>
      <p:pic>
        <p:nvPicPr>
          <p:cNvPr id="15364" name="Picture 4" descr="Reading-is-fun GIFs - Get the best GIF on GIPHY">
            <a:extLst>
              <a:ext uri="{FF2B5EF4-FFF2-40B4-BE49-F238E27FC236}">
                <a16:creationId xmlns:a16="http://schemas.microsoft.com/office/drawing/2014/main" id="{69EC0D20-CC62-A720-D1EA-B39DC5F29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36"/>
            <a:ext cx="1632037" cy="217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004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صورة 20">
            <a:extLst>
              <a:ext uri="{FF2B5EF4-FFF2-40B4-BE49-F238E27FC236}">
                <a16:creationId xmlns:a16="http://schemas.microsoft.com/office/drawing/2014/main" id="{A93C117D-AB31-FC0B-4BC3-B811F9170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372" r="27180" b="131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F8F208E-CAE9-E5FB-B131-442795378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t="2268" r="5987" b="51978"/>
          <a:stretch/>
        </p:blipFill>
        <p:spPr bwMode="auto">
          <a:xfrm>
            <a:off x="2242066" y="0"/>
            <a:ext cx="6786429" cy="4600876"/>
          </a:xfrm>
          <a:custGeom>
            <a:avLst/>
            <a:gdLst>
              <a:gd name="connsiteX0" fmla="*/ 0 w 6121666"/>
              <a:gd name="connsiteY0" fmla="*/ 0 h 4386075"/>
              <a:gd name="connsiteX1" fmla="*/ 6121666 w 6121666"/>
              <a:gd name="connsiteY1" fmla="*/ 0 h 4386075"/>
              <a:gd name="connsiteX2" fmla="*/ 6121666 w 6121666"/>
              <a:gd name="connsiteY2" fmla="*/ 3891778 h 4386075"/>
              <a:gd name="connsiteX3" fmla="*/ 5287483 w 6121666"/>
              <a:gd name="connsiteY3" fmla="*/ 3891778 h 4386075"/>
              <a:gd name="connsiteX4" fmla="*/ 5287483 w 6121666"/>
              <a:gd name="connsiteY4" fmla="*/ 4386075 h 4386075"/>
              <a:gd name="connsiteX5" fmla="*/ 0 w 6121666"/>
              <a:gd name="connsiteY5" fmla="*/ 4386075 h 438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21666" h="4386075">
                <a:moveTo>
                  <a:pt x="0" y="0"/>
                </a:moveTo>
                <a:lnTo>
                  <a:pt x="6121666" y="0"/>
                </a:lnTo>
                <a:lnTo>
                  <a:pt x="6121666" y="3891778"/>
                </a:lnTo>
                <a:lnTo>
                  <a:pt x="5287483" y="3891778"/>
                </a:lnTo>
                <a:lnTo>
                  <a:pt x="5287483" y="4386075"/>
                </a:lnTo>
                <a:lnTo>
                  <a:pt x="0" y="438607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0D4F19E-6C18-FD01-7855-2EBEE5BED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9" t="60772" r="52644" b="22514"/>
          <a:stretch/>
        </p:blipFill>
        <p:spPr bwMode="auto">
          <a:xfrm>
            <a:off x="1196937" y="4200212"/>
            <a:ext cx="1811155" cy="203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BA3CC0B-F8AB-51CD-7266-135425C72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9" t="76760" r="38559" b="8070"/>
          <a:stretch/>
        </p:blipFill>
        <p:spPr bwMode="auto">
          <a:xfrm>
            <a:off x="363133" y="449329"/>
            <a:ext cx="1878933" cy="189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6B0A35E-0E14-1E4A-9E6C-EFF22A40E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9" t="76760" r="61533" b="8070"/>
          <a:stretch/>
        </p:blipFill>
        <p:spPr bwMode="auto">
          <a:xfrm>
            <a:off x="9763022" y="1081441"/>
            <a:ext cx="2095114" cy="196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ED98B69-BE43-3FBB-F281-70B360EF6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8" t="76760" r="15353" b="8070"/>
          <a:stretch/>
        </p:blipFill>
        <p:spPr bwMode="auto">
          <a:xfrm>
            <a:off x="202132" y="2484639"/>
            <a:ext cx="1970170" cy="185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DB04D1C-1E1B-6A8A-BD97-8AE6C6D17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38" t="60772" r="7705" b="22514"/>
          <a:stretch/>
        </p:blipFill>
        <p:spPr bwMode="auto">
          <a:xfrm>
            <a:off x="9747680" y="3171994"/>
            <a:ext cx="2076051" cy="23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1B4AE82-4CB1-468F-E392-E004CE249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t="60772" r="74230" b="22514"/>
          <a:stretch/>
        </p:blipFill>
        <p:spPr bwMode="auto">
          <a:xfrm>
            <a:off x="4632559" y="4336310"/>
            <a:ext cx="1811156" cy="203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7F03391-458D-2EF1-6445-53971A609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3" t="60772" r="29291" b="22514"/>
          <a:stretch/>
        </p:blipFill>
        <p:spPr bwMode="auto">
          <a:xfrm>
            <a:off x="7783228" y="4416524"/>
            <a:ext cx="1712494" cy="192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2E99F560-9933-A754-D6E8-65EC523BBE20}"/>
              </a:ext>
            </a:extLst>
          </p:cNvPr>
          <p:cNvSpPr/>
          <p:nvPr/>
        </p:nvSpPr>
        <p:spPr>
          <a:xfrm>
            <a:off x="2581778" y="1869762"/>
            <a:ext cx="1469457" cy="9817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080300"/>
                </a:solidFill>
                <a:latin typeface="Comic Sans MS" panose="030F0702030302020204" pitchFamily="66" charset="0"/>
              </a:rPr>
              <a:t>Sunday </a:t>
            </a:r>
            <a:endParaRPr lang="ar-SA" dirty="0">
              <a:solidFill>
                <a:srgbClr val="080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DA669948-6FEF-4257-ADFF-85EF24FCBAD7}"/>
              </a:ext>
            </a:extLst>
          </p:cNvPr>
          <p:cNvSpPr/>
          <p:nvPr/>
        </p:nvSpPr>
        <p:spPr>
          <a:xfrm>
            <a:off x="5855780" y="563594"/>
            <a:ext cx="2011679" cy="9817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080300"/>
                </a:solidFill>
                <a:latin typeface="Comic Sans MS" panose="030F0702030302020204" pitchFamily="66" charset="0"/>
              </a:rPr>
              <a:t>Wednesday </a:t>
            </a:r>
            <a:endParaRPr lang="ar-SA" dirty="0">
              <a:solidFill>
                <a:srgbClr val="080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301BBF75-EEA3-DB9C-B62D-3716C82DF62E}"/>
              </a:ext>
            </a:extLst>
          </p:cNvPr>
          <p:cNvSpPr/>
          <p:nvPr/>
        </p:nvSpPr>
        <p:spPr>
          <a:xfrm>
            <a:off x="4632560" y="303277"/>
            <a:ext cx="1553086" cy="9817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080300"/>
                </a:solidFill>
                <a:latin typeface="Comic Sans MS" panose="030F0702030302020204" pitchFamily="66" charset="0"/>
              </a:rPr>
              <a:t>Tuesday </a:t>
            </a:r>
            <a:endParaRPr lang="ar-SA" dirty="0">
              <a:solidFill>
                <a:srgbClr val="080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7B668796-7439-EE53-C19A-1F3C70C53F62}"/>
              </a:ext>
            </a:extLst>
          </p:cNvPr>
          <p:cNvSpPr/>
          <p:nvPr/>
        </p:nvSpPr>
        <p:spPr>
          <a:xfrm>
            <a:off x="3266875" y="590553"/>
            <a:ext cx="1469457" cy="9817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080300"/>
                </a:solidFill>
                <a:latin typeface="Comic Sans MS" panose="030F0702030302020204" pitchFamily="66" charset="0"/>
              </a:rPr>
              <a:t>Monday </a:t>
            </a:r>
            <a:endParaRPr lang="ar-SA" dirty="0">
              <a:solidFill>
                <a:srgbClr val="080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DB30680C-12BF-2E38-74E9-F9E848B5F5C5}"/>
              </a:ext>
            </a:extLst>
          </p:cNvPr>
          <p:cNvSpPr/>
          <p:nvPr/>
        </p:nvSpPr>
        <p:spPr>
          <a:xfrm>
            <a:off x="6283087" y="3472258"/>
            <a:ext cx="1850059" cy="9817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080300"/>
                </a:solidFill>
                <a:latin typeface="Comic Sans MS" panose="030F0702030302020204" pitchFamily="66" charset="0"/>
              </a:rPr>
              <a:t>Saturday </a:t>
            </a:r>
            <a:endParaRPr lang="ar-SA" dirty="0">
              <a:solidFill>
                <a:srgbClr val="080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D9C2AD97-1CEC-911F-97BD-D939CC70784C}"/>
              </a:ext>
            </a:extLst>
          </p:cNvPr>
          <p:cNvSpPr/>
          <p:nvPr/>
        </p:nvSpPr>
        <p:spPr>
          <a:xfrm>
            <a:off x="7208117" y="1133457"/>
            <a:ext cx="1878932" cy="9817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080300"/>
                </a:solidFill>
                <a:latin typeface="Comic Sans MS" panose="030F0702030302020204" pitchFamily="66" charset="0"/>
              </a:rPr>
              <a:t>Thursday </a:t>
            </a:r>
            <a:endParaRPr lang="ar-SA" dirty="0">
              <a:solidFill>
                <a:srgbClr val="0803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9FED6B64-EDE8-6943-0733-214EEE7889F5}"/>
              </a:ext>
            </a:extLst>
          </p:cNvPr>
          <p:cNvSpPr/>
          <p:nvPr/>
        </p:nvSpPr>
        <p:spPr>
          <a:xfrm>
            <a:off x="7405036" y="2417776"/>
            <a:ext cx="1712494" cy="9817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>
                <a:solidFill>
                  <a:srgbClr val="080300"/>
                </a:solidFill>
                <a:latin typeface="Comic Sans MS" panose="030F0702030302020204" pitchFamily="66" charset="0"/>
              </a:rPr>
              <a:t>Friday </a:t>
            </a:r>
            <a:endParaRPr lang="ar-SA" dirty="0">
              <a:solidFill>
                <a:srgbClr val="0803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7E3F4BDD-9BCD-ACF7-B4C5-555B5118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785811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255A92A8-E56A-68CE-6213-A89A9456107F}"/>
              </a:ext>
            </a:extLst>
          </p:cNvPr>
          <p:cNvGrpSpPr/>
          <p:nvPr/>
        </p:nvGrpSpPr>
        <p:grpSpPr>
          <a:xfrm>
            <a:off x="6785811" y="308009"/>
            <a:ext cx="3455469" cy="6039852"/>
            <a:chOff x="682658" y="0"/>
            <a:chExt cx="4127500" cy="6858000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BC6BADE5-A998-DC29-3FE8-CE4FA7B604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88" b="96265" l="6915" r="89894">
                          <a14:foregroundMark x1="91135" y1="28175" x2="85816" y2="91676"/>
                          <a14:foregroundMark x1="85816" y1="91676" x2="17021" y2="92209"/>
                          <a14:foregroundMark x1="17021" y1="92209" x2="7270" y2="86766"/>
                          <a14:foregroundMark x1="7270" y1="86766" x2="6915" y2="29136"/>
                          <a14:foregroundMark x1="6915" y1="29136" x2="20213" y2="26788"/>
                          <a14:foregroundMark x1="20213" y1="26788" x2="42021" y2="39381"/>
                          <a14:foregroundMark x1="42021" y1="39381" x2="64539" y2="34792"/>
                          <a14:foregroundMark x1="64539" y1="34792" x2="76064" y2="37994"/>
                          <a14:foregroundMark x1="76064" y1="37994" x2="85106" y2="31163"/>
                          <a14:foregroundMark x1="85106" y1="31163" x2="85816" y2="31910"/>
                          <a14:foregroundMark x1="87943" y1="27748" x2="88298" y2="86126"/>
                          <a14:foregroundMark x1="88298" y1="86126" x2="91667" y2="78762"/>
                          <a14:foregroundMark x1="91667" y1="78762" x2="92908" y2="94557"/>
                          <a14:foregroundMark x1="92908" y1="94557" x2="18440" y2="94877"/>
                          <a14:foregroundMark x1="18440" y1="94877" x2="43262" y2="92423"/>
                          <a14:foregroundMark x1="43262" y1="92423" x2="84220" y2="96371"/>
                          <a14:foregroundMark x1="19326" y1="23159" x2="44681" y2="6510"/>
                          <a14:foregroundMark x1="44681" y1="6510" x2="72872" y2="18677"/>
                          <a14:foregroundMark x1="72872" y1="18677" x2="34929" y2="23479"/>
                          <a14:foregroundMark x1="34929" y1="23479" x2="36348" y2="10032"/>
                          <a14:foregroundMark x1="36348" y1="10032" x2="31738" y2="18250"/>
                          <a14:foregroundMark x1="31738" y1="18250" x2="48582" y2="11099"/>
                          <a14:foregroundMark x1="35638" y1="11099" x2="51773" y2="2988"/>
                          <a14:foregroundMark x1="51773" y1="2988" x2="65071" y2="6830"/>
                          <a14:foregroundMark x1="65071" y1="6830" x2="87943" y2="20918"/>
                          <a14:foregroundMark x1="87943" y1="20918" x2="86525" y2="40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58" y="0"/>
              <a:ext cx="41275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Orange Paint Brush Png, Transparent Png , Transparent Png Image - PNGitem">
              <a:extLst>
                <a:ext uri="{FF2B5EF4-FFF2-40B4-BE49-F238E27FC236}">
                  <a16:creationId xmlns:a16="http://schemas.microsoft.com/office/drawing/2014/main" id="{29261505-2CC8-811B-3CFF-FA683527A3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15" b="89744" l="7907" r="93023">
                          <a14:foregroundMark x1="90000" y1="41239" x2="89767" y2="42094"/>
                          <a14:foregroundMark x1="8023" y1="71581" x2="10000" y2="69658"/>
                          <a14:foregroundMark x1="10814" y1="41667" x2="10814" y2="41667"/>
                          <a14:foregroundMark x1="93023" y1="41026" x2="93023" y2="4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5" t="15599" r="4130" b="8507"/>
            <a:stretch/>
          </p:blipFill>
          <p:spPr bwMode="auto">
            <a:xfrm rot="746519">
              <a:off x="1434445" y="5099220"/>
              <a:ext cx="2413600" cy="1120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CA5F447-1AFE-A69E-EC3F-CB02A202592A}"/>
              </a:ext>
            </a:extLst>
          </p:cNvPr>
          <p:cNvGrpSpPr/>
          <p:nvPr/>
        </p:nvGrpSpPr>
        <p:grpSpPr>
          <a:xfrm>
            <a:off x="1665172" y="372978"/>
            <a:ext cx="3455469" cy="6039852"/>
            <a:chOff x="682658" y="0"/>
            <a:chExt cx="4127500" cy="6858000"/>
          </a:xfrm>
        </p:grpSpPr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B8E45374-8F57-E348-1EB1-861952904E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88" b="96265" l="6915" r="89894">
                          <a14:foregroundMark x1="91135" y1="28175" x2="85816" y2="91676"/>
                          <a14:foregroundMark x1="85816" y1="91676" x2="17021" y2="92209"/>
                          <a14:foregroundMark x1="17021" y1="92209" x2="7270" y2="86766"/>
                          <a14:foregroundMark x1="7270" y1="86766" x2="6915" y2="29136"/>
                          <a14:foregroundMark x1="6915" y1="29136" x2="20213" y2="26788"/>
                          <a14:foregroundMark x1="20213" y1="26788" x2="42021" y2="39381"/>
                          <a14:foregroundMark x1="42021" y1="39381" x2="64539" y2="34792"/>
                          <a14:foregroundMark x1="64539" y1="34792" x2="76064" y2="37994"/>
                          <a14:foregroundMark x1="76064" y1="37994" x2="85106" y2="31163"/>
                          <a14:foregroundMark x1="85106" y1="31163" x2="85816" y2="31910"/>
                          <a14:foregroundMark x1="87943" y1="27748" x2="88298" y2="86126"/>
                          <a14:foregroundMark x1="88298" y1="86126" x2="91667" y2="78762"/>
                          <a14:foregroundMark x1="91667" y1="78762" x2="92908" y2="94557"/>
                          <a14:foregroundMark x1="92908" y1="94557" x2="18440" y2="94877"/>
                          <a14:foregroundMark x1="18440" y1="94877" x2="43262" y2="92423"/>
                          <a14:foregroundMark x1="43262" y1="92423" x2="84220" y2="96371"/>
                          <a14:foregroundMark x1="19326" y1="23159" x2="44681" y2="6510"/>
                          <a14:foregroundMark x1="44681" y1="6510" x2="72872" y2="18677"/>
                          <a14:foregroundMark x1="72872" y1="18677" x2="34929" y2="23479"/>
                          <a14:foregroundMark x1="34929" y1="23479" x2="36348" y2="10032"/>
                          <a14:foregroundMark x1="36348" y1="10032" x2="31738" y2="18250"/>
                          <a14:foregroundMark x1="31738" y1="18250" x2="48582" y2="11099"/>
                          <a14:foregroundMark x1="35638" y1="11099" x2="51773" y2="2988"/>
                          <a14:foregroundMark x1="51773" y1="2988" x2="65071" y2="6830"/>
                          <a14:foregroundMark x1="65071" y1="6830" x2="87943" y2="20918"/>
                          <a14:foregroundMark x1="87943" y1="20918" x2="86525" y2="40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58" y="0"/>
              <a:ext cx="41275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Orange Paint Brush Png, Transparent Png , Transparent Png Image - PNGitem">
              <a:extLst>
                <a:ext uri="{FF2B5EF4-FFF2-40B4-BE49-F238E27FC236}">
                  <a16:creationId xmlns:a16="http://schemas.microsoft.com/office/drawing/2014/main" id="{98479FE7-1012-4B60-1AE4-17462AE919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15" b="89744" l="7907" r="93023">
                          <a14:foregroundMark x1="90000" y1="41239" x2="89767" y2="42094"/>
                          <a14:foregroundMark x1="8023" y1="71581" x2="10000" y2="69658"/>
                          <a14:foregroundMark x1="10814" y1="41667" x2="10814" y2="41667"/>
                          <a14:foregroundMark x1="93023" y1="41026" x2="93023" y2="4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5" t="15599" r="4130" b="8507"/>
            <a:stretch/>
          </p:blipFill>
          <p:spPr bwMode="auto">
            <a:xfrm rot="746519">
              <a:off x="1434445" y="5099220"/>
              <a:ext cx="2413600" cy="1120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4CA0C82E-CC1B-1684-0202-F6F9971C3379}"/>
              </a:ext>
            </a:extLst>
          </p:cNvPr>
          <p:cNvSpPr/>
          <p:nvPr/>
        </p:nvSpPr>
        <p:spPr>
          <a:xfrm>
            <a:off x="2304514" y="4955590"/>
            <a:ext cx="2185851" cy="673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Food </a:t>
            </a:r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DD5F5C30-EFA1-B38A-8B0A-78DA6EB500B8}"/>
              </a:ext>
            </a:extLst>
          </p:cNvPr>
          <p:cNvSpPr/>
          <p:nvPr/>
        </p:nvSpPr>
        <p:spPr>
          <a:xfrm>
            <a:off x="7501479" y="4860756"/>
            <a:ext cx="2185851" cy="673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Body part</a:t>
            </a:r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719690BC-2B41-D788-CDB9-262E04F97674}"/>
              </a:ext>
            </a:extLst>
          </p:cNvPr>
          <p:cNvGrpSpPr/>
          <p:nvPr/>
        </p:nvGrpSpPr>
        <p:grpSpPr>
          <a:xfrm>
            <a:off x="4985885" y="192506"/>
            <a:ext cx="1527207" cy="1588168"/>
            <a:chOff x="3854780" y="197597"/>
            <a:chExt cx="2405411" cy="2405411"/>
          </a:xfrm>
        </p:grpSpPr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15FCFA1B-DB28-13CE-6A33-6EBCF3269C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مستطيل 29">
              <a:extLst>
                <a:ext uri="{FF2B5EF4-FFF2-40B4-BE49-F238E27FC236}">
                  <a16:creationId xmlns:a16="http://schemas.microsoft.com/office/drawing/2014/main" id="{B531E617-5733-37BE-F9F9-F83C71EE57F0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79D680E5-B59F-EB9C-E74B-C8F7843EB390}"/>
              </a:ext>
            </a:extLst>
          </p:cNvPr>
          <p:cNvSpPr/>
          <p:nvPr/>
        </p:nvSpPr>
        <p:spPr>
          <a:xfrm>
            <a:off x="4863961" y="655762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arm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F6AEC8CF-043B-6237-90C4-36B2E65DC3A7}"/>
              </a:ext>
            </a:extLst>
          </p:cNvPr>
          <p:cNvGrpSpPr/>
          <p:nvPr/>
        </p:nvGrpSpPr>
        <p:grpSpPr>
          <a:xfrm>
            <a:off x="7248895" y="2265180"/>
            <a:ext cx="1527207" cy="1588168"/>
            <a:chOff x="3854780" y="197597"/>
            <a:chExt cx="2405411" cy="2405411"/>
          </a:xfrm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56DD18CC-76C6-A779-6C21-09A75BB72D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مستطيل 33">
              <a:extLst>
                <a:ext uri="{FF2B5EF4-FFF2-40B4-BE49-F238E27FC236}">
                  <a16:creationId xmlns:a16="http://schemas.microsoft.com/office/drawing/2014/main" id="{AB8D73D2-16ED-9315-E6F5-58FDC2857EC9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FA36C247-287A-06E0-F7E9-18D3F88958BA}"/>
              </a:ext>
            </a:extLst>
          </p:cNvPr>
          <p:cNvSpPr/>
          <p:nvPr/>
        </p:nvSpPr>
        <p:spPr>
          <a:xfrm>
            <a:off x="7126971" y="2728436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arm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6157C045-DE12-BC57-67C3-304547B9B997}"/>
              </a:ext>
            </a:extLst>
          </p:cNvPr>
          <p:cNvGrpSpPr/>
          <p:nvPr/>
        </p:nvGrpSpPr>
        <p:grpSpPr>
          <a:xfrm>
            <a:off x="5004186" y="235140"/>
            <a:ext cx="1527207" cy="1588168"/>
            <a:chOff x="3854780" y="197597"/>
            <a:chExt cx="2405411" cy="2405411"/>
          </a:xfrm>
        </p:grpSpPr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E0A2AF48-6527-1E8C-1963-B709BF7C8B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مستطيل 45">
              <a:extLst>
                <a:ext uri="{FF2B5EF4-FFF2-40B4-BE49-F238E27FC236}">
                  <a16:creationId xmlns:a16="http://schemas.microsoft.com/office/drawing/2014/main" id="{832456FB-6B0B-5004-98CF-91AF5B3CB9F4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BADC9AA0-ECF0-A7F5-C083-AA71BBBDCC2B}"/>
              </a:ext>
            </a:extLst>
          </p:cNvPr>
          <p:cNvSpPr/>
          <p:nvPr/>
        </p:nvSpPr>
        <p:spPr>
          <a:xfrm>
            <a:off x="4882262" y="698396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pasta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8" name="مجموعة 47">
            <a:extLst>
              <a:ext uri="{FF2B5EF4-FFF2-40B4-BE49-F238E27FC236}">
                <a16:creationId xmlns:a16="http://schemas.microsoft.com/office/drawing/2014/main" id="{CEAA9160-8E74-4830-357C-02F7E6346E43}"/>
              </a:ext>
            </a:extLst>
          </p:cNvPr>
          <p:cNvGrpSpPr/>
          <p:nvPr/>
        </p:nvGrpSpPr>
        <p:grpSpPr>
          <a:xfrm>
            <a:off x="2085689" y="2525737"/>
            <a:ext cx="1527207" cy="1588168"/>
            <a:chOff x="3854780" y="197597"/>
            <a:chExt cx="2405411" cy="2405411"/>
          </a:xfrm>
        </p:grpSpPr>
        <p:pic>
          <p:nvPicPr>
            <p:cNvPr id="49" name="صورة 48">
              <a:extLst>
                <a:ext uri="{FF2B5EF4-FFF2-40B4-BE49-F238E27FC236}">
                  <a16:creationId xmlns:a16="http://schemas.microsoft.com/office/drawing/2014/main" id="{EE7C877C-F734-B18A-8861-E938F0216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مستطيل 49">
              <a:extLst>
                <a:ext uri="{FF2B5EF4-FFF2-40B4-BE49-F238E27FC236}">
                  <a16:creationId xmlns:a16="http://schemas.microsoft.com/office/drawing/2014/main" id="{EA30502E-CE34-CCFF-0E80-AC4738871DE5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0A63B6A8-9B9F-6919-F985-4BE97F8E8954}"/>
              </a:ext>
            </a:extLst>
          </p:cNvPr>
          <p:cNvSpPr/>
          <p:nvPr/>
        </p:nvSpPr>
        <p:spPr>
          <a:xfrm>
            <a:off x="1963765" y="2988993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pasta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51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5" grpId="0"/>
      <p:bldP spid="47" grpId="0"/>
      <p:bldP spid="47" grpId="1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29FEF2-BD64-960D-7A82-8BA1BB23B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95F021C-1C49-E7E6-0FA7-647BD4CC9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B3C9751-5139-7754-40C2-DDDD98E44F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84" t="23439" r="24527" b="12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Male Teacher clipart">
            <a:extLst>
              <a:ext uri="{FF2B5EF4-FFF2-40B4-BE49-F238E27FC236}">
                <a16:creationId xmlns:a16="http://schemas.microsoft.com/office/drawing/2014/main" id="{5A1CE93F-E617-A0E9-CAE2-E254B66AC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365" y="2464066"/>
            <a:ext cx="2089103" cy="407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D8E0DA55-4435-2ABE-31A7-DC92583F7BF5}"/>
              </a:ext>
            </a:extLst>
          </p:cNvPr>
          <p:cNvSpPr/>
          <p:nvPr/>
        </p:nvSpPr>
        <p:spPr>
          <a:xfrm>
            <a:off x="2792410" y="1730140"/>
            <a:ext cx="6333423" cy="27720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Hello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solidFill>
                  <a:srgbClr val="16BCCA"/>
                </a:solidFill>
                <a:latin typeface="Comic Sans MS" panose="030F0702030302020204" pitchFamily="66" charset="0"/>
              </a:rPr>
              <a:t>How are you?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My name is …………………….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I am your English teacher 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Teacher nursery clipart">
            <a:extLst>
              <a:ext uri="{FF2B5EF4-FFF2-40B4-BE49-F238E27FC236}">
                <a16:creationId xmlns:a16="http://schemas.microsoft.com/office/drawing/2014/main" id="{AFEAE423-F111-9720-4874-839751C3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20758" y="2006826"/>
            <a:ext cx="1948083" cy="45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399123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7E3F4BDD-9BCD-ACF7-B4C5-555B5118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785811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255A92A8-E56A-68CE-6213-A89A9456107F}"/>
              </a:ext>
            </a:extLst>
          </p:cNvPr>
          <p:cNvGrpSpPr/>
          <p:nvPr/>
        </p:nvGrpSpPr>
        <p:grpSpPr>
          <a:xfrm>
            <a:off x="6785811" y="308009"/>
            <a:ext cx="3455469" cy="6039852"/>
            <a:chOff x="682658" y="0"/>
            <a:chExt cx="4127500" cy="6858000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BC6BADE5-A998-DC29-3FE8-CE4FA7B604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88" b="96265" l="6915" r="89894">
                          <a14:foregroundMark x1="91135" y1="28175" x2="85816" y2="91676"/>
                          <a14:foregroundMark x1="85816" y1="91676" x2="17021" y2="92209"/>
                          <a14:foregroundMark x1="17021" y1="92209" x2="7270" y2="86766"/>
                          <a14:foregroundMark x1="7270" y1="86766" x2="6915" y2="29136"/>
                          <a14:foregroundMark x1="6915" y1="29136" x2="20213" y2="26788"/>
                          <a14:foregroundMark x1="20213" y1="26788" x2="42021" y2="39381"/>
                          <a14:foregroundMark x1="42021" y1="39381" x2="64539" y2="34792"/>
                          <a14:foregroundMark x1="64539" y1="34792" x2="76064" y2="37994"/>
                          <a14:foregroundMark x1="76064" y1="37994" x2="85106" y2="31163"/>
                          <a14:foregroundMark x1="85106" y1="31163" x2="85816" y2="31910"/>
                          <a14:foregroundMark x1="87943" y1="27748" x2="88298" y2="86126"/>
                          <a14:foregroundMark x1="88298" y1="86126" x2="91667" y2="78762"/>
                          <a14:foregroundMark x1="91667" y1="78762" x2="92908" y2="94557"/>
                          <a14:foregroundMark x1="92908" y1="94557" x2="18440" y2="94877"/>
                          <a14:foregroundMark x1="18440" y1="94877" x2="43262" y2="92423"/>
                          <a14:foregroundMark x1="43262" y1="92423" x2="84220" y2="96371"/>
                          <a14:foregroundMark x1="19326" y1="23159" x2="44681" y2="6510"/>
                          <a14:foregroundMark x1="44681" y1="6510" x2="72872" y2="18677"/>
                          <a14:foregroundMark x1="72872" y1="18677" x2="34929" y2="23479"/>
                          <a14:foregroundMark x1="34929" y1="23479" x2="36348" y2="10032"/>
                          <a14:foregroundMark x1="36348" y1="10032" x2="31738" y2="18250"/>
                          <a14:foregroundMark x1="31738" y1="18250" x2="48582" y2="11099"/>
                          <a14:foregroundMark x1="35638" y1="11099" x2="51773" y2="2988"/>
                          <a14:foregroundMark x1="51773" y1="2988" x2="65071" y2="6830"/>
                          <a14:foregroundMark x1="65071" y1="6830" x2="87943" y2="20918"/>
                          <a14:foregroundMark x1="87943" y1="20918" x2="86525" y2="40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58" y="0"/>
              <a:ext cx="41275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Orange Paint Brush Png, Transparent Png , Transparent Png Image - PNGitem">
              <a:extLst>
                <a:ext uri="{FF2B5EF4-FFF2-40B4-BE49-F238E27FC236}">
                  <a16:creationId xmlns:a16="http://schemas.microsoft.com/office/drawing/2014/main" id="{29261505-2CC8-811B-3CFF-FA683527A3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15" b="89744" l="7907" r="93023">
                          <a14:foregroundMark x1="90000" y1="41239" x2="89767" y2="42094"/>
                          <a14:foregroundMark x1="8023" y1="71581" x2="10000" y2="69658"/>
                          <a14:foregroundMark x1="10814" y1="41667" x2="10814" y2="41667"/>
                          <a14:foregroundMark x1="93023" y1="41026" x2="93023" y2="4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5" t="15599" r="4130" b="8507"/>
            <a:stretch/>
          </p:blipFill>
          <p:spPr bwMode="auto">
            <a:xfrm rot="746519">
              <a:off x="1434445" y="5099220"/>
              <a:ext cx="2413600" cy="1120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CA5F447-1AFE-A69E-EC3F-CB02A202592A}"/>
              </a:ext>
            </a:extLst>
          </p:cNvPr>
          <p:cNvGrpSpPr/>
          <p:nvPr/>
        </p:nvGrpSpPr>
        <p:grpSpPr>
          <a:xfrm>
            <a:off x="1665172" y="372978"/>
            <a:ext cx="3455469" cy="6039852"/>
            <a:chOff x="682658" y="0"/>
            <a:chExt cx="4127500" cy="6858000"/>
          </a:xfrm>
        </p:grpSpPr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B8E45374-8F57-E348-1EB1-861952904E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88" b="96265" l="6915" r="89894">
                          <a14:foregroundMark x1="91135" y1="28175" x2="85816" y2="91676"/>
                          <a14:foregroundMark x1="85816" y1="91676" x2="17021" y2="92209"/>
                          <a14:foregroundMark x1="17021" y1="92209" x2="7270" y2="86766"/>
                          <a14:foregroundMark x1="7270" y1="86766" x2="6915" y2="29136"/>
                          <a14:foregroundMark x1="6915" y1="29136" x2="20213" y2="26788"/>
                          <a14:foregroundMark x1="20213" y1="26788" x2="42021" y2="39381"/>
                          <a14:foregroundMark x1="42021" y1="39381" x2="64539" y2="34792"/>
                          <a14:foregroundMark x1="64539" y1="34792" x2="76064" y2="37994"/>
                          <a14:foregroundMark x1="76064" y1="37994" x2="85106" y2="31163"/>
                          <a14:foregroundMark x1="85106" y1="31163" x2="85816" y2="31910"/>
                          <a14:foregroundMark x1="87943" y1="27748" x2="88298" y2="86126"/>
                          <a14:foregroundMark x1="88298" y1="86126" x2="91667" y2="78762"/>
                          <a14:foregroundMark x1="91667" y1="78762" x2="92908" y2="94557"/>
                          <a14:foregroundMark x1="92908" y1="94557" x2="18440" y2="94877"/>
                          <a14:foregroundMark x1="18440" y1="94877" x2="43262" y2="92423"/>
                          <a14:foregroundMark x1="43262" y1="92423" x2="84220" y2="96371"/>
                          <a14:foregroundMark x1="19326" y1="23159" x2="44681" y2="6510"/>
                          <a14:foregroundMark x1="44681" y1="6510" x2="72872" y2="18677"/>
                          <a14:foregroundMark x1="72872" y1="18677" x2="34929" y2="23479"/>
                          <a14:foregroundMark x1="34929" y1="23479" x2="36348" y2="10032"/>
                          <a14:foregroundMark x1="36348" y1="10032" x2="31738" y2="18250"/>
                          <a14:foregroundMark x1="31738" y1="18250" x2="48582" y2="11099"/>
                          <a14:foregroundMark x1="35638" y1="11099" x2="51773" y2="2988"/>
                          <a14:foregroundMark x1="51773" y1="2988" x2="65071" y2="6830"/>
                          <a14:foregroundMark x1="65071" y1="6830" x2="87943" y2="20918"/>
                          <a14:foregroundMark x1="87943" y1="20918" x2="86525" y2="40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58" y="0"/>
              <a:ext cx="41275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Orange Paint Brush Png, Transparent Png , Transparent Png Image - PNGitem">
              <a:extLst>
                <a:ext uri="{FF2B5EF4-FFF2-40B4-BE49-F238E27FC236}">
                  <a16:creationId xmlns:a16="http://schemas.microsoft.com/office/drawing/2014/main" id="{98479FE7-1012-4B60-1AE4-17462AE919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15" b="89744" l="7907" r="93023">
                          <a14:foregroundMark x1="90000" y1="41239" x2="89767" y2="42094"/>
                          <a14:foregroundMark x1="8023" y1="71581" x2="10000" y2="69658"/>
                          <a14:foregroundMark x1="10814" y1="41667" x2="10814" y2="41667"/>
                          <a14:foregroundMark x1="93023" y1="41026" x2="93023" y2="4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5" t="15599" r="4130" b="8507"/>
            <a:stretch/>
          </p:blipFill>
          <p:spPr bwMode="auto">
            <a:xfrm rot="746519">
              <a:off x="1434445" y="5099220"/>
              <a:ext cx="2413600" cy="1120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719690BC-2B41-D788-CDB9-262E04F97674}"/>
              </a:ext>
            </a:extLst>
          </p:cNvPr>
          <p:cNvGrpSpPr/>
          <p:nvPr/>
        </p:nvGrpSpPr>
        <p:grpSpPr>
          <a:xfrm>
            <a:off x="4985885" y="192506"/>
            <a:ext cx="1527207" cy="1588168"/>
            <a:chOff x="3854780" y="197597"/>
            <a:chExt cx="2405411" cy="2405411"/>
          </a:xfrm>
        </p:grpSpPr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15FCFA1B-DB28-13CE-6A33-6EBCF3269C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مستطيل 29">
              <a:extLst>
                <a:ext uri="{FF2B5EF4-FFF2-40B4-BE49-F238E27FC236}">
                  <a16:creationId xmlns:a16="http://schemas.microsoft.com/office/drawing/2014/main" id="{B531E617-5733-37BE-F9F9-F83C71EE57F0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79D680E5-B59F-EB9C-E74B-C8F7843EB390}"/>
              </a:ext>
            </a:extLst>
          </p:cNvPr>
          <p:cNvSpPr/>
          <p:nvPr/>
        </p:nvSpPr>
        <p:spPr>
          <a:xfrm>
            <a:off x="4863961" y="655762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leg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F6AEC8CF-043B-6237-90C4-36B2E65DC3A7}"/>
              </a:ext>
            </a:extLst>
          </p:cNvPr>
          <p:cNvGrpSpPr/>
          <p:nvPr/>
        </p:nvGrpSpPr>
        <p:grpSpPr>
          <a:xfrm>
            <a:off x="8422123" y="3257256"/>
            <a:ext cx="1527207" cy="1588168"/>
            <a:chOff x="3854780" y="197597"/>
            <a:chExt cx="2405411" cy="2405411"/>
          </a:xfrm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56DD18CC-76C6-A779-6C21-09A75BB72D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مستطيل 33">
              <a:extLst>
                <a:ext uri="{FF2B5EF4-FFF2-40B4-BE49-F238E27FC236}">
                  <a16:creationId xmlns:a16="http://schemas.microsoft.com/office/drawing/2014/main" id="{AB8D73D2-16ED-9315-E6F5-58FDC2857EC9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FA36C247-287A-06E0-F7E9-18D3F88958BA}"/>
              </a:ext>
            </a:extLst>
          </p:cNvPr>
          <p:cNvSpPr/>
          <p:nvPr/>
        </p:nvSpPr>
        <p:spPr>
          <a:xfrm>
            <a:off x="8300199" y="3720512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leg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6157C045-DE12-BC57-67C3-304547B9B997}"/>
              </a:ext>
            </a:extLst>
          </p:cNvPr>
          <p:cNvGrpSpPr/>
          <p:nvPr/>
        </p:nvGrpSpPr>
        <p:grpSpPr>
          <a:xfrm>
            <a:off x="4985885" y="188261"/>
            <a:ext cx="1527207" cy="1588168"/>
            <a:chOff x="3854780" y="197597"/>
            <a:chExt cx="2405411" cy="2405411"/>
          </a:xfrm>
        </p:grpSpPr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E0A2AF48-6527-1E8C-1963-B709BF7C8B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مستطيل 45">
              <a:extLst>
                <a:ext uri="{FF2B5EF4-FFF2-40B4-BE49-F238E27FC236}">
                  <a16:creationId xmlns:a16="http://schemas.microsoft.com/office/drawing/2014/main" id="{832456FB-6B0B-5004-98CF-91AF5B3CB9F4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BADC9AA0-ECF0-A7F5-C083-AA71BBBDCC2B}"/>
              </a:ext>
            </a:extLst>
          </p:cNvPr>
          <p:cNvSpPr/>
          <p:nvPr/>
        </p:nvSpPr>
        <p:spPr>
          <a:xfrm>
            <a:off x="4863961" y="651517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Salad 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8" name="مجموعة 47">
            <a:extLst>
              <a:ext uri="{FF2B5EF4-FFF2-40B4-BE49-F238E27FC236}">
                <a16:creationId xmlns:a16="http://schemas.microsoft.com/office/drawing/2014/main" id="{CEAA9160-8E74-4830-357C-02F7E6346E43}"/>
              </a:ext>
            </a:extLst>
          </p:cNvPr>
          <p:cNvGrpSpPr/>
          <p:nvPr/>
        </p:nvGrpSpPr>
        <p:grpSpPr>
          <a:xfrm>
            <a:off x="3304867" y="3363177"/>
            <a:ext cx="1527207" cy="1588168"/>
            <a:chOff x="3854780" y="197597"/>
            <a:chExt cx="2405411" cy="2405411"/>
          </a:xfrm>
        </p:grpSpPr>
        <p:pic>
          <p:nvPicPr>
            <p:cNvPr id="49" name="صورة 48">
              <a:extLst>
                <a:ext uri="{FF2B5EF4-FFF2-40B4-BE49-F238E27FC236}">
                  <a16:creationId xmlns:a16="http://schemas.microsoft.com/office/drawing/2014/main" id="{EE7C877C-F734-B18A-8861-E938F0216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مستطيل 49">
              <a:extLst>
                <a:ext uri="{FF2B5EF4-FFF2-40B4-BE49-F238E27FC236}">
                  <a16:creationId xmlns:a16="http://schemas.microsoft.com/office/drawing/2014/main" id="{EA30502E-CE34-CCFF-0E80-AC4738871DE5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0A63B6A8-9B9F-6919-F985-4BE97F8E8954}"/>
              </a:ext>
            </a:extLst>
          </p:cNvPr>
          <p:cNvSpPr/>
          <p:nvPr/>
        </p:nvSpPr>
        <p:spPr>
          <a:xfrm>
            <a:off x="3182943" y="3826433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salad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4457452F-779F-05B8-DB38-9C7128D65CB1}"/>
              </a:ext>
            </a:extLst>
          </p:cNvPr>
          <p:cNvGrpSpPr/>
          <p:nvPr/>
        </p:nvGrpSpPr>
        <p:grpSpPr>
          <a:xfrm>
            <a:off x="7064944" y="2234302"/>
            <a:ext cx="1527207" cy="1588168"/>
            <a:chOff x="3854780" y="197597"/>
            <a:chExt cx="2405411" cy="2405411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39242DCC-3CFB-241B-6D38-98931A250A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65875047-671A-2D50-2FA2-24EEDF6BEC8D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مستطيل 4">
            <a:extLst>
              <a:ext uri="{FF2B5EF4-FFF2-40B4-BE49-F238E27FC236}">
                <a16:creationId xmlns:a16="http://schemas.microsoft.com/office/drawing/2014/main" id="{3D6FDF6C-6774-DFFA-DAB7-B99ED40BDE92}"/>
              </a:ext>
            </a:extLst>
          </p:cNvPr>
          <p:cNvSpPr/>
          <p:nvPr/>
        </p:nvSpPr>
        <p:spPr>
          <a:xfrm>
            <a:off x="6943020" y="2697558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arm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7BDB77FE-5997-8687-B812-7D8012E18C61}"/>
              </a:ext>
            </a:extLst>
          </p:cNvPr>
          <p:cNvGrpSpPr/>
          <p:nvPr/>
        </p:nvGrpSpPr>
        <p:grpSpPr>
          <a:xfrm>
            <a:off x="1897000" y="2243928"/>
            <a:ext cx="1527207" cy="1588168"/>
            <a:chOff x="3854780" y="197597"/>
            <a:chExt cx="2405411" cy="2405411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57EDD11B-591B-1AB7-FCD0-FB2E8E2107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7E357C2B-32C5-6CAF-E13B-D383DD3C8914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4C11A7C0-D6F7-B27E-26FA-4B714B9B0C34}"/>
              </a:ext>
            </a:extLst>
          </p:cNvPr>
          <p:cNvSpPr/>
          <p:nvPr/>
        </p:nvSpPr>
        <p:spPr>
          <a:xfrm>
            <a:off x="1874652" y="2647769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pasta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3FAF9FA-AB2C-D760-800E-88FD9A2EA933}"/>
              </a:ext>
            </a:extLst>
          </p:cNvPr>
          <p:cNvSpPr/>
          <p:nvPr/>
        </p:nvSpPr>
        <p:spPr>
          <a:xfrm>
            <a:off x="2304514" y="4955590"/>
            <a:ext cx="2185851" cy="673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Food </a:t>
            </a:r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F2D068A-C5A3-9E62-DF71-0D573BDD5DDF}"/>
              </a:ext>
            </a:extLst>
          </p:cNvPr>
          <p:cNvSpPr/>
          <p:nvPr/>
        </p:nvSpPr>
        <p:spPr>
          <a:xfrm>
            <a:off x="7228004" y="4942005"/>
            <a:ext cx="2185851" cy="673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Body part</a:t>
            </a:r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53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5" grpId="0"/>
      <p:bldP spid="47" grpId="0"/>
      <p:bldP spid="47" grpId="1"/>
      <p:bldP spid="5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7E3F4BDD-9BCD-ACF7-B4C5-555B5118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785811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255A92A8-E56A-68CE-6213-A89A9456107F}"/>
              </a:ext>
            </a:extLst>
          </p:cNvPr>
          <p:cNvGrpSpPr/>
          <p:nvPr/>
        </p:nvGrpSpPr>
        <p:grpSpPr>
          <a:xfrm>
            <a:off x="6785811" y="308009"/>
            <a:ext cx="3455469" cy="6039852"/>
            <a:chOff x="682658" y="0"/>
            <a:chExt cx="4127500" cy="6858000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BC6BADE5-A998-DC29-3FE8-CE4FA7B604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88" b="96265" l="6915" r="89894">
                          <a14:foregroundMark x1="91135" y1="28175" x2="85816" y2="91676"/>
                          <a14:foregroundMark x1="85816" y1="91676" x2="17021" y2="92209"/>
                          <a14:foregroundMark x1="17021" y1="92209" x2="7270" y2="86766"/>
                          <a14:foregroundMark x1="7270" y1="86766" x2="6915" y2="29136"/>
                          <a14:foregroundMark x1="6915" y1="29136" x2="20213" y2="26788"/>
                          <a14:foregroundMark x1="20213" y1="26788" x2="42021" y2="39381"/>
                          <a14:foregroundMark x1="42021" y1="39381" x2="64539" y2="34792"/>
                          <a14:foregroundMark x1="64539" y1="34792" x2="76064" y2="37994"/>
                          <a14:foregroundMark x1="76064" y1="37994" x2="85106" y2="31163"/>
                          <a14:foregroundMark x1="85106" y1="31163" x2="85816" y2="31910"/>
                          <a14:foregroundMark x1="87943" y1="27748" x2="88298" y2="86126"/>
                          <a14:foregroundMark x1="88298" y1="86126" x2="91667" y2="78762"/>
                          <a14:foregroundMark x1="91667" y1="78762" x2="92908" y2="94557"/>
                          <a14:foregroundMark x1="92908" y1="94557" x2="18440" y2="94877"/>
                          <a14:foregroundMark x1="18440" y1="94877" x2="43262" y2="92423"/>
                          <a14:foregroundMark x1="43262" y1="92423" x2="84220" y2="96371"/>
                          <a14:foregroundMark x1="19326" y1="23159" x2="44681" y2="6510"/>
                          <a14:foregroundMark x1="44681" y1="6510" x2="72872" y2="18677"/>
                          <a14:foregroundMark x1="72872" y1="18677" x2="34929" y2="23479"/>
                          <a14:foregroundMark x1="34929" y1="23479" x2="36348" y2="10032"/>
                          <a14:foregroundMark x1="36348" y1="10032" x2="31738" y2="18250"/>
                          <a14:foregroundMark x1="31738" y1="18250" x2="48582" y2="11099"/>
                          <a14:foregroundMark x1="35638" y1="11099" x2="51773" y2="2988"/>
                          <a14:foregroundMark x1="51773" y1="2988" x2="65071" y2="6830"/>
                          <a14:foregroundMark x1="65071" y1="6830" x2="87943" y2="20918"/>
                          <a14:foregroundMark x1="87943" y1="20918" x2="86525" y2="40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58" y="0"/>
              <a:ext cx="41275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Orange Paint Brush Png, Transparent Png , Transparent Png Image - PNGitem">
              <a:extLst>
                <a:ext uri="{FF2B5EF4-FFF2-40B4-BE49-F238E27FC236}">
                  <a16:creationId xmlns:a16="http://schemas.microsoft.com/office/drawing/2014/main" id="{29261505-2CC8-811B-3CFF-FA683527A3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15" b="89744" l="7907" r="93023">
                          <a14:foregroundMark x1="90000" y1="41239" x2="89767" y2="42094"/>
                          <a14:foregroundMark x1="8023" y1="71581" x2="10000" y2="69658"/>
                          <a14:foregroundMark x1="10814" y1="41667" x2="10814" y2="41667"/>
                          <a14:foregroundMark x1="93023" y1="41026" x2="93023" y2="4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5" t="15599" r="4130" b="8507"/>
            <a:stretch/>
          </p:blipFill>
          <p:spPr bwMode="auto">
            <a:xfrm rot="746519">
              <a:off x="1434445" y="5099220"/>
              <a:ext cx="2413600" cy="1120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CA5F447-1AFE-A69E-EC3F-CB02A202592A}"/>
              </a:ext>
            </a:extLst>
          </p:cNvPr>
          <p:cNvGrpSpPr/>
          <p:nvPr/>
        </p:nvGrpSpPr>
        <p:grpSpPr>
          <a:xfrm>
            <a:off x="1665172" y="372978"/>
            <a:ext cx="3455469" cy="6039852"/>
            <a:chOff x="682658" y="0"/>
            <a:chExt cx="4127500" cy="6858000"/>
          </a:xfrm>
        </p:grpSpPr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B8E45374-8F57-E348-1EB1-861952904E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88" b="96265" l="6915" r="89894">
                          <a14:foregroundMark x1="91135" y1="28175" x2="85816" y2="91676"/>
                          <a14:foregroundMark x1="85816" y1="91676" x2="17021" y2="92209"/>
                          <a14:foregroundMark x1="17021" y1="92209" x2="7270" y2="86766"/>
                          <a14:foregroundMark x1="7270" y1="86766" x2="6915" y2="29136"/>
                          <a14:foregroundMark x1="6915" y1="29136" x2="20213" y2="26788"/>
                          <a14:foregroundMark x1="20213" y1="26788" x2="42021" y2="39381"/>
                          <a14:foregroundMark x1="42021" y1="39381" x2="64539" y2="34792"/>
                          <a14:foregroundMark x1="64539" y1="34792" x2="76064" y2="37994"/>
                          <a14:foregroundMark x1="76064" y1="37994" x2="85106" y2="31163"/>
                          <a14:foregroundMark x1="85106" y1="31163" x2="85816" y2="31910"/>
                          <a14:foregroundMark x1="87943" y1="27748" x2="88298" y2="86126"/>
                          <a14:foregroundMark x1="88298" y1="86126" x2="91667" y2="78762"/>
                          <a14:foregroundMark x1="91667" y1="78762" x2="92908" y2="94557"/>
                          <a14:foregroundMark x1="92908" y1="94557" x2="18440" y2="94877"/>
                          <a14:foregroundMark x1="18440" y1="94877" x2="43262" y2="92423"/>
                          <a14:foregroundMark x1="43262" y1="92423" x2="84220" y2="96371"/>
                          <a14:foregroundMark x1="19326" y1="23159" x2="44681" y2="6510"/>
                          <a14:foregroundMark x1="44681" y1="6510" x2="72872" y2="18677"/>
                          <a14:foregroundMark x1="72872" y1="18677" x2="34929" y2="23479"/>
                          <a14:foregroundMark x1="34929" y1="23479" x2="36348" y2="10032"/>
                          <a14:foregroundMark x1="36348" y1="10032" x2="31738" y2="18250"/>
                          <a14:foregroundMark x1="31738" y1="18250" x2="48582" y2="11099"/>
                          <a14:foregroundMark x1="35638" y1="11099" x2="51773" y2="2988"/>
                          <a14:foregroundMark x1="51773" y1="2988" x2="65071" y2="6830"/>
                          <a14:foregroundMark x1="65071" y1="6830" x2="87943" y2="20918"/>
                          <a14:foregroundMark x1="87943" y1="20918" x2="86525" y2="405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58" y="0"/>
              <a:ext cx="41275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Orange Paint Brush Png, Transparent Png , Transparent Png Image - PNGitem">
              <a:extLst>
                <a:ext uri="{FF2B5EF4-FFF2-40B4-BE49-F238E27FC236}">
                  <a16:creationId xmlns:a16="http://schemas.microsoft.com/office/drawing/2014/main" id="{98479FE7-1012-4B60-1AE4-17462AE919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15" b="89744" l="7907" r="93023">
                          <a14:foregroundMark x1="90000" y1="41239" x2="89767" y2="42094"/>
                          <a14:foregroundMark x1="8023" y1="71581" x2="10000" y2="69658"/>
                          <a14:foregroundMark x1="10814" y1="41667" x2="10814" y2="41667"/>
                          <a14:foregroundMark x1="93023" y1="41026" x2="93023" y2="410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5" t="15599" r="4130" b="8507"/>
            <a:stretch/>
          </p:blipFill>
          <p:spPr bwMode="auto">
            <a:xfrm rot="746519">
              <a:off x="1434445" y="5099220"/>
              <a:ext cx="2413600" cy="1120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719690BC-2B41-D788-CDB9-262E04F97674}"/>
              </a:ext>
            </a:extLst>
          </p:cNvPr>
          <p:cNvGrpSpPr/>
          <p:nvPr/>
        </p:nvGrpSpPr>
        <p:grpSpPr>
          <a:xfrm>
            <a:off x="4985885" y="192506"/>
            <a:ext cx="1527207" cy="1588168"/>
            <a:chOff x="3854780" y="197597"/>
            <a:chExt cx="2405411" cy="2405411"/>
          </a:xfrm>
        </p:grpSpPr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15FCFA1B-DB28-13CE-6A33-6EBCF3269C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مستطيل 29">
              <a:extLst>
                <a:ext uri="{FF2B5EF4-FFF2-40B4-BE49-F238E27FC236}">
                  <a16:creationId xmlns:a16="http://schemas.microsoft.com/office/drawing/2014/main" id="{B531E617-5733-37BE-F9F9-F83C71EE57F0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79D680E5-B59F-EB9C-E74B-C8F7843EB390}"/>
              </a:ext>
            </a:extLst>
          </p:cNvPr>
          <p:cNvSpPr/>
          <p:nvPr/>
        </p:nvSpPr>
        <p:spPr>
          <a:xfrm>
            <a:off x="4863961" y="655762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ear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F6AEC8CF-043B-6237-90C4-36B2E65DC3A7}"/>
              </a:ext>
            </a:extLst>
          </p:cNvPr>
          <p:cNvGrpSpPr/>
          <p:nvPr/>
        </p:nvGrpSpPr>
        <p:grpSpPr>
          <a:xfrm>
            <a:off x="8422123" y="3257256"/>
            <a:ext cx="1527207" cy="1588168"/>
            <a:chOff x="3854780" y="197597"/>
            <a:chExt cx="2405411" cy="2405411"/>
          </a:xfrm>
        </p:grpSpPr>
        <p:pic>
          <p:nvPicPr>
            <p:cNvPr id="33" name="صورة 32">
              <a:extLst>
                <a:ext uri="{FF2B5EF4-FFF2-40B4-BE49-F238E27FC236}">
                  <a16:creationId xmlns:a16="http://schemas.microsoft.com/office/drawing/2014/main" id="{56DD18CC-76C6-A779-6C21-09A75BB72D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مستطيل 33">
              <a:extLst>
                <a:ext uri="{FF2B5EF4-FFF2-40B4-BE49-F238E27FC236}">
                  <a16:creationId xmlns:a16="http://schemas.microsoft.com/office/drawing/2014/main" id="{AB8D73D2-16ED-9315-E6F5-58FDC2857EC9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FA36C247-287A-06E0-F7E9-18D3F88958BA}"/>
              </a:ext>
            </a:extLst>
          </p:cNvPr>
          <p:cNvSpPr/>
          <p:nvPr/>
        </p:nvSpPr>
        <p:spPr>
          <a:xfrm>
            <a:off x="8300199" y="3720512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leg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6157C045-DE12-BC57-67C3-304547B9B997}"/>
              </a:ext>
            </a:extLst>
          </p:cNvPr>
          <p:cNvGrpSpPr/>
          <p:nvPr/>
        </p:nvGrpSpPr>
        <p:grpSpPr>
          <a:xfrm>
            <a:off x="5024339" y="193748"/>
            <a:ext cx="1527207" cy="1588168"/>
            <a:chOff x="3854780" y="197597"/>
            <a:chExt cx="2405411" cy="2405411"/>
          </a:xfrm>
        </p:grpSpPr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E0A2AF48-6527-1E8C-1963-B709BF7C8B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مستطيل 45">
              <a:extLst>
                <a:ext uri="{FF2B5EF4-FFF2-40B4-BE49-F238E27FC236}">
                  <a16:creationId xmlns:a16="http://schemas.microsoft.com/office/drawing/2014/main" id="{832456FB-6B0B-5004-98CF-91AF5B3CB9F4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BADC9AA0-ECF0-A7F5-C083-AA71BBBDCC2B}"/>
              </a:ext>
            </a:extLst>
          </p:cNvPr>
          <p:cNvSpPr/>
          <p:nvPr/>
        </p:nvSpPr>
        <p:spPr>
          <a:xfrm>
            <a:off x="4902415" y="657004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burger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8" name="مجموعة 47">
            <a:extLst>
              <a:ext uri="{FF2B5EF4-FFF2-40B4-BE49-F238E27FC236}">
                <a16:creationId xmlns:a16="http://schemas.microsoft.com/office/drawing/2014/main" id="{CEAA9160-8E74-4830-357C-02F7E6346E43}"/>
              </a:ext>
            </a:extLst>
          </p:cNvPr>
          <p:cNvGrpSpPr/>
          <p:nvPr/>
        </p:nvGrpSpPr>
        <p:grpSpPr>
          <a:xfrm>
            <a:off x="3304867" y="3363177"/>
            <a:ext cx="1527207" cy="1588168"/>
            <a:chOff x="3854780" y="197597"/>
            <a:chExt cx="2405411" cy="2405411"/>
          </a:xfrm>
        </p:grpSpPr>
        <p:pic>
          <p:nvPicPr>
            <p:cNvPr id="49" name="صورة 48">
              <a:extLst>
                <a:ext uri="{FF2B5EF4-FFF2-40B4-BE49-F238E27FC236}">
                  <a16:creationId xmlns:a16="http://schemas.microsoft.com/office/drawing/2014/main" id="{EE7C877C-F734-B18A-8861-E938F0216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مستطيل 49">
              <a:extLst>
                <a:ext uri="{FF2B5EF4-FFF2-40B4-BE49-F238E27FC236}">
                  <a16:creationId xmlns:a16="http://schemas.microsoft.com/office/drawing/2014/main" id="{EA30502E-CE34-CCFF-0E80-AC4738871DE5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0A63B6A8-9B9F-6919-F985-4BE97F8E8954}"/>
              </a:ext>
            </a:extLst>
          </p:cNvPr>
          <p:cNvSpPr/>
          <p:nvPr/>
        </p:nvSpPr>
        <p:spPr>
          <a:xfrm>
            <a:off x="3182943" y="3826433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salad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4457452F-779F-05B8-DB38-9C7128D65CB1}"/>
              </a:ext>
            </a:extLst>
          </p:cNvPr>
          <p:cNvGrpSpPr/>
          <p:nvPr/>
        </p:nvGrpSpPr>
        <p:grpSpPr>
          <a:xfrm>
            <a:off x="7064944" y="2234302"/>
            <a:ext cx="1527207" cy="1588168"/>
            <a:chOff x="3854780" y="197597"/>
            <a:chExt cx="2405411" cy="2405411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39242DCC-3CFB-241B-6D38-98931A250A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65875047-671A-2D50-2FA2-24EEDF6BEC8D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5" name="مستطيل 4">
            <a:extLst>
              <a:ext uri="{FF2B5EF4-FFF2-40B4-BE49-F238E27FC236}">
                <a16:creationId xmlns:a16="http://schemas.microsoft.com/office/drawing/2014/main" id="{3D6FDF6C-6774-DFFA-DAB7-B99ED40BDE92}"/>
              </a:ext>
            </a:extLst>
          </p:cNvPr>
          <p:cNvSpPr/>
          <p:nvPr/>
        </p:nvSpPr>
        <p:spPr>
          <a:xfrm>
            <a:off x="6943020" y="2697558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arm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7BDB77FE-5997-8687-B812-7D8012E18C61}"/>
              </a:ext>
            </a:extLst>
          </p:cNvPr>
          <p:cNvGrpSpPr/>
          <p:nvPr/>
        </p:nvGrpSpPr>
        <p:grpSpPr>
          <a:xfrm>
            <a:off x="1897000" y="2243928"/>
            <a:ext cx="1527207" cy="1588168"/>
            <a:chOff x="3854780" y="197597"/>
            <a:chExt cx="2405411" cy="2405411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57EDD11B-591B-1AB7-FCD0-FB2E8E2107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7E357C2B-32C5-6CAF-E13B-D383DD3C8914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4C11A7C0-D6F7-B27E-26FA-4B714B9B0C34}"/>
              </a:ext>
            </a:extLst>
          </p:cNvPr>
          <p:cNvSpPr/>
          <p:nvPr/>
        </p:nvSpPr>
        <p:spPr>
          <a:xfrm>
            <a:off x="1874652" y="2647769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pasta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4DF55804-2E61-28FB-05AE-4A6C79FCE9D2}"/>
              </a:ext>
            </a:extLst>
          </p:cNvPr>
          <p:cNvGrpSpPr/>
          <p:nvPr/>
        </p:nvGrpSpPr>
        <p:grpSpPr>
          <a:xfrm>
            <a:off x="1856483" y="3766841"/>
            <a:ext cx="1527207" cy="1588168"/>
            <a:chOff x="3854780" y="197597"/>
            <a:chExt cx="2405411" cy="2405411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4E91534B-9949-07AE-4320-40F707EC0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6615F1A3-8B95-4246-B34C-A47D9C6372D1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BBF8AE50-7545-4263-200E-16574EBC6391}"/>
              </a:ext>
            </a:extLst>
          </p:cNvPr>
          <p:cNvSpPr/>
          <p:nvPr/>
        </p:nvSpPr>
        <p:spPr>
          <a:xfrm>
            <a:off x="1734559" y="4230097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burger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416E57D1-5B61-26C7-4281-8D1EBD26C68E}"/>
              </a:ext>
            </a:extLst>
          </p:cNvPr>
          <p:cNvGrpSpPr/>
          <p:nvPr/>
        </p:nvGrpSpPr>
        <p:grpSpPr>
          <a:xfrm>
            <a:off x="7021175" y="3514133"/>
            <a:ext cx="1527207" cy="1588168"/>
            <a:chOff x="3854780" y="197597"/>
            <a:chExt cx="2405411" cy="2405411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2CF6A859-92E8-8396-52EF-DA1417158B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B0F89DF9-8F03-DC09-4F09-65800C77EE88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6BB810BD-35E5-E637-12B8-A3880703A123}"/>
              </a:ext>
            </a:extLst>
          </p:cNvPr>
          <p:cNvSpPr/>
          <p:nvPr/>
        </p:nvSpPr>
        <p:spPr>
          <a:xfrm>
            <a:off x="6899251" y="3977389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ear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EF876C47-9F65-CCE5-C53B-0CF37A75AB12}"/>
              </a:ext>
            </a:extLst>
          </p:cNvPr>
          <p:cNvSpPr/>
          <p:nvPr/>
        </p:nvSpPr>
        <p:spPr>
          <a:xfrm>
            <a:off x="2304514" y="4955590"/>
            <a:ext cx="2185851" cy="673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Food </a:t>
            </a:r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2C54D93F-A715-C10A-DF59-F1A9DC3885A6}"/>
              </a:ext>
            </a:extLst>
          </p:cNvPr>
          <p:cNvSpPr/>
          <p:nvPr/>
        </p:nvSpPr>
        <p:spPr>
          <a:xfrm>
            <a:off x="7228004" y="4942005"/>
            <a:ext cx="2185851" cy="673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Body part</a:t>
            </a:r>
            <a:endParaRPr lang="ar-SA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37" name="Picture 2" descr="Good Job Gif">
            <a:extLst>
              <a:ext uri="{FF2B5EF4-FFF2-40B4-BE49-F238E27FC236}">
                <a16:creationId xmlns:a16="http://schemas.microsoft.com/office/drawing/2014/main" id="{E5727C2F-AC42-BC43-2F78-0A81EC918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83" y="2795639"/>
            <a:ext cx="1972432" cy="213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81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47" grpId="0"/>
      <p:bldP spid="47" grpId="1"/>
      <p:bldP spid="14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8C3F72A8-0488-3C1A-DC8F-04427B02EB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28217" r="27529" b="13179"/>
          <a:stretch/>
        </p:blipFill>
        <p:spPr>
          <a:xfrm>
            <a:off x="85060" y="0"/>
            <a:ext cx="12025424" cy="685799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D23226E-D058-B38D-CF6E-FAA394EE7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12"/>
          <a:stretch/>
        </p:blipFill>
        <p:spPr bwMode="auto">
          <a:xfrm>
            <a:off x="3099480" y="314211"/>
            <a:ext cx="6710534" cy="541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DA59539-E129-56C2-B486-5BAD4ED1A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9" t="57930" r="60261" b="27860"/>
          <a:stretch/>
        </p:blipFill>
        <p:spPr bwMode="auto">
          <a:xfrm rot="20647096">
            <a:off x="1388183" y="1533312"/>
            <a:ext cx="964262" cy="9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0F80C9E-FE10-BD7E-906E-143220AC3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0" r="80130" b="27860"/>
          <a:stretch/>
        </p:blipFill>
        <p:spPr bwMode="auto">
          <a:xfrm>
            <a:off x="522962" y="360034"/>
            <a:ext cx="964262" cy="9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630664D-7FE3-735C-5DF0-6CF374ACB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7" r="80130" b="13942"/>
          <a:stretch/>
        </p:blipFill>
        <p:spPr bwMode="auto">
          <a:xfrm rot="20849901">
            <a:off x="3251425" y="5584246"/>
            <a:ext cx="964263" cy="9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8468E21-B525-80D9-695D-10A7CE179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1" t="57930" r="20179" b="27860"/>
          <a:stretch/>
        </p:blipFill>
        <p:spPr bwMode="auto">
          <a:xfrm rot="20544026">
            <a:off x="10075054" y="3428999"/>
            <a:ext cx="964262" cy="9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5BC0110-39C8-A8F9-900F-64AB87408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9" t="57930" r="39901" b="27860"/>
          <a:stretch/>
        </p:blipFill>
        <p:spPr bwMode="auto">
          <a:xfrm rot="719411">
            <a:off x="10060772" y="607994"/>
            <a:ext cx="958450" cy="9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7C2FD72-4368-8B6F-B019-E09B6D831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1" t="71684" b="14105"/>
          <a:stretch/>
        </p:blipFill>
        <p:spPr bwMode="auto">
          <a:xfrm>
            <a:off x="10558243" y="2020592"/>
            <a:ext cx="1003567" cy="9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4A744BA-952C-C744-BC83-570877DDAC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9" t="71684" r="39471" b="14105"/>
          <a:stretch/>
        </p:blipFill>
        <p:spPr bwMode="auto">
          <a:xfrm rot="1018782">
            <a:off x="1975485" y="2746504"/>
            <a:ext cx="1003567" cy="9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BC94A89-D8EC-B95B-E6F0-38C60ED31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9" t="71684" r="59341" b="14105"/>
          <a:stretch/>
        </p:blipFill>
        <p:spPr bwMode="auto">
          <a:xfrm>
            <a:off x="1844886" y="4267857"/>
            <a:ext cx="1003567" cy="9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0EB0A7A-131A-2B6E-F3FE-3D561484D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0" t="71684" r="20678" b="14105"/>
          <a:stretch/>
        </p:blipFill>
        <p:spPr bwMode="auto">
          <a:xfrm>
            <a:off x="10673516" y="4629700"/>
            <a:ext cx="970668" cy="9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E55D3E80-4038-14D1-97D3-7EA8F058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30" r="80130" b="27860"/>
          <a:stretch/>
        </p:blipFill>
        <p:spPr bwMode="auto">
          <a:xfrm>
            <a:off x="6720028" y="2020591"/>
            <a:ext cx="964262" cy="9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E3996592-D895-9C90-F75C-89485C663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9" t="57930" r="60261" b="27860"/>
          <a:stretch/>
        </p:blipFill>
        <p:spPr bwMode="auto">
          <a:xfrm>
            <a:off x="3479447" y="1943390"/>
            <a:ext cx="964262" cy="9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CB52695E-DEC3-B193-965D-1BBBD6E50E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9" t="71684" r="39471" b="14105"/>
          <a:stretch/>
        </p:blipFill>
        <p:spPr bwMode="auto">
          <a:xfrm>
            <a:off x="6700375" y="3261639"/>
            <a:ext cx="1003567" cy="9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807BCC16-2FBA-8F65-9243-C7251A59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9" t="71684" r="59341" b="14105"/>
          <a:stretch/>
        </p:blipFill>
        <p:spPr bwMode="auto">
          <a:xfrm>
            <a:off x="3551077" y="3261638"/>
            <a:ext cx="1003567" cy="9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16B82C36-802A-879F-3713-D64C4A961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7" r="80130" b="13942"/>
          <a:stretch/>
        </p:blipFill>
        <p:spPr bwMode="auto">
          <a:xfrm>
            <a:off x="8269053" y="1953652"/>
            <a:ext cx="964263" cy="9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7ED2CC86-817E-FFD9-0CDD-66AB073C3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9" t="57930" r="39901" b="27860"/>
          <a:stretch/>
        </p:blipFill>
        <p:spPr bwMode="auto">
          <a:xfrm>
            <a:off x="8338847" y="3199873"/>
            <a:ext cx="958450" cy="9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84363811-53F7-5D21-CFD3-62D7FDA25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1" t="71684" b="14105"/>
          <a:stretch/>
        </p:blipFill>
        <p:spPr bwMode="auto">
          <a:xfrm>
            <a:off x="5225462" y="1967353"/>
            <a:ext cx="1003567" cy="9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950CFBA8-62F4-16DE-7D8A-094F78ACAC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1" t="57930" r="20179" b="27860"/>
          <a:stretch/>
        </p:blipFill>
        <p:spPr bwMode="auto">
          <a:xfrm>
            <a:off x="5237033" y="3261638"/>
            <a:ext cx="964262" cy="9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A8EFB6AC-5041-8ADA-1D9C-A8C93B256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0" t="71684" r="20678" b="14105"/>
          <a:stretch/>
        </p:blipFill>
        <p:spPr bwMode="auto">
          <a:xfrm>
            <a:off x="8322928" y="4629699"/>
            <a:ext cx="970668" cy="97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98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7BDC44EF-8BFF-E217-0587-CAAB55495C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5"/>
          <a:stretch/>
        </p:blipFill>
        <p:spPr>
          <a:xfrm>
            <a:off x="-1" y="50330"/>
            <a:ext cx="12192000" cy="6858000"/>
          </a:xfrm>
          <a:prstGeom prst="rect">
            <a:avLst/>
          </a:prstGeom>
        </p:spPr>
      </p:pic>
      <p:pic>
        <p:nvPicPr>
          <p:cNvPr id="22" name="صورة 21" descr="Soccer player is kicking the ball clipart">
            <a:extLst>
              <a:ext uri="{FF2B5EF4-FFF2-40B4-BE49-F238E27FC236}">
                <a16:creationId xmlns:a16="http://schemas.microsoft.com/office/drawing/2014/main" id="{E82C9524-FC92-4846-7000-C3F6C875A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172" y="1984561"/>
            <a:ext cx="3822339" cy="4536402"/>
          </a:xfrm>
          <a:custGeom>
            <a:avLst/>
            <a:gdLst>
              <a:gd name="connsiteX0" fmla="*/ 0 w 2889250"/>
              <a:gd name="connsiteY0" fmla="*/ 0 h 3429000"/>
              <a:gd name="connsiteX1" fmla="*/ 2889250 w 2889250"/>
              <a:gd name="connsiteY1" fmla="*/ 0 h 3429000"/>
              <a:gd name="connsiteX2" fmla="*/ 2889250 w 2889250"/>
              <a:gd name="connsiteY2" fmla="*/ 3429000 h 3429000"/>
              <a:gd name="connsiteX3" fmla="*/ 0 w 2889250"/>
              <a:gd name="connsiteY3" fmla="*/ 3429000 h 3429000"/>
              <a:gd name="connsiteX4" fmla="*/ 0 w 2889250"/>
              <a:gd name="connsiteY4" fmla="*/ 3373657 h 3429000"/>
              <a:gd name="connsiteX5" fmla="*/ 745556 w 2889250"/>
              <a:gd name="connsiteY5" fmla="*/ 3373657 h 3429000"/>
              <a:gd name="connsiteX6" fmla="*/ 745556 w 2889250"/>
              <a:gd name="connsiteY6" fmla="*/ 3100740 h 3429000"/>
              <a:gd name="connsiteX7" fmla="*/ 819020 w 2889250"/>
              <a:gd name="connsiteY7" fmla="*/ 3100740 h 3429000"/>
              <a:gd name="connsiteX8" fmla="*/ 819020 w 2889250"/>
              <a:gd name="connsiteY8" fmla="*/ 3025841 h 3429000"/>
              <a:gd name="connsiteX9" fmla="*/ 925557 w 2889250"/>
              <a:gd name="connsiteY9" fmla="*/ 3025841 h 3429000"/>
              <a:gd name="connsiteX10" fmla="*/ 925557 w 2889250"/>
              <a:gd name="connsiteY10" fmla="*/ 2817893 h 3429000"/>
              <a:gd name="connsiteX11" fmla="*/ 819020 w 2889250"/>
              <a:gd name="connsiteY11" fmla="*/ 2817893 h 3429000"/>
              <a:gd name="connsiteX12" fmla="*/ 819020 w 2889250"/>
              <a:gd name="connsiteY12" fmla="*/ 2426968 h 3429000"/>
              <a:gd name="connsiteX13" fmla="*/ 745556 w 2889250"/>
              <a:gd name="connsiteY13" fmla="*/ 2426968 h 3429000"/>
              <a:gd name="connsiteX14" fmla="*/ 745556 w 2889250"/>
              <a:gd name="connsiteY14" fmla="*/ 2341550 h 3429000"/>
              <a:gd name="connsiteX15" fmla="*/ 0 w 2889250"/>
              <a:gd name="connsiteY15" fmla="*/ 234155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89250" h="3429000">
                <a:moveTo>
                  <a:pt x="0" y="0"/>
                </a:moveTo>
                <a:lnTo>
                  <a:pt x="2889250" y="0"/>
                </a:lnTo>
                <a:lnTo>
                  <a:pt x="2889250" y="3429000"/>
                </a:lnTo>
                <a:lnTo>
                  <a:pt x="0" y="3429000"/>
                </a:lnTo>
                <a:lnTo>
                  <a:pt x="0" y="3373657"/>
                </a:lnTo>
                <a:lnTo>
                  <a:pt x="745556" y="3373657"/>
                </a:lnTo>
                <a:lnTo>
                  <a:pt x="745556" y="3100740"/>
                </a:lnTo>
                <a:lnTo>
                  <a:pt x="819020" y="3100740"/>
                </a:lnTo>
                <a:lnTo>
                  <a:pt x="819020" y="3025841"/>
                </a:lnTo>
                <a:lnTo>
                  <a:pt x="925557" y="3025841"/>
                </a:lnTo>
                <a:lnTo>
                  <a:pt x="925557" y="2817893"/>
                </a:lnTo>
                <a:lnTo>
                  <a:pt x="819020" y="2817893"/>
                </a:lnTo>
                <a:lnTo>
                  <a:pt x="819020" y="2426968"/>
                </a:lnTo>
                <a:lnTo>
                  <a:pt x="745556" y="2426968"/>
                </a:lnTo>
                <a:lnTo>
                  <a:pt x="745556" y="2341550"/>
                </a:lnTo>
                <a:lnTo>
                  <a:pt x="0" y="23415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occer clipart">
            <a:extLst>
              <a:ext uri="{FF2B5EF4-FFF2-40B4-BE49-F238E27FC236}">
                <a16:creationId xmlns:a16="http://schemas.microsoft.com/office/drawing/2014/main" id="{C42EEB77-A363-4F10-E682-FBFBACAE0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258" y="4314523"/>
            <a:ext cx="1789895" cy="178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A46C4423-6A0B-84CC-0371-D1514B50B446}"/>
              </a:ext>
            </a:extLst>
          </p:cNvPr>
          <p:cNvSpPr/>
          <p:nvPr/>
        </p:nvSpPr>
        <p:spPr>
          <a:xfrm>
            <a:off x="3655926" y="660509"/>
            <a:ext cx="4880147" cy="134077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They …..students.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4" descr="Soccer clipart">
            <a:extLst>
              <a:ext uri="{FF2B5EF4-FFF2-40B4-BE49-F238E27FC236}">
                <a16:creationId xmlns:a16="http://schemas.microsoft.com/office/drawing/2014/main" id="{85B1C004-AB33-3CA5-38E7-492A4AC1D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104" y="4252762"/>
            <a:ext cx="1789895" cy="178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3ED7BBD4-E14A-6B61-D2EF-26A339A17DF6}"/>
              </a:ext>
            </a:extLst>
          </p:cNvPr>
          <p:cNvSpPr/>
          <p:nvPr/>
        </p:nvSpPr>
        <p:spPr>
          <a:xfrm>
            <a:off x="7479825" y="4891836"/>
            <a:ext cx="828039" cy="6352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are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4F764E1-851B-2B37-CF91-2B033FBAAEEF}"/>
              </a:ext>
            </a:extLst>
          </p:cNvPr>
          <p:cNvSpPr/>
          <p:nvPr/>
        </p:nvSpPr>
        <p:spPr>
          <a:xfrm>
            <a:off x="3257914" y="4741216"/>
            <a:ext cx="994273" cy="6352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am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Neymar Jr Top 33 Ridiculously Disrespectful Skill Moves">
            <a:hlinkClick r:id="" action="ppaction://media"/>
            <a:extLst>
              <a:ext uri="{FF2B5EF4-FFF2-40B4-BE49-F238E27FC236}">
                <a16:creationId xmlns:a16="http://schemas.microsoft.com/office/drawing/2014/main" id="{97D869A3-1030-691A-113B-7DABC39793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9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1314" y="13308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9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25 1.11111E-6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-0.31432 -0.2995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48542 -0.5384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2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7BDC44EF-8BFF-E217-0587-CAAB55495C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هدف كريستيانو رونالدو وعطني وحده سييي - Cristiano ronaldo siii">
            <a:hlinkClick r:id="" action="ppaction://media"/>
            <a:extLst>
              <a:ext uri="{FF2B5EF4-FFF2-40B4-BE49-F238E27FC236}">
                <a16:creationId xmlns:a16="http://schemas.microsoft.com/office/drawing/2014/main" id="{37040BF9-E84F-2D8F-6A4F-2478E0E3D4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00" y="983978"/>
            <a:ext cx="406400" cy="406400"/>
          </a:xfrm>
          <a:prstGeom prst="rect">
            <a:avLst/>
          </a:prstGeom>
        </p:spPr>
      </p:pic>
      <p:pic>
        <p:nvPicPr>
          <p:cNvPr id="22" name="صورة 21" descr="Soccer player is kicking the ball clipart">
            <a:extLst>
              <a:ext uri="{FF2B5EF4-FFF2-40B4-BE49-F238E27FC236}">
                <a16:creationId xmlns:a16="http://schemas.microsoft.com/office/drawing/2014/main" id="{E82C9524-FC92-4846-7000-C3F6C875A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172" y="1984561"/>
            <a:ext cx="3822339" cy="4536402"/>
          </a:xfrm>
          <a:custGeom>
            <a:avLst/>
            <a:gdLst>
              <a:gd name="connsiteX0" fmla="*/ 0 w 2889250"/>
              <a:gd name="connsiteY0" fmla="*/ 0 h 3429000"/>
              <a:gd name="connsiteX1" fmla="*/ 2889250 w 2889250"/>
              <a:gd name="connsiteY1" fmla="*/ 0 h 3429000"/>
              <a:gd name="connsiteX2" fmla="*/ 2889250 w 2889250"/>
              <a:gd name="connsiteY2" fmla="*/ 3429000 h 3429000"/>
              <a:gd name="connsiteX3" fmla="*/ 0 w 2889250"/>
              <a:gd name="connsiteY3" fmla="*/ 3429000 h 3429000"/>
              <a:gd name="connsiteX4" fmla="*/ 0 w 2889250"/>
              <a:gd name="connsiteY4" fmla="*/ 3373657 h 3429000"/>
              <a:gd name="connsiteX5" fmla="*/ 745556 w 2889250"/>
              <a:gd name="connsiteY5" fmla="*/ 3373657 h 3429000"/>
              <a:gd name="connsiteX6" fmla="*/ 745556 w 2889250"/>
              <a:gd name="connsiteY6" fmla="*/ 3100740 h 3429000"/>
              <a:gd name="connsiteX7" fmla="*/ 819020 w 2889250"/>
              <a:gd name="connsiteY7" fmla="*/ 3100740 h 3429000"/>
              <a:gd name="connsiteX8" fmla="*/ 819020 w 2889250"/>
              <a:gd name="connsiteY8" fmla="*/ 3025841 h 3429000"/>
              <a:gd name="connsiteX9" fmla="*/ 925557 w 2889250"/>
              <a:gd name="connsiteY9" fmla="*/ 3025841 h 3429000"/>
              <a:gd name="connsiteX10" fmla="*/ 925557 w 2889250"/>
              <a:gd name="connsiteY10" fmla="*/ 2817893 h 3429000"/>
              <a:gd name="connsiteX11" fmla="*/ 819020 w 2889250"/>
              <a:gd name="connsiteY11" fmla="*/ 2817893 h 3429000"/>
              <a:gd name="connsiteX12" fmla="*/ 819020 w 2889250"/>
              <a:gd name="connsiteY12" fmla="*/ 2426968 h 3429000"/>
              <a:gd name="connsiteX13" fmla="*/ 745556 w 2889250"/>
              <a:gd name="connsiteY13" fmla="*/ 2426968 h 3429000"/>
              <a:gd name="connsiteX14" fmla="*/ 745556 w 2889250"/>
              <a:gd name="connsiteY14" fmla="*/ 2341550 h 3429000"/>
              <a:gd name="connsiteX15" fmla="*/ 0 w 2889250"/>
              <a:gd name="connsiteY15" fmla="*/ 234155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89250" h="3429000">
                <a:moveTo>
                  <a:pt x="0" y="0"/>
                </a:moveTo>
                <a:lnTo>
                  <a:pt x="2889250" y="0"/>
                </a:lnTo>
                <a:lnTo>
                  <a:pt x="2889250" y="3429000"/>
                </a:lnTo>
                <a:lnTo>
                  <a:pt x="0" y="3429000"/>
                </a:lnTo>
                <a:lnTo>
                  <a:pt x="0" y="3373657"/>
                </a:lnTo>
                <a:lnTo>
                  <a:pt x="745556" y="3373657"/>
                </a:lnTo>
                <a:lnTo>
                  <a:pt x="745556" y="3100740"/>
                </a:lnTo>
                <a:lnTo>
                  <a:pt x="819020" y="3100740"/>
                </a:lnTo>
                <a:lnTo>
                  <a:pt x="819020" y="3025841"/>
                </a:lnTo>
                <a:lnTo>
                  <a:pt x="925557" y="3025841"/>
                </a:lnTo>
                <a:lnTo>
                  <a:pt x="925557" y="2817893"/>
                </a:lnTo>
                <a:lnTo>
                  <a:pt x="819020" y="2817893"/>
                </a:lnTo>
                <a:lnTo>
                  <a:pt x="819020" y="2426968"/>
                </a:lnTo>
                <a:lnTo>
                  <a:pt x="745556" y="2426968"/>
                </a:lnTo>
                <a:lnTo>
                  <a:pt x="745556" y="2341550"/>
                </a:lnTo>
                <a:lnTo>
                  <a:pt x="0" y="23415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occer clipart">
            <a:extLst>
              <a:ext uri="{FF2B5EF4-FFF2-40B4-BE49-F238E27FC236}">
                <a16:creationId xmlns:a16="http://schemas.microsoft.com/office/drawing/2014/main" id="{C42EEB77-A363-4F10-E682-FBFBACAE0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373" y="4129238"/>
            <a:ext cx="1913419" cy="191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Soccer clipart">
            <a:extLst>
              <a:ext uri="{FF2B5EF4-FFF2-40B4-BE49-F238E27FC236}">
                <a16:creationId xmlns:a16="http://schemas.microsoft.com/office/drawing/2014/main" id="{85B1C004-AB33-3CA5-38E7-492A4AC1D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380" y="4252762"/>
            <a:ext cx="1913419" cy="191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3ED7BBD4-E14A-6B61-D2EF-26A339A17DF6}"/>
              </a:ext>
            </a:extLst>
          </p:cNvPr>
          <p:cNvSpPr/>
          <p:nvPr/>
        </p:nvSpPr>
        <p:spPr>
          <a:xfrm>
            <a:off x="3225595" y="4768313"/>
            <a:ext cx="828039" cy="6352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is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4F764E1-851B-2B37-CF91-2B033FBAAEEF}"/>
              </a:ext>
            </a:extLst>
          </p:cNvPr>
          <p:cNvSpPr/>
          <p:nvPr/>
        </p:nvSpPr>
        <p:spPr>
          <a:xfrm>
            <a:off x="7257952" y="4891837"/>
            <a:ext cx="994273" cy="6352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are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A46C4423-6A0B-84CC-0371-D1514B50B446}"/>
              </a:ext>
            </a:extLst>
          </p:cNvPr>
          <p:cNvSpPr/>
          <p:nvPr/>
        </p:nvSpPr>
        <p:spPr>
          <a:xfrm>
            <a:off x="3785965" y="505121"/>
            <a:ext cx="4231880" cy="13814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He …………a doctor.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05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25 1.1111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33099 -0.2951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9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-0.42839 -0.5208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19" y="-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7BDC44EF-8BFF-E217-0587-CAAB55495C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5"/>
          <a:stretch/>
        </p:blipFill>
        <p:spPr>
          <a:xfrm>
            <a:off x="0" y="60158"/>
            <a:ext cx="12192000" cy="6858000"/>
          </a:xfrm>
          <a:prstGeom prst="rect">
            <a:avLst/>
          </a:prstGeom>
        </p:spPr>
      </p:pic>
      <p:pic>
        <p:nvPicPr>
          <p:cNvPr id="3" name="لقطة الموسم من نيمار تعليق فهد العتيبي Neymar  HD">
            <a:hlinkClick r:id="" action="ppaction://media"/>
            <a:extLst>
              <a:ext uri="{FF2B5EF4-FFF2-40B4-BE49-F238E27FC236}">
                <a16:creationId xmlns:a16="http://schemas.microsoft.com/office/drawing/2014/main" id="{071D9ED4-48D1-B277-89F9-4DDBF4AC19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02" end="254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827" y="800233"/>
            <a:ext cx="406400" cy="406400"/>
          </a:xfrm>
          <a:prstGeom prst="rect">
            <a:avLst/>
          </a:prstGeom>
        </p:spPr>
      </p:pic>
      <p:pic>
        <p:nvPicPr>
          <p:cNvPr id="22" name="صورة 21" descr="Soccer player is kicking the ball clipart">
            <a:extLst>
              <a:ext uri="{FF2B5EF4-FFF2-40B4-BE49-F238E27FC236}">
                <a16:creationId xmlns:a16="http://schemas.microsoft.com/office/drawing/2014/main" id="{E82C9524-FC92-4846-7000-C3F6C875A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172" y="1984561"/>
            <a:ext cx="3822339" cy="4536402"/>
          </a:xfrm>
          <a:custGeom>
            <a:avLst/>
            <a:gdLst>
              <a:gd name="connsiteX0" fmla="*/ 0 w 2889250"/>
              <a:gd name="connsiteY0" fmla="*/ 0 h 3429000"/>
              <a:gd name="connsiteX1" fmla="*/ 2889250 w 2889250"/>
              <a:gd name="connsiteY1" fmla="*/ 0 h 3429000"/>
              <a:gd name="connsiteX2" fmla="*/ 2889250 w 2889250"/>
              <a:gd name="connsiteY2" fmla="*/ 3429000 h 3429000"/>
              <a:gd name="connsiteX3" fmla="*/ 0 w 2889250"/>
              <a:gd name="connsiteY3" fmla="*/ 3429000 h 3429000"/>
              <a:gd name="connsiteX4" fmla="*/ 0 w 2889250"/>
              <a:gd name="connsiteY4" fmla="*/ 3373657 h 3429000"/>
              <a:gd name="connsiteX5" fmla="*/ 745556 w 2889250"/>
              <a:gd name="connsiteY5" fmla="*/ 3373657 h 3429000"/>
              <a:gd name="connsiteX6" fmla="*/ 745556 w 2889250"/>
              <a:gd name="connsiteY6" fmla="*/ 3100740 h 3429000"/>
              <a:gd name="connsiteX7" fmla="*/ 819020 w 2889250"/>
              <a:gd name="connsiteY7" fmla="*/ 3100740 h 3429000"/>
              <a:gd name="connsiteX8" fmla="*/ 819020 w 2889250"/>
              <a:gd name="connsiteY8" fmla="*/ 3025841 h 3429000"/>
              <a:gd name="connsiteX9" fmla="*/ 925557 w 2889250"/>
              <a:gd name="connsiteY9" fmla="*/ 3025841 h 3429000"/>
              <a:gd name="connsiteX10" fmla="*/ 925557 w 2889250"/>
              <a:gd name="connsiteY10" fmla="*/ 2817893 h 3429000"/>
              <a:gd name="connsiteX11" fmla="*/ 819020 w 2889250"/>
              <a:gd name="connsiteY11" fmla="*/ 2817893 h 3429000"/>
              <a:gd name="connsiteX12" fmla="*/ 819020 w 2889250"/>
              <a:gd name="connsiteY12" fmla="*/ 2426968 h 3429000"/>
              <a:gd name="connsiteX13" fmla="*/ 745556 w 2889250"/>
              <a:gd name="connsiteY13" fmla="*/ 2426968 h 3429000"/>
              <a:gd name="connsiteX14" fmla="*/ 745556 w 2889250"/>
              <a:gd name="connsiteY14" fmla="*/ 2341550 h 3429000"/>
              <a:gd name="connsiteX15" fmla="*/ 0 w 2889250"/>
              <a:gd name="connsiteY15" fmla="*/ 234155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89250" h="3429000">
                <a:moveTo>
                  <a:pt x="0" y="0"/>
                </a:moveTo>
                <a:lnTo>
                  <a:pt x="2889250" y="0"/>
                </a:lnTo>
                <a:lnTo>
                  <a:pt x="2889250" y="3429000"/>
                </a:lnTo>
                <a:lnTo>
                  <a:pt x="0" y="3429000"/>
                </a:lnTo>
                <a:lnTo>
                  <a:pt x="0" y="3373657"/>
                </a:lnTo>
                <a:lnTo>
                  <a:pt x="745556" y="3373657"/>
                </a:lnTo>
                <a:lnTo>
                  <a:pt x="745556" y="3100740"/>
                </a:lnTo>
                <a:lnTo>
                  <a:pt x="819020" y="3100740"/>
                </a:lnTo>
                <a:lnTo>
                  <a:pt x="819020" y="3025841"/>
                </a:lnTo>
                <a:lnTo>
                  <a:pt x="925557" y="3025841"/>
                </a:lnTo>
                <a:lnTo>
                  <a:pt x="925557" y="2817893"/>
                </a:lnTo>
                <a:lnTo>
                  <a:pt x="819020" y="2817893"/>
                </a:lnTo>
                <a:lnTo>
                  <a:pt x="819020" y="2426968"/>
                </a:lnTo>
                <a:lnTo>
                  <a:pt x="745556" y="2426968"/>
                </a:lnTo>
                <a:lnTo>
                  <a:pt x="745556" y="2341550"/>
                </a:lnTo>
                <a:lnTo>
                  <a:pt x="0" y="23415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occer clipart">
            <a:extLst>
              <a:ext uri="{FF2B5EF4-FFF2-40B4-BE49-F238E27FC236}">
                <a16:creationId xmlns:a16="http://schemas.microsoft.com/office/drawing/2014/main" id="{C42EEB77-A363-4F10-E682-FBFBACAE0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373" y="4252762"/>
            <a:ext cx="1789895" cy="178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A46C4423-6A0B-84CC-0371-D1514B50B446}"/>
              </a:ext>
            </a:extLst>
          </p:cNvPr>
          <p:cNvSpPr/>
          <p:nvPr/>
        </p:nvSpPr>
        <p:spPr>
          <a:xfrm>
            <a:off x="3655926" y="660509"/>
            <a:ext cx="4880147" cy="134077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 ………..Saudi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ED7BBD4-E14A-6B61-D2EF-26A339A17DF6}"/>
              </a:ext>
            </a:extLst>
          </p:cNvPr>
          <p:cNvSpPr/>
          <p:nvPr/>
        </p:nvSpPr>
        <p:spPr>
          <a:xfrm>
            <a:off x="3225595" y="4768313"/>
            <a:ext cx="828039" cy="6352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am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4" descr="Soccer clipart">
            <a:extLst>
              <a:ext uri="{FF2B5EF4-FFF2-40B4-BE49-F238E27FC236}">
                <a16:creationId xmlns:a16="http://schemas.microsoft.com/office/drawing/2014/main" id="{85B1C004-AB33-3CA5-38E7-492A4AC1D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904" y="4252762"/>
            <a:ext cx="1789895" cy="178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64F764E1-851B-2B37-CF91-2B033FBAAEEF}"/>
              </a:ext>
            </a:extLst>
          </p:cNvPr>
          <p:cNvSpPr/>
          <p:nvPr/>
        </p:nvSpPr>
        <p:spPr>
          <a:xfrm>
            <a:off x="7319714" y="4911087"/>
            <a:ext cx="994273" cy="6352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is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83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25 1.11111E-6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0.34232 -0.3280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-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40847 -0.6405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-3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7BDC44EF-8BFF-E217-0587-CAAB55495C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5"/>
          <a:stretch/>
        </p:blipFill>
        <p:spPr>
          <a:xfrm>
            <a:off x="-1" y="50330"/>
            <a:ext cx="12192000" cy="6858000"/>
          </a:xfrm>
          <a:prstGeom prst="rect">
            <a:avLst/>
          </a:prstGeom>
        </p:spPr>
      </p:pic>
      <p:pic>
        <p:nvPicPr>
          <p:cNvPr id="22" name="صورة 21" descr="Soccer player is kicking the ball clipart">
            <a:extLst>
              <a:ext uri="{FF2B5EF4-FFF2-40B4-BE49-F238E27FC236}">
                <a16:creationId xmlns:a16="http://schemas.microsoft.com/office/drawing/2014/main" id="{E82C9524-FC92-4846-7000-C3F6C875A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172" y="1984561"/>
            <a:ext cx="3822339" cy="4536402"/>
          </a:xfrm>
          <a:custGeom>
            <a:avLst/>
            <a:gdLst>
              <a:gd name="connsiteX0" fmla="*/ 0 w 2889250"/>
              <a:gd name="connsiteY0" fmla="*/ 0 h 3429000"/>
              <a:gd name="connsiteX1" fmla="*/ 2889250 w 2889250"/>
              <a:gd name="connsiteY1" fmla="*/ 0 h 3429000"/>
              <a:gd name="connsiteX2" fmla="*/ 2889250 w 2889250"/>
              <a:gd name="connsiteY2" fmla="*/ 3429000 h 3429000"/>
              <a:gd name="connsiteX3" fmla="*/ 0 w 2889250"/>
              <a:gd name="connsiteY3" fmla="*/ 3429000 h 3429000"/>
              <a:gd name="connsiteX4" fmla="*/ 0 w 2889250"/>
              <a:gd name="connsiteY4" fmla="*/ 3373657 h 3429000"/>
              <a:gd name="connsiteX5" fmla="*/ 745556 w 2889250"/>
              <a:gd name="connsiteY5" fmla="*/ 3373657 h 3429000"/>
              <a:gd name="connsiteX6" fmla="*/ 745556 w 2889250"/>
              <a:gd name="connsiteY6" fmla="*/ 3100740 h 3429000"/>
              <a:gd name="connsiteX7" fmla="*/ 819020 w 2889250"/>
              <a:gd name="connsiteY7" fmla="*/ 3100740 h 3429000"/>
              <a:gd name="connsiteX8" fmla="*/ 819020 w 2889250"/>
              <a:gd name="connsiteY8" fmla="*/ 3025841 h 3429000"/>
              <a:gd name="connsiteX9" fmla="*/ 925557 w 2889250"/>
              <a:gd name="connsiteY9" fmla="*/ 3025841 h 3429000"/>
              <a:gd name="connsiteX10" fmla="*/ 925557 w 2889250"/>
              <a:gd name="connsiteY10" fmla="*/ 2817893 h 3429000"/>
              <a:gd name="connsiteX11" fmla="*/ 819020 w 2889250"/>
              <a:gd name="connsiteY11" fmla="*/ 2817893 h 3429000"/>
              <a:gd name="connsiteX12" fmla="*/ 819020 w 2889250"/>
              <a:gd name="connsiteY12" fmla="*/ 2426968 h 3429000"/>
              <a:gd name="connsiteX13" fmla="*/ 745556 w 2889250"/>
              <a:gd name="connsiteY13" fmla="*/ 2426968 h 3429000"/>
              <a:gd name="connsiteX14" fmla="*/ 745556 w 2889250"/>
              <a:gd name="connsiteY14" fmla="*/ 2341550 h 3429000"/>
              <a:gd name="connsiteX15" fmla="*/ 0 w 2889250"/>
              <a:gd name="connsiteY15" fmla="*/ 234155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89250" h="3429000">
                <a:moveTo>
                  <a:pt x="0" y="0"/>
                </a:moveTo>
                <a:lnTo>
                  <a:pt x="2889250" y="0"/>
                </a:lnTo>
                <a:lnTo>
                  <a:pt x="2889250" y="3429000"/>
                </a:lnTo>
                <a:lnTo>
                  <a:pt x="0" y="3429000"/>
                </a:lnTo>
                <a:lnTo>
                  <a:pt x="0" y="3373657"/>
                </a:lnTo>
                <a:lnTo>
                  <a:pt x="745556" y="3373657"/>
                </a:lnTo>
                <a:lnTo>
                  <a:pt x="745556" y="3100740"/>
                </a:lnTo>
                <a:lnTo>
                  <a:pt x="819020" y="3100740"/>
                </a:lnTo>
                <a:lnTo>
                  <a:pt x="819020" y="3025841"/>
                </a:lnTo>
                <a:lnTo>
                  <a:pt x="925557" y="3025841"/>
                </a:lnTo>
                <a:lnTo>
                  <a:pt x="925557" y="2817893"/>
                </a:lnTo>
                <a:lnTo>
                  <a:pt x="819020" y="2817893"/>
                </a:lnTo>
                <a:lnTo>
                  <a:pt x="819020" y="2426968"/>
                </a:lnTo>
                <a:lnTo>
                  <a:pt x="745556" y="2426968"/>
                </a:lnTo>
                <a:lnTo>
                  <a:pt x="745556" y="2341550"/>
                </a:lnTo>
                <a:lnTo>
                  <a:pt x="0" y="23415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Soccer clipart">
            <a:extLst>
              <a:ext uri="{FF2B5EF4-FFF2-40B4-BE49-F238E27FC236}">
                <a16:creationId xmlns:a16="http://schemas.microsoft.com/office/drawing/2014/main" id="{C42EEB77-A363-4F10-E682-FBFBACAE0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258" y="4314523"/>
            <a:ext cx="1789895" cy="178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A46C4423-6A0B-84CC-0371-D1514B50B446}"/>
              </a:ext>
            </a:extLst>
          </p:cNvPr>
          <p:cNvSpPr/>
          <p:nvPr/>
        </p:nvSpPr>
        <p:spPr>
          <a:xfrm>
            <a:off x="3655926" y="660509"/>
            <a:ext cx="4880147" cy="134077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You ……….a teacher.</a:t>
            </a:r>
            <a:endParaRPr lang="ar-SA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4" descr="Soccer clipart">
            <a:extLst>
              <a:ext uri="{FF2B5EF4-FFF2-40B4-BE49-F238E27FC236}">
                <a16:creationId xmlns:a16="http://schemas.microsoft.com/office/drawing/2014/main" id="{85B1C004-AB33-3CA5-38E7-492A4AC1D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104" y="4252762"/>
            <a:ext cx="1789895" cy="178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3ED7BBD4-E14A-6B61-D2EF-26A339A17DF6}"/>
              </a:ext>
            </a:extLst>
          </p:cNvPr>
          <p:cNvSpPr/>
          <p:nvPr/>
        </p:nvSpPr>
        <p:spPr>
          <a:xfrm>
            <a:off x="7479825" y="4891836"/>
            <a:ext cx="828039" cy="6352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are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64F764E1-851B-2B37-CF91-2B033FBAAEEF}"/>
              </a:ext>
            </a:extLst>
          </p:cNvPr>
          <p:cNvSpPr/>
          <p:nvPr/>
        </p:nvSpPr>
        <p:spPr>
          <a:xfrm>
            <a:off x="3257914" y="4741216"/>
            <a:ext cx="994273" cy="6352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am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Neymar Jr Top 33 Ridiculously Disrespectful Skill Moves">
            <a:hlinkClick r:id="" action="ppaction://media"/>
            <a:extLst>
              <a:ext uri="{FF2B5EF4-FFF2-40B4-BE49-F238E27FC236}">
                <a16:creationId xmlns:a16="http://schemas.microsoft.com/office/drawing/2014/main" id="{97D869A3-1030-691A-113B-7DABC39793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95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1314" y="13308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5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25 1.11111E-6 " pathEditMode="relative" rAng="0" ptsTypes="AA">
                                      <p:cBhvr>
                                        <p:cTn id="8" dur="2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-0.31432 -0.2995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77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48542 -0.5384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-2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B2158CCE-F7C2-AC58-E57E-187FD792B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66" t="22917" r="23672" b="9931"/>
          <a:stretch/>
        </p:blipFill>
        <p:spPr>
          <a:xfrm>
            <a:off x="1" y="0"/>
            <a:ext cx="12192000" cy="6972300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BC8410AB-0E96-6A38-653F-6C1D1FE74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0" r="26844" b="4000"/>
          <a:stretch/>
        </p:blipFill>
        <p:spPr bwMode="auto">
          <a:xfrm>
            <a:off x="2686935" y="-16844"/>
            <a:ext cx="6360812" cy="672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48F860E0-E7BA-F7BA-3AB7-2643BCA17307}"/>
              </a:ext>
            </a:extLst>
          </p:cNvPr>
          <p:cNvSpPr/>
          <p:nvPr/>
        </p:nvSpPr>
        <p:spPr>
          <a:xfrm>
            <a:off x="4928135" y="298384"/>
            <a:ext cx="1299410" cy="9529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D1A7559E-5111-DEFC-8AA0-B45DC6E8E587}"/>
              </a:ext>
            </a:extLst>
          </p:cNvPr>
          <p:cNvSpPr/>
          <p:nvPr/>
        </p:nvSpPr>
        <p:spPr>
          <a:xfrm>
            <a:off x="6227545" y="1769445"/>
            <a:ext cx="1299410" cy="9529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D99549BB-4DD8-E19D-AB6D-71C7081992E7}"/>
              </a:ext>
            </a:extLst>
          </p:cNvPr>
          <p:cNvSpPr/>
          <p:nvPr/>
        </p:nvSpPr>
        <p:spPr>
          <a:xfrm>
            <a:off x="7380972" y="2952550"/>
            <a:ext cx="1299410" cy="9529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3C079032-FBC0-3CBB-E57D-E13F2D0876D1}"/>
              </a:ext>
            </a:extLst>
          </p:cNvPr>
          <p:cNvSpPr/>
          <p:nvPr/>
        </p:nvSpPr>
        <p:spPr>
          <a:xfrm>
            <a:off x="4928135" y="4470133"/>
            <a:ext cx="1299410" cy="9529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788AA824-4260-A46A-C5D1-C66254338163}"/>
              </a:ext>
            </a:extLst>
          </p:cNvPr>
          <p:cNvSpPr/>
          <p:nvPr/>
        </p:nvSpPr>
        <p:spPr>
          <a:xfrm>
            <a:off x="7526955" y="5658053"/>
            <a:ext cx="1299410" cy="9529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0178" name="Picture 2" descr="Thinking Child Sticker by Pottytrainingconsultant for iOS &amp; Android | GIPHY">
            <a:extLst>
              <a:ext uri="{FF2B5EF4-FFF2-40B4-BE49-F238E27FC236}">
                <a16:creationId xmlns:a16="http://schemas.microsoft.com/office/drawing/2014/main" id="{1B616069-05B1-8399-7800-894E018D6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119" y="758882"/>
            <a:ext cx="3201603" cy="517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6CB04325-4F8A-19B7-1333-4E869EE534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352" y="4358239"/>
            <a:ext cx="2630905" cy="263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4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3C6B921F-C46B-E258-0E29-140DFE9D7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9" t="28372" r="27442" b="144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B05DB5A-3679-2DF1-51C0-046E7EA49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5" t="41006" r="7387" b="32327"/>
          <a:stretch/>
        </p:blipFill>
        <p:spPr bwMode="auto">
          <a:xfrm>
            <a:off x="6815448" y="535586"/>
            <a:ext cx="2274810" cy="333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Woman is Questioning clipart">
            <a:extLst>
              <a:ext uri="{FF2B5EF4-FFF2-40B4-BE49-F238E27FC236}">
                <a16:creationId xmlns:a16="http://schemas.microsoft.com/office/drawing/2014/main" id="{4C61A23C-82AE-B722-7889-277403CC7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058" y="1998921"/>
            <a:ext cx="3346241" cy="485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86E872F-89DB-ED58-70B9-199064089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t="67111" r="64502" b="6995"/>
          <a:stretch/>
        </p:blipFill>
        <p:spPr bwMode="auto">
          <a:xfrm>
            <a:off x="2815427" y="3869116"/>
            <a:ext cx="2119279" cy="288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C9DA0C1-7A12-26FE-BB8E-F0461C811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5" t="17988" r="9419" b="58854"/>
          <a:stretch/>
        </p:blipFill>
        <p:spPr bwMode="auto">
          <a:xfrm>
            <a:off x="4560906" y="892230"/>
            <a:ext cx="2044170" cy="286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0FCFB9-DB3B-642B-AB1D-B182904CD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0" t="16468" r="67084" b="58269"/>
          <a:stretch/>
        </p:blipFill>
        <p:spPr bwMode="auto">
          <a:xfrm>
            <a:off x="199935" y="3840326"/>
            <a:ext cx="1872017" cy="293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AE988FB-ACB0-4C20-9355-1CFAB238A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9" t="17988" r="39939" b="58854"/>
          <a:stretch/>
        </p:blipFill>
        <p:spPr bwMode="auto">
          <a:xfrm>
            <a:off x="2532963" y="930674"/>
            <a:ext cx="1817572" cy="286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6D259C4-FB7C-C41D-0A9A-0E696AA7F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2" t="67111" r="7869" b="6995"/>
          <a:stretch/>
        </p:blipFill>
        <p:spPr bwMode="auto">
          <a:xfrm>
            <a:off x="4859597" y="3680307"/>
            <a:ext cx="2274810" cy="325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88D02F4B-FAD1-6EF0-BB0C-874946912429}"/>
              </a:ext>
            </a:extLst>
          </p:cNvPr>
          <p:cNvSpPr/>
          <p:nvPr/>
        </p:nvSpPr>
        <p:spPr>
          <a:xfrm>
            <a:off x="4323881" y="142566"/>
            <a:ext cx="4916372" cy="644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Tick the correct options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556" name="Picture 4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A882668F-AA32-A2BA-161A-6F5C295F9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149" y="1998921"/>
            <a:ext cx="823762" cy="82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21CA443C-E6BA-53A7-9909-AFA735C9F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119" y="2778410"/>
            <a:ext cx="823762" cy="82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DE9342C3-6A03-951E-6280-28F45D2D8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51" y="2672541"/>
            <a:ext cx="823762" cy="82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855F8598-619E-BEB7-AD86-D3C2593CC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60" y="5308220"/>
            <a:ext cx="823762" cy="82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0A46096B-8915-FBB7-4F25-B2401CA41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986" y="5103564"/>
            <a:ext cx="823762" cy="82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E92E3F07-D372-9502-6A68-6215D2425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859" y="5880088"/>
            <a:ext cx="823762" cy="82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84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F4FB0642-8A9B-80C3-B47F-14B0757FB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2"/>
          <a:stretch/>
        </p:blipFill>
        <p:spPr>
          <a:xfrm>
            <a:off x="-37977" y="12825"/>
            <a:ext cx="12192000" cy="6857999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01D7B327-D0BB-D54E-282E-109D7D1D5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42" b="94149" l="4965" r="94149">
                        <a14:foregroundMark x1="68972" y1="17376" x2="61879" y2="22872"/>
                        <a14:foregroundMark x1="61879" y1="22872" x2="63652" y2="19149"/>
                        <a14:foregroundMark x1="43972" y1="12234" x2="34220" y2="22518"/>
                        <a14:foregroundMark x1="34220" y1="22518" x2="41312" y2="15426"/>
                        <a14:foregroundMark x1="41312" y1="15426" x2="34574" y2="9220"/>
                        <a14:foregroundMark x1="37234" y1="9220" x2="27482" y2="23759"/>
                        <a14:foregroundMark x1="27482" y1="23759" x2="48227" y2="14539"/>
                        <a14:foregroundMark x1="48227" y1="14539" x2="49468" y2="25177"/>
                        <a14:foregroundMark x1="49468" y1="25177" x2="71099" y2="26950"/>
                        <a14:foregroundMark x1="78322" y1="22518" x2="78901" y2="22163"/>
                        <a14:foregroundMark x1="71099" y1="26950" x2="78322" y2="22518"/>
                        <a14:foregroundMark x1="71809" y1="12766" x2="71809" y2="12766"/>
                        <a14:foregroundMark x1="65426" y1="10106" x2="56560" y2="16844"/>
                        <a14:foregroundMark x1="56560" y1="16844" x2="71454" y2="16135"/>
                        <a14:foregroundMark x1="71454" y1="16135" x2="56206" y2="25887"/>
                        <a14:foregroundMark x1="56206" y1="25887" x2="67199" y2="28723"/>
                        <a14:foregroundMark x1="67199" y1="28723" x2="67730" y2="18972"/>
                        <a14:foregroundMark x1="43617" y1="5319" x2="43617" y2="5319"/>
                        <a14:foregroundMark x1="40957" y1="9397" x2="40957" y2="9397"/>
                        <a14:foregroundMark x1="9397" y1="32092" x2="9220" y2="59929"/>
                        <a14:foregroundMark x1="9220" y1="59929" x2="22695" y2="78191"/>
                        <a14:foregroundMark x1="22695" y1="78191" x2="17730" y2="58511"/>
                        <a14:foregroundMark x1="17730" y1="58511" x2="21809" y2="69504"/>
                        <a14:foregroundMark x1="21809" y1="69504" x2="18972" y2="56383"/>
                        <a14:foregroundMark x1="8156" y1="40957" x2="4078" y2="58333"/>
                        <a14:foregroundMark x1="4078" y1="58333" x2="3546" y2="45213"/>
                        <a14:foregroundMark x1="3546" y1="45213" x2="8688" y2="55674"/>
                        <a14:foregroundMark x1="8688" y1="55674" x2="6457" y2="66510"/>
                        <a14:foregroundMark x1="93913" y1="62766" x2="94070" y2="64062"/>
                        <a14:foregroundMark x1="90426" y1="33865" x2="93913" y2="62766"/>
                        <a14:foregroundMark x1="75532" y1="82270" x2="56560" y2="92730"/>
                        <a14:foregroundMark x1="56560" y1="92730" x2="43617" y2="89184"/>
                        <a14:foregroundMark x1="43617" y1="89184" x2="57979" y2="89007"/>
                        <a14:foregroundMark x1="57979" y1="89007" x2="45922" y2="94149"/>
                        <a14:foregroundMark x1="45922" y1="94149" x2="35993" y2="93440"/>
                        <a14:foregroundMark x1="58688" y1="15780" x2="58688" y2="15780"/>
                        <a14:foregroundMark x1="58511" y1="22695" x2="54255" y2="12589"/>
                        <a14:foregroundMark x1="54255" y1="12589" x2="64716" y2="5851"/>
                        <a14:foregroundMark x1="64716" y1="5851" x2="55319" y2="18972"/>
                        <a14:foregroundMark x1="55319" y1="18972" x2="40071" y2="27128"/>
                        <a14:foregroundMark x1="40071" y1="27128" x2="42376" y2="22872"/>
                        <a14:backgroundMark x1="93440" y1="64362" x2="93440" y2="64362"/>
                        <a14:backgroundMark x1="93617" y1="62766" x2="93617" y2="62766"/>
                        <a14:backgroundMark x1="94326" y1="64184" x2="91489" y2="69681"/>
                        <a14:backgroundMark x1="4787" y1="71454" x2="5851" y2="65957"/>
                        <a14:backgroundMark x1="6560" y1="73404" x2="6560" y2="73404"/>
                        <a14:backgroundMark x1="6560" y1="68617" x2="6915" y2="67553"/>
                        <a14:backgroundMark x1="4787" y1="70035" x2="5674" y2="69504"/>
                        <a14:backgroundMark x1="5674" y1="68085" x2="6915" y2="75355"/>
                        <a14:backgroundMark x1="78014" y1="22163" x2="78014" y2="22163"/>
                        <a14:backgroundMark x1="78723" y1="22518" x2="78723" y2="22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023" y="470235"/>
            <a:ext cx="4113452" cy="411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Free Elmo Clipart Images | Download Cute Elmo Illustrations">
            <a:extLst>
              <a:ext uri="{FF2B5EF4-FFF2-40B4-BE49-F238E27FC236}">
                <a16:creationId xmlns:a16="http://schemas.microsoft.com/office/drawing/2014/main" id="{2BF4AF77-839A-E30B-11D0-95400C605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18" y="1587821"/>
            <a:ext cx="4340177" cy="406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2EF1C71E-1875-D64F-66D9-AA152EEF521F}"/>
              </a:ext>
            </a:extLst>
          </p:cNvPr>
          <p:cNvSpPr/>
          <p:nvPr/>
        </p:nvSpPr>
        <p:spPr>
          <a:xfrm>
            <a:off x="6689558" y="12825"/>
            <a:ext cx="2521819" cy="660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rgbClr val="624024"/>
                </a:solidFill>
                <a:latin typeface="Kristen ITC" panose="03050502040202030202" pitchFamily="66" charset="0"/>
              </a:rPr>
              <a:t>plural</a:t>
            </a:r>
            <a:endParaRPr lang="ar-SA" sz="4400" dirty="0">
              <a:solidFill>
                <a:srgbClr val="624024"/>
              </a:solidFill>
              <a:latin typeface="Kristen ITC" panose="03050502040202030202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16E3981-6BA0-96D0-773E-F1FA223D84B7}"/>
              </a:ext>
            </a:extLst>
          </p:cNvPr>
          <p:cNvSpPr/>
          <p:nvPr/>
        </p:nvSpPr>
        <p:spPr>
          <a:xfrm>
            <a:off x="1317057" y="926878"/>
            <a:ext cx="2521819" cy="660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rgbClr val="624024"/>
                </a:solidFill>
                <a:latin typeface="Kristen ITC" panose="03050502040202030202" pitchFamily="66" charset="0"/>
              </a:rPr>
              <a:t>singular</a:t>
            </a:r>
            <a:endParaRPr lang="ar-SA" sz="4400" dirty="0">
              <a:solidFill>
                <a:srgbClr val="624024"/>
              </a:solidFill>
              <a:latin typeface="Kristen ITC" panose="03050502040202030202" pitchFamily="66" charset="0"/>
            </a:endParaRPr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CD52F210-5115-9799-7AEC-C33A6225EAD8}"/>
              </a:ext>
            </a:extLst>
          </p:cNvPr>
          <p:cNvGrpSpPr/>
          <p:nvPr/>
        </p:nvGrpSpPr>
        <p:grpSpPr>
          <a:xfrm rot="10800000">
            <a:off x="5090183" y="4408371"/>
            <a:ext cx="2282768" cy="2242254"/>
            <a:chOff x="3854780" y="197597"/>
            <a:chExt cx="2405411" cy="2405411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4FFB370A-AC75-B78B-75CE-B0C32C346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3E26341B-C5C0-DBFB-8380-4A37F1ED95B8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EFA196A-7089-B90B-92FF-87078ED5193C}"/>
              </a:ext>
            </a:extLst>
          </p:cNvPr>
          <p:cNvGrpSpPr/>
          <p:nvPr/>
        </p:nvGrpSpPr>
        <p:grpSpPr>
          <a:xfrm rot="10342390">
            <a:off x="1958070" y="4143624"/>
            <a:ext cx="1815071" cy="1846509"/>
            <a:chOff x="3854780" y="197597"/>
            <a:chExt cx="2405411" cy="2405411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903EEB59-06A6-8098-087A-8494EB51E0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E8248934-6250-9450-E578-4B30951233DD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36285804-73AE-BCC1-4BF2-3A9E75F4819D}"/>
              </a:ext>
            </a:extLst>
          </p:cNvPr>
          <p:cNvSpPr/>
          <p:nvPr/>
        </p:nvSpPr>
        <p:spPr>
          <a:xfrm>
            <a:off x="5438274" y="5161631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apple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A4A194F2-D8BF-4EBC-4292-BAFA2637C4B2}"/>
              </a:ext>
            </a:extLst>
          </p:cNvPr>
          <p:cNvSpPr/>
          <p:nvPr/>
        </p:nvSpPr>
        <p:spPr>
          <a:xfrm rot="20957462">
            <a:off x="2136274" y="4763108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apple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65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6" grpId="0"/>
      <p:bldP spid="26" grpId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9AB11577-0F8E-A5D9-DDBB-2EB237BDF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89330" cy="676656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052628A-4512-DBB8-363E-8B8B82A85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210"/>
            <a:ext cx="2802265" cy="37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0D27D9E-E65F-C41A-26EA-47BEB34AC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891" y="3927107"/>
            <a:ext cx="2952963" cy="21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1B0A6433-102A-F7FF-ED81-775FAC2D1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93" y="1508279"/>
            <a:ext cx="3034225" cy="21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10F66D88-C69D-707A-2417-5FE69F1AF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628" y="3642611"/>
            <a:ext cx="3054711" cy="229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7975B6F-5F67-0C7B-F1D8-B4C8B3659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54" y="4138619"/>
            <a:ext cx="3020212" cy="204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26C80D27-5D2A-A2A6-EA20-E33F76FD1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66" y="1294668"/>
            <a:ext cx="2775588" cy="21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0D96D867-1FD1-C21B-22CE-D8523BCE2B4A}"/>
              </a:ext>
            </a:extLst>
          </p:cNvPr>
          <p:cNvSpPr/>
          <p:nvPr/>
        </p:nvSpPr>
        <p:spPr>
          <a:xfrm>
            <a:off x="2880275" y="357634"/>
            <a:ext cx="5612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rgbClr val="42A2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dern Love Grunge" panose="04070805081005020601" pitchFamily="82" charset="0"/>
              </a:rPr>
              <a:t>Classroom Rules</a:t>
            </a:r>
          </a:p>
        </p:txBody>
      </p:sp>
    </p:spTree>
    <p:extLst>
      <p:ext uri="{BB962C8B-B14F-4D97-AF65-F5344CB8AC3E}">
        <p14:creationId xmlns:p14="http://schemas.microsoft.com/office/powerpoint/2010/main" val="2546101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F4FB0642-8A9B-80C3-B47F-14B0757FB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2"/>
          <a:stretch/>
        </p:blipFill>
        <p:spPr>
          <a:xfrm>
            <a:off x="-37977" y="12825"/>
            <a:ext cx="12192000" cy="6857999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01D7B327-D0BB-D54E-282E-109D7D1D5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42" b="94149" l="4965" r="94149">
                        <a14:foregroundMark x1="68972" y1="17376" x2="61879" y2="22872"/>
                        <a14:foregroundMark x1="61879" y1="22872" x2="63652" y2="19149"/>
                        <a14:foregroundMark x1="43972" y1="12234" x2="34220" y2="22518"/>
                        <a14:foregroundMark x1="34220" y1="22518" x2="41312" y2="15426"/>
                        <a14:foregroundMark x1="41312" y1="15426" x2="34574" y2="9220"/>
                        <a14:foregroundMark x1="37234" y1="9220" x2="27482" y2="23759"/>
                        <a14:foregroundMark x1="27482" y1="23759" x2="48227" y2="14539"/>
                        <a14:foregroundMark x1="48227" y1="14539" x2="49468" y2="25177"/>
                        <a14:foregroundMark x1="49468" y1="25177" x2="71099" y2="26950"/>
                        <a14:foregroundMark x1="78322" y1="22518" x2="78901" y2="22163"/>
                        <a14:foregroundMark x1="71099" y1="26950" x2="78322" y2="22518"/>
                        <a14:foregroundMark x1="71809" y1="12766" x2="71809" y2="12766"/>
                        <a14:foregroundMark x1="65426" y1="10106" x2="56560" y2="16844"/>
                        <a14:foregroundMark x1="56560" y1="16844" x2="71454" y2="16135"/>
                        <a14:foregroundMark x1="71454" y1="16135" x2="56206" y2="25887"/>
                        <a14:foregroundMark x1="56206" y1="25887" x2="67199" y2="28723"/>
                        <a14:foregroundMark x1="67199" y1="28723" x2="67730" y2="18972"/>
                        <a14:foregroundMark x1="43617" y1="5319" x2="43617" y2="5319"/>
                        <a14:foregroundMark x1="40957" y1="9397" x2="40957" y2="9397"/>
                        <a14:foregroundMark x1="9397" y1="32092" x2="9220" y2="59929"/>
                        <a14:foregroundMark x1="9220" y1="59929" x2="22695" y2="78191"/>
                        <a14:foregroundMark x1="22695" y1="78191" x2="17730" y2="58511"/>
                        <a14:foregroundMark x1="17730" y1="58511" x2="21809" y2="69504"/>
                        <a14:foregroundMark x1="21809" y1="69504" x2="18972" y2="56383"/>
                        <a14:foregroundMark x1="8156" y1="40957" x2="4078" y2="58333"/>
                        <a14:foregroundMark x1="4078" y1="58333" x2="3546" y2="45213"/>
                        <a14:foregroundMark x1="3546" y1="45213" x2="8688" y2="55674"/>
                        <a14:foregroundMark x1="8688" y1="55674" x2="6457" y2="66510"/>
                        <a14:foregroundMark x1="93913" y1="62766" x2="94070" y2="64062"/>
                        <a14:foregroundMark x1="90426" y1="33865" x2="93913" y2="62766"/>
                        <a14:foregroundMark x1="75532" y1="82270" x2="56560" y2="92730"/>
                        <a14:foregroundMark x1="56560" y1="92730" x2="43617" y2="89184"/>
                        <a14:foregroundMark x1="43617" y1="89184" x2="57979" y2="89007"/>
                        <a14:foregroundMark x1="57979" y1="89007" x2="45922" y2="94149"/>
                        <a14:foregroundMark x1="45922" y1="94149" x2="35993" y2="93440"/>
                        <a14:foregroundMark x1="58688" y1="15780" x2="58688" y2="15780"/>
                        <a14:foregroundMark x1="58511" y1="22695" x2="54255" y2="12589"/>
                        <a14:foregroundMark x1="54255" y1="12589" x2="64716" y2="5851"/>
                        <a14:foregroundMark x1="64716" y1="5851" x2="55319" y2="18972"/>
                        <a14:foregroundMark x1="55319" y1="18972" x2="40071" y2="27128"/>
                        <a14:foregroundMark x1="40071" y1="27128" x2="42376" y2="22872"/>
                        <a14:backgroundMark x1="93440" y1="64362" x2="93440" y2="64362"/>
                        <a14:backgroundMark x1="93617" y1="62766" x2="93617" y2="62766"/>
                        <a14:backgroundMark x1="94326" y1="64184" x2="91489" y2="69681"/>
                        <a14:backgroundMark x1="4787" y1="71454" x2="5851" y2="65957"/>
                        <a14:backgroundMark x1="6560" y1="73404" x2="6560" y2="73404"/>
                        <a14:backgroundMark x1="6560" y1="68617" x2="6915" y2="67553"/>
                        <a14:backgroundMark x1="4787" y1="70035" x2="5674" y2="69504"/>
                        <a14:backgroundMark x1="5674" y1="68085" x2="6915" y2="75355"/>
                        <a14:backgroundMark x1="78014" y1="22163" x2="78014" y2="22163"/>
                        <a14:backgroundMark x1="78723" y1="22518" x2="78723" y2="22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023" y="470235"/>
            <a:ext cx="4113452" cy="411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Free Elmo Clipart Images | Download Cute Elmo Illustrations">
            <a:extLst>
              <a:ext uri="{FF2B5EF4-FFF2-40B4-BE49-F238E27FC236}">
                <a16:creationId xmlns:a16="http://schemas.microsoft.com/office/drawing/2014/main" id="{2BF4AF77-839A-E30B-11D0-95400C605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18" y="1587821"/>
            <a:ext cx="4340177" cy="406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2EF1C71E-1875-D64F-66D9-AA152EEF521F}"/>
              </a:ext>
            </a:extLst>
          </p:cNvPr>
          <p:cNvSpPr/>
          <p:nvPr/>
        </p:nvSpPr>
        <p:spPr>
          <a:xfrm>
            <a:off x="6689558" y="12825"/>
            <a:ext cx="2521819" cy="660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rgbClr val="624024"/>
                </a:solidFill>
                <a:latin typeface="Kristen ITC" panose="03050502040202030202" pitchFamily="66" charset="0"/>
              </a:rPr>
              <a:t>plural</a:t>
            </a:r>
            <a:endParaRPr lang="ar-SA" sz="4400" dirty="0">
              <a:solidFill>
                <a:srgbClr val="624024"/>
              </a:solidFill>
              <a:latin typeface="Kristen ITC" panose="03050502040202030202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16E3981-6BA0-96D0-773E-F1FA223D84B7}"/>
              </a:ext>
            </a:extLst>
          </p:cNvPr>
          <p:cNvSpPr/>
          <p:nvPr/>
        </p:nvSpPr>
        <p:spPr>
          <a:xfrm>
            <a:off x="1317057" y="926878"/>
            <a:ext cx="2521819" cy="660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rgbClr val="624024"/>
                </a:solidFill>
                <a:latin typeface="Kristen ITC" panose="03050502040202030202" pitchFamily="66" charset="0"/>
              </a:rPr>
              <a:t>singular</a:t>
            </a:r>
            <a:endParaRPr lang="ar-SA" sz="4400" dirty="0">
              <a:solidFill>
                <a:srgbClr val="624024"/>
              </a:solidFill>
              <a:latin typeface="Kristen ITC" panose="03050502040202030202" pitchFamily="66" charset="0"/>
            </a:endParaRPr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CD52F210-5115-9799-7AEC-C33A6225EAD8}"/>
              </a:ext>
            </a:extLst>
          </p:cNvPr>
          <p:cNvGrpSpPr/>
          <p:nvPr/>
        </p:nvGrpSpPr>
        <p:grpSpPr>
          <a:xfrm rot="10800000">
            <a:off x="4627806" y="4536512"/>
            <a:ext cx="2282768" cy="2242254"/>
            <a:chOff x="3854780" y="197597"/>
            <a:chExt cx="2405411" cy="2405411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4FFB370A-AC75-B78B-75CE-B0C32C346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3E26341B-C5C0-DBFB-8380-4A37F1ED95B8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EFA196A-7089-B90B-92FF-87078ED5193C}"/>
              </a:ext>
            </a:extLst>
          </p:cNvPr>
          <p:cNvGrpSpPr/>
          <p:nvPr/>
        </p:nvGrpSpPr>
        <p:grpSpPr>
          <a:xfrm rot="11587501">
            <a:off x="6924704" y="2913868"/>
            <a:ext cx="1815071" cy="1846509"/>
            <a:chOff x="3854780" y="197597"/>
            <a:chExt cx="2405411" cy="2405411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903EEB59-06A6-8098-087A-8494EB51E0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E8248934-6250-9450-E578-4B30951233DD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6A037E1A-BBD3-6CD9-4A2E-4EDD77B0BF5F}"/>
              </a:ext>
            </a:extLst>
          </p:cNvPr>
          <p:cNvSpPr/>
          <p:nvPr/>
        </p:nvSpPr>
        <p:spPr>
          <a:xfrm>
            <a:off x="4941416" y="5396429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rgbClr val="624024"/>
                </a:solidFill>
                <a:latin typeface="Comic Sans MS" panose="030F0702030302020204" pitchFamily="66" charset="0"/>
              </a:rPr>
              <a:t>men</a:t>
            </a:r>
            <a:endParaRPr lang="ar-SA" sz="40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0DE7318-2CF6-A37E-7CF6-DF61E7E4DC94}"/>
              </a:ext>
            </a:extLst>
          </p:cNvPr>
          <p:cNvSpPr/>
          <p:nvPr/>
        </p:nvSpPr>
        <p:spPr>
          <a:xfrm rot="747054">
            <a:off x="7122693" y="3542568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rgbClr val="624024"/>
                </a:solidFill>
                <a:latin typeface="Comic Sans MS" panose="030F0702030302020204" pitchFamily="66" charset="0"/>
              </a:rPr>
              <a:t>men</a:t>
            </a:r>
            <a:endParaRPr lang="ar-SA" sz="40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5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F4FB0642-8A9B-80C3-B47F-14B0757FB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2"/>
          <a:stretch/>
        </p:blipFill>
        <p:spPr>
          <a:xfrm>
            <a:off x="-37977" y="12825"/>
            <a:ext cx="12192000" cy="6857999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01D7B327-D0BB-D54E-282E-109D7D1D5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42" b="94149" l="4965" r="94149">
                        <a14:foregroundMark x1="68972" y1="17376" x2="61879" y2="22872"/>
                        <a14:foregroundMark x1="61879" y1="22872" x2="63652" y2="19149"/>
                        <a14:foregroundMark x1="43972" y1="12234" x2="34220" y2="22518"/>
                        <a14:foregroundMark x1="34220" y1="22518" x2="41312" y2="15426"/>
                        <a14:foregroundMark x1="41312" y1="15426" x2="34574" y2="9220"/>
                        <a14:foregroundMark x1="37234" y1="9220" x2="27482" y2="23759"/>
                        <a14:foregroundMark x1="27482" y1="23759" x2="48227" y2="14539"/>
                        <a14:foregroundMark x1="48227" y1="14539" x2="49468" y2="25177"/>
                        <a14:foregroundMark x1="49468" y1="25177" x2="71099" y2="26950"/>
                        <a14:foregroundMark x1="78322" y1="22518" x2="78901" y2="22163"/>
                        <a14:foregroundMark x1="71099" y1="26950" x2="78322" y2="22518"/>
                        <a14:foregroundMark x1="71809" y1="12766" x2="71809" y2="12766"/>
                        <a14:foregroundMark x1="65426" y1="10106" x2="56560" y2="16844"/>
                        <a14:foregroundMark x1="56560" y1="16844" x2="71454" y2="16135"/>
                        <a14:foregroundMark x1="71454" y1="16135" x2="56206" y2="25887"/>
                        <a14:foregroundMark x1="56206" y1="25887" x2="67199" y2="28723"/>
                        <a14:foregroundMark x1="67199" y1="28723" x2="67730" y2="18972"/>
                        <a14:foregroundMark x1="43617" y1="5319" x2="43617" y2="5319"/>
                        <a14:foregroundMark x1="40957" y1="9397" x2="40957" y2="9397"/>
                        <a14:foregroundMark x1="9397" y1="32092" x2="9220" y2="59929"/>
                        <a14:foregroundMark x1="9220" y1="59929" x2="22695" y2="78191"/>
                        <a14:foregroundMark x1="22695" y1="78191" x2="17730" y2="58511"/>
                        <a14:foregroundMark x1="17730" y1="58511" x2="21809" y2="69504"/>
                        <a14:foregroundMark x1="21809" y1="69504" x2="18972" y2="56383"/>
                        <a14:foregroundMark x1="8156" y1="40957" x2="4078" y2="58333"/>
                        <a14:foregroundMark x1="4078" y1="58333" x2="3546" y2="45213"/>
                        <a14:foregroundMark x1="3546" y1="45213" x2="8688" y2="55674"/>
                        <a14:foregroundMark x1="8688" y1="55674" x2="6457" y2="66510"/>
                        <a14:foregroundMark x1="93913" y1="62766" x2="94070" y2="64062"/>
                        <a14:foregroundMark x1="90426" y1="33865" x2="93913" y2="62766"/>
                        <a14:foregroundMark x1="75532" y1="82270" x2="56560" y2="92730"/>
                        <a14:foregroundMark x1="56560" y1="92730" x2="43617" y2="89184"/>
                        <a14:foregroundMark x1="43617" y1="89184" x2="57979" y2="89007"/>
                        <a14:foregroundMark x1="57979" y1="89007" x2="45922" y2="94149"/>
                        <a14:foregroundMark x1="45922" y1="94149" x2="35993" y2="93440"/>
                        <a14:foregroundMark x1="58688" y1="15780" x2="58688" y2="15780"/>
                        <a14:foregroundMark x1="58511" y1="22695" x2="54255" y2="12589"/>
                        <a14:foregroundMark x1="54255" y1="12589" x2="64716" y2="5851"/>
                        <a14:foregroundMark x1="64716" y1="5851" x2="55319" y2="18972"/>
                        <a14:foregroundMark x1="55319" y1="18972" x2="40071" y2="27128"/>
                        <a14:foregroundMark x1="40071" y1="27128" x2="42376" y2="22872"/>
                        <a14:backgroundMark x1="93440" y1="64362" x2="93440" y2="64362"/>
                        <a14:backgroundMark x1="93617" y1="62766" x2="93617" y2="62766"/>
                        <a14:backgroundMark x1="94326" y1="64184" x2="91489" y2="69681"/>
                        <a14:backgroundMark x1="4787" y1="71454" x2="5851" y2="65957"/>
                        <a14:backgroundMark x1="6560" y1="73404" x2="6560" y2="73404"/>
                        <a14:backgroundMark x1="6560" y1="68617" x2="6915" y2="67553"/>
                        <a14:backgroundMark x1="4787" y1="70035" x2="5674" y2="69504"/>
                        <a14:backgroundMark x1="5674" y1="68085" x2="6915" y2="75355"/>
                        <a14:backgroundMark x1="78014" y1="22163" x2="78014" y2="22163"/>
                        <a14:backgroundMark x1="78723" y1="22518" x2="78723" y2="22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023" y="470235"/>
            <a:ext cx="4113452" cy="411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Free Elmo Clipart Images | Download Cute Elmo Illustrations">
            <a:extLst>
              <a:ext uri="{FF2B5EF4-FFF2-40B4-BE49-F238E27FC236}">
                <a16:creationId xmlns:a16="http://schemas.microsoft.com/office/drawing/2014/main" id="{2BF4AF77-839A-E30B-11D0-95400C605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18" y="1587821"/>
            <a:ext cx="4340177" cy="406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2EF1C71E-1875-D64F-66D9-AA152EEF521F}"/>
              </a:ext>
            </a:extLst>
          </p:cNvPr>
          <p:cNvSpPr/>
          <p:nvPr/>
        </p:nvSpPr>
        <p:spPr>
          <a:xfrm>
            <a:off x="6689558" y="12825"/>
            <a:ext cx="2521819" cy="660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rgbClr val="624024"/>
                </a:solidFill>
                <a:latin typeface="Kristen ITC" panose="03050502040202030202" pitchFamily="66" charset="0"/>
              </a:rPr>
              <a:t>plural</a:t>
            </a:r>
            <a:endParaRPr lang="ar-SA" sz="4400" dirty="0">
              <a:solidFill>
                <a:srgbClr val="624024"/>
              </a:solidFill>
              <a:latin typeface="Kristen ITC" panose="03050502040202030202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16E3981-6BA0-96D0-773E-F1FA223D84B7}"/>
              </a:ext>
            </a:extLst>
          </p:cNvPr>
          <p:cNvSpPr/>
          <p:nvPr/>
        </p:nvSpPr>
        <p:spPr>
          <a:xfrm>
            <a:off x="1317057" y="926878"/>
            <a:ext cx="2521819" cy="660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rgbClr val="624024"/>
                </a:solidFill>
                <a:latin typeface="Kristen ITC" panose="03050502040202030202" pitchFamily="66" charset="0"/>
              </a:rPr>
              <a:t>singular</a:t>
            </a:r>
            <a:endParaRPr lang="ar-SA" sz="4400" dirty="0">
              <a:solidFill>
                <a:srgbClr val="624024"/>
              </a:solidFill>
              <a:latin typeface="Kristen ITC" panose="03050502040202030202" pitchFamily="66" charset="0"/>
            </a:endParaRPr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CD52F210-5115-9799-7AEC-C33A6225EAD8}"/>
              </a:ext>
            </a:extLst>
          </p:cNvPr>
          <p:cNvGrpSpPr/>
          <p:nvPr/>
        </p:nvGrpSpPr>
        <p:grpSpPr>
          <a:xfrm rot="10800000">
            <a:off x="4627806" y="4536512"/>
            <a:ext cx="2282768" cy="2242254"/>
            <a:chOff x="3854780" y="197597"/>
            <a:chExt cx="2405411" cy="2405411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4FFB370A-AC75-B78B-75CE-B0C32C346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3E26341B-C5C0-DBFB-8380-4A37F1ED95B8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EFA196A-7089-B90B-92FF-87078ED5193C}"/>
              </a:ext>
            </a:extLst>
          </p:cNvPr>
          <p:cNvGrpSpPr/>
          <p:nvPr/>
        </p:nvGrpSpPr>
        <p:grpSpPr>
          <a:xfrm rot="11587501">
            <a:off x="6924704" y="2913868"/>
            <a:ext cx="1815071" cy="1846509"/>
            <a:chOff x="3854780" y="197597"/>
            <a:chExt cx="2405411" cy="2405411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903EEB59-06A6-8098-087A-8494EB51E0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E8248934-6250-9450-E578-4B30951233DD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6A037E1A-BBD3-6CD9-4A2E-4EDD77B0BF5F}"/>
              </a:ext>
            </a:extLst>
          </p:cNvPr>
          <p:cNvSpPr/>
          <p:nvPr/>
        </p:nvSpPr>
        <p:spPr>
          <a:xfrm>
            <a:off x="4941416" y="5396429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rgbClr val="624024"/>
                </a:solidFill>
                <a:latin typeface="Comic Sans MS" panose="030F0702030302020204" pitchFamily="66" charset="0"/>
              </a:rPr>
              <a:t>tables</a:t>
            </a:r>
            <a:endParaRPr lang="ar-SA" sz="40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0DE7318-2CF6-A37E-7CF6-DF61E7E4DC94}"/>
              </a:ext>
            </a:extLst>
          </p:cNvPr>
          <p:cNvSpPr/>
          <p:nvPr/>
        </p:nvSpPr>
        <p:spPr>
          <a:xfrm rot="747054">
            <a:off x="7004467" y="3512752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rgbClr val="624024"/>
                </a:solidFill>
                <a:latin typeface="Comic Sans MS" panose="030F0702030302020204" pitchFamily="66" charset="0"/>
              </a:rPr>
              <a:t>tables</a:t>
            </a:r>
            <a:endParaRPr lang="ar-SA" sz="40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8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F4FB0642-8A9B-80C3-B47F-14B0757FB0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2"/>
          <a:stretch/>
        </p:blipFill>
        <p:spPr>
          <a:xfrm>
            <a:off x="-37977" y="12825"/>
            <a:ext cx="12192000" cy="6857999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01D7B327-D0BB-D54E-282E-109D7D1D5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42" b="94149" l="4965" r="94149">
                        <a14:foregroundMark x1="68972" y1="17376" x2="61879" y2="22872"/>
                        <a14:foregroundMark x1="61879" y1="22872" x2="63652" y2="19149"/>
                        <a14:foregroundMark x1="43972" y1="12234" x2="34220" y2="22518"/>
                        <a14:foregroundMark x1="34220" y1="22518" x2="41312" y2="15426"/>
                        <a14:foregroundMark x1="41312" y1="15426" x2="34574" y2="9220"/>
                        <a14:foregroundMark x1="37234" y1="9220" x2="27482" y2="23759"/>
                        <a14:foregroundMark x1="27482" y1="23759" x2="48227" y2="14539"/>
                        <a14:foregroundMark x1="48227" y1="14539" x2="49468" y2="25177"/>
                        <a14:foregroundMark x1="49468" y1="25177" x2="71099" y2="26950"/>
                        <a14:foregroundMark x1="78322" y1="22518" x2="78901" y2="22163"/>
                        <a14:foregroundMark x1="71099" y1="26950" x2="78322" y2="22518"/>
                        <a14:foregroundMark x1="71809" y1="12766" x2="71809" y2="12766"/>
                        <a14:foregroundMark x1="65426" y1="10106" x2="56560" y2="16844"/>
                        <a14:foregroundMark x1="56560" y1="16844" x2="71454" y2="16135"/>
                        <a14:foregroundMark x1="71454" y1="16135" x2="56206" y2="25887"/>
                        <a14:foregroundMark x1="56206" y1="25887" x2="67199" y2="28723"/>
                        <a14:foregroundMark x1="67199" y1="28723" x2="67730" y2="18972"/>
                        <a14:foregroundMark x1="43617" y1="5319" x2="43617" y2="5319"/>
                        <a14:foregroundMark x1="40957" y1="9397" x2="40957" y2="9397"/>
                        <a14:foregroundMark x1="9397" y1="32092" x2="9220" y2="59929"/>
                        <a14:foregroundMark x1="9220" y1="59929" x2="22695" y2="78191"/>
                        <a14:foregroundMark x1="22695" y1="78191" x2="17730" y2="58511"/>
                        <a14:foregroundMark x1="17730" y1="58511" x2="21809" y2="69504"/>
                        <a14:foregroundMark x1="21809" y1="69504" x2="18972" y2="56383"/>
                        <a14:foregroundMark x1="8156" y1="40957" x2="4078" y2="58333"/>
                        <a14:foregroundMark x1="4078" y1="58333" x2="3546" y2="45213"/>
                        <a14:foregroundMark x1="3546" y1="45213" x2="8688" y2="55674"/>
                        <a14:foregroundMark x1="8688" y1="55674" x2="6457" y2="66510"/>
                        <a14:foregroundMark x1="93913" y1="62766" x2="94070" y2="64062"/>
                        <a14:foregroundMark x1="90426" y1="33865" x2="93913" y2="62766"/>
                        <a14:foregroundMark x1="75532" y1="82270" x2="56560" y2="92730"/>
                        <a14:foregroundMark x1="56560" y1="92730" x2="43617" y2="89184"/>
                        <a14:foregroundMark x1="43617" y1="89184" x2="57979" y2="89007"/>
                        <a14:foregroundMark x1="57979" y1="89007" x2="45922" y2="94149"/>
                        <a14:foregroundMark x1="45922" y1="94149" x2="35993" y2="93440"/>
                        <a14:foregroundMark x1="58688" y1="15780" x2="58688" y2="15780"/>
                        <a14:foregroundMark x1="58511" y1="22695" x2="54255" y2="12589"/>
                        <a14:foregroundMark x1="54255" y1="12589" x2="64716" y2="5851"/>
                        <a14:foregroundMark x1="64716" y1="5851" x2="55319" y2="18972"/>
                        <a14:foregroundMark x1="55319" y1="18972" x2="40071" y2="27128"/>
                        <a14:foregroundMark x1="40071" y1="27128" x2="42376" y2="22872"/>
                        <a14:backgroundMark x1="93440" y1="64362" x2="93440" y2="64362"/>
                        <a14:backgroundMark x1="93617" y1="62766" x2="93617" y2="62766"/>
                        <a14:backgroundMark x1="94326" y1="64184" x2="91489" y2="69681"/>
                        <a14:backgroundMark x1="4787" y1="71454" x2="5851" y2="65957"/>
                        <a14:backgroundMark x1="6560" y1="73404" x2="6560" y2="73404"/>
                        <a14:backgroundMark x1="6560" y1="68617" x2="6915" y2="67553"/>
                        <a14:backgroundMark x1="4787" y1="70035" x2="5674" y2="69504"/>
                        <a14:backgroundMark x1="5674" y1="68085" x2="6915" y2="75355"/>
                        <a14:backgroundMark x1="78014" y1="22163" x2="78014" y2="22163"/>
                        <a14:backgroundMark x1="78723" y1="22518" x2="78723" y2="22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023" y="470235"/>
            <a:ext cx="4113452" cy="411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Free Elmo Clipart Images | Download Cute Elmo Illustrations">
            <a:extLst>
              <a:ext uri="{FF2B5EF4-FFF2-40B4-BE49-F238E27FC236}">
                <a16:creationId xmlns:a16="http://schemas.microsoft.com/office/drawing/2014/main" id="{2BF4AF77-839A-E30B-11D0-95400C605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18" y="1587821"/>
            <a:ext cx="4340177" cy="406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2EF1C71E-1875-D64F-66D9-AA152EEF521F}"/>
              </a:ext>
            </a:extLst>
          </p:cNvPr>
          <p:cNvSpPr/>
          <p:nvPr/>
        </p:nvSpPr>
        <p:spPr>
          <a:xfrm>
            <a:off x="6689558" y="12825"/>
            <a:ext cx="2521819" cy="660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rgbClr val="624024"/>
                </a:solidFill>
                <a:latin typeface="Kristen ITC" panose="03050502040202030202" pitchFamily="66" charset="0"/>
              </a:rPr>
              <a:t>plural</a:t>
            </a:r>
            <a:endParaRPr lang="ar-SA" sz="4400" dirty="0">
              <a:solidFill>
                <a:srgbClr val="624024"/>
              </a:solidFill>
              <a:latin typeface="Kristen ITC" panose="03050502040202030202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16E3981-6BA0-96D0-773E-F1FA223D84B7}"/>
              </a:ext>
            </a:extLst>
          </p:cNvPr>
          <p:cNvSpPr/>
          <p:nvPr/>
        </p:nvSpPr>
        <p:spPr>
          <a:xfrm>
            <a:off x="1317057" y="926878"/>
            <a:ext cx="2521819" cy="660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dirty="0">
                <a:solidFill>
                  <a:srgbClr val="624024"/>
                </a:solidFill>
                <a:latin typeface="Kristen ITC" panose="03050502040202030202" pitchFamily="66" charset="0"/>
              </a:rPr>
              <a:t>singular</a:t>
            </a:r>
            <a:endParaRPr lang="ar-SA" sz="4400" dirty="0">
              <a:solidFill>
                <a:srgbClr val="624024"/>
              </a:solidFill>
              <a:latin typeface="Kristen ITC" panose="03050502040202030202" pitchFamily="66" charset="0"/>
            </a:endParaRPr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CD52F210-5115-9799-7AEC-C33A6225EAD8}"/>
              </a:ext>
            </a:extLst>
          </p:cNvPr>
          <p:cNvGrpSpPr/>
          <p:nvPr/>
        </p:nvGrpSpPr>
        <p:grpSpPr>
          <a:xfrm rot="10800000">
            <a:off x="5090183" y="4408371"/>
            <a:ext cx="2282768" cy="2242254"/>
            <a:chOff x="3854780" y="197597"/>
            <a:chExt cx="2405411" cy="2405411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4FFB370A-AC75-B78B-75CE-B0C32C346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3E26341B-C5C0-DBFB-8380-4A37F1ED95B8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EFA196A-7089-B90B-92FF-87078ED5193C}"/>
              </a:ext>
            </a:extLst>
          </p:cNvPr>
          <p:cNvGrpSpPr/>
          <p:nvPr/>
        </p:nvGrpSpPr>
        <p:grpSpPr>
          <a:xfrm rot="10342390">
            <a:off x="1958070" y="4143624"/>
            <a:ext cx="1815071" cy="1846509"/>
            <a:chOff x="3854780" y="197597"/>
            <a:chExt cx="2405411" cy="2405411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903EEB59-06A6-8098-087A-8494EB51E0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98" b="98259" l="2488" r="98259">
                          <a14:foregroundMark x1="86070" y1="27861" x2="95274" y2="50000"/>
                          <a14:foregroundMark x1="95274" y1="50000" x2="77114" y2="87811"/>
                          <a14:foregroundMark x1="77114" y1="87811" x2="41045" y2="89552"/>
                          <a14:foregroundMark x1="41045" y1="89552" x2="13682" y2="60448"/>
                          <a14:foregroundMark x1="13682" y1="60448" x2="4726" y2="37313"/>
                          <a14:foregroundMark x1="4726" y1="37313" x2="38308" y2="8955"/>
                          <a14:foregroundMark x1="38308" y1="8955" x2="43035" y2="52239"/>
                          <a14:foregroundMark x1="43035" y1="52239" x2="29104" y2="29602"/>
                          <a14:foregroundMark x1="29104" y1="29602" x2="43284" y2="57214"/>
                          <a14:foregroundMark x1="43284" y1="57214" x2="48507" y2="35572"/>
                          <a14:foregroundMark x1="48507" y1="35572" x2="48756" y2="62438"/>
                          <a14:foregroundMark x1="48756" y1="62438" x2="75373" y2="44776"/>
                          <a14:foregroundMark x1="75373" y1="44776" x2="65672" y2="52736"/>
                          <a14:foregroundMark x1="9453" y1="37811" x2="8458" y2="60697"/>
                          <a14:foregroundMark x1="8458" y1="60697" x2="3234" y2="46269"/>
                          <a14:foregroundMark x1="3234" y1="46269" x2="19403" y2="74876"/>
                          <a14:foregroundMark x1="19403" y1="74876" x2="57214" y2="88060"/>
                          <a14:foregroundMark x1="57214" y1="88060" x2="85572" y2="62687"/>
                          <a14:foregroundMark x1="85572" y1="62687" x2="93781" y2="40547"/>
                          <a14:foregroundMark x1="93781" y1="40547" x2="86816" y2="70896"/>
                          <a14:foregroundMark x1="86816" y1="70896" x2="32587" y2="91045"/>
                          <a14:foregroundMark x1="32587" y1="91045" x2="78109" y2="74378"/>
                          <a14:foregroundMark x1="78109" y1="74378" x2="77114" y2="26866"/>
                          <a14:foregroundMark x1="77114" y1="26866" x2="37562" y2="21642"/>
                          <a14:foregroundMark x1="37562" y1="21642" x2="25124" y2="7214"/>
                          <a14:foregroundMark x1="25124" y1="7214" x2="42289" y2="17413"/>
                          <a14:foregroundMark x1="42289" y1="17413" x2="33831" y2="42040"/>
                          <a14:foregroundMark x1="33831" y1="42040" x2="44030" y2="57711"/>
                          <a14:foregroundMark x1="44030" y1="57711" x2="60945" y2="66667"/>
                          <a14:foregroundMark x1="60945" y1="66667" x2="14179" y2="35323"/>
                          <a14:foregroundMark x1="14179" y1="35323" x2="20896" y2="56716"/>
                          <a14:foregroundMark x1="20896" y1="56716" x2="30597" y2="55970"/>
                          <a14:foregroundMark x1="12189" y1="70149" x2="12189" y2="70149"/>
                          <a14:foregroundMark x1="9701" y1="69652" x2="30597" y2="91542"/>
                          <a14:foregroundMark x1="30597" y1="91542" x2="46766" y2="94776"/>
                          <a14:foregroundMark x1="46766" y1="94776" x2="67910" y2="89552"/>
                          <a14:foregroundMark x1="67910" y1="89552" x2="84577" y2="67910"/>
                          <a14:foregroundMark x1="84577" y1="67910" x2="92537" y2="39801"/>
                          <a14:foregroundMark x1="92537" y1="39801" x2="83582" y2="19652"/>
                          <a14:foregroundMark x1="83582" y1="19652" x2="64428" y2="746"/>
                          <a14:foregroundMark x1="64428" y1="746" x2="27114" y2="14428"/>
                          <a14:foregroundMark x1="27114" y1="14428" x2="9701" y2="30846"/>
                          <a14:foregroundMark x1="9701" y1="30846" x2="9701" y2="61692"/>
                          <a14:foregroundMark x1="9701" y1="61692" x2="46269" y2="76866"/>
                          <a14:foregroundMark x1="46269" y1="76866" x2="64428" y2="78607"/>
                          <a14:foregroundMark x1="2239" y1="37065" x2="3731" y2="60448"/>
                          <a14:foregroundMark x1="3731" y1="60448" x2="1493" y2="28358"/>
                          <a14:foregroundMark x1="1493" y1="28358" x2="19900" y2="21144"/>
                          <a14:foregroundMark x1="19900" y1="21144" x2="64428" y2="22388"/>
                          <a14:foregroundMark x1="64428" y1="22388" x2="74876" y2="30846"/>
                          <a14:foregroundMark x1="74876" y1="30846" x2="90547" y2="61194"/>
                          <a14:foregroundMark x1="90547" y1="61194" x2="80846" y2="61940"/>
                          <a14:foregroundMark x1="61940" y1="45771" x2="61940" y2="45771"/>
                          <a14:foregroundMark x1="61940" y1="45771" x2="61940" y2="45771"/>
                          <a14:foregroundMark x1="61940" y1="45771" x2="61940" y2="45771"/>
                          <a14:foregroundMark x1="62438" y1="15174" x2="62438" y2="15174"/>
                          <a14:foregroundMark x1="62438" y1="15174" x2="62438" y2="15174"/>
                          <a14:foregroundMark x1="7711" y1="69403" x2="7711" y2="69403"/>
                          <a14:foregroundMark x1="7711" y1="69403" x2="7711" y2="69403"/>
                          <a14:foregroundMark x1="8458" y1="73134" x2="49254" y2="97761"/>
                          <a14:foregroundMark x1="49254" y1="97761" x2="73383" y2="87313"/>
                          <a14:foregroundMark x1="73383" y1="87313" x2="88060" y2="63682"/>
                          <a14:foregroundMark x1="88060" y1="63682" x2="93532" y2="44527"/>
                          <a14:foregroundMark x1="93532" y1="44527" x2="69403" y2="28109"/>
                          <a14:foregroundMark x1="69403" y1="28109" x2="13184" y2="19154"/>
                          <a14:foregroundMark x1="13184" y1="19154" x2="2985" y2="31592"/>
                          <a14:foregroundMark x1="2985" y1="31592" x2="2736" y2="52985"/>
                          <a14:foregroundMark x1="2736" y1="52985" x2="3980" y2="46517"/>
                          <a14:foregroundMark x1="13682" y1="21891" x2="21144" y2="10448"/>
                          <a14:foregroundMark x1="21144" y1="10448" x2="56716" y2="5970"/>
                          <a14:foregroundMark x1="56716" y1="5970" x2="87562" y2="21393"/>
                          <a14:foregroundMark x1="87562" y1="21393" x2="93035" y2="49502"/>
                          <a14:foregroundMark x1="93035" y1="49502" x2="94527" y2="51244"/>
                          <a14:foregroundMark x1="94279" y1="48507" x2="37313" y2="91542"/>
                          <a14:foregroundMark x1="37313" y1="91542" x2="62438" y2="92537"/>
                          <a14:foregroundMark x1="62438" y1="92537" x2="73134" y2="85323"/>
                          <a14:foregroundMark x1="73134" y1="85323" x2="66169" y2="93284"/>
                          <a14:foregroundMark x1="37562" y1="94527" x2="50249" y2="98259"/>
                          <a14:foregroundMark x1="50249" y1="98259" x2="40050" y2="95771"/>
                          <a14:foregroundMark x1="97761" y1="46766" x2="98259" y2="48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4780" y="197597"/>
              <a:ext cx="2405411" cy="2405411"/>
            </a:xfrm>
            <a:custGeom>
              <a:avLst/>
              <a:gdLst>
                <a:gd name="connsiteX0" fmla="*/ 250609 w 2405411"/>
                <a:gd name="connsiteY0" fmla="*/ 801643 h 2405411"/>
                <a:gd name="connsiteX1" fmla="*/ 250609 w 2405411"/>
                <a:gd name="connsiteY1" fmla="*/ 1557362 h 2405411"/>
                <a:gd name="connsiteX2" fmla="*/ 2127535 w 2405411"/>
                <a:gd name="connsiteY2" fmla="*/ 1557362 h 2405411"/>
                <a:gd name="connsiteX3" fmla="*/ 2127535 w 2405411"/>
                <a:gd name="connsiteY3" fmla="*/ 801643 h 2405411"/>
                <a:gd name="connsiteX4" fmla="*/ 0 w 2405411"/>
                <a:gd name="connsiteY4" fmla="*/ 0 h 2405411"/>
                <a:gd name="connsiteX5" fmla="*/ 2405411 w 2405411"/>
                <a:gd name="connsiteY5" fmla="*/ 0 h 2405411"/>
                <a:gd name="connsiteX6" fmla="*/ 2405411 w 2405411"/>
                <a:gd name="connsiteY6" fmla="*/ 2405411 h 2405411"/>
                <a:gd name="connsiteX7" fmla="*/ 0 w 2405411"/>
                <a:gd name="connsiteY7" fmla="*/ 2405411 h 240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5411" h="2405411">
                  <a:moveTo>
                    <a:pt x="250609" y="801643"/>
                  </a:moveTo>
                  <a:lnTo>
                    <a:pt x="250609" y="1557362"/>
                  </a:lnTo>
                  <a:lnTo>
                    <a:pt x="2127535" y="1557362"/>
                  </a:lnTo>
                  <a:lnTo>
                    <a:pt x="2127535" y="801643"/>
                  </a:lnTo>
                  <a:close/>
                  <a:moveTo>
                    <a:pt x="0" y="0"/>
                  </a:moveTo>
                  <a:lnTo>
                    <a:pt x="2405411" y="0"/>
                  </a:lnTo>
                  <a:lnTo>
                    <a:pt x="2405411" y="2405411"/>
                  </a:lnTo>
                  <a:lnTo>
                    <a:pt x="0" y="2405411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E8248934-6250-9450-E578-4B30951233DD}"/>
                </a:ext>
              </a:extLst>
            </p:cNvPr>
            <p:cNvSpPr/>
            <p:nvPr/>
          </p:nvSpPr>
          <p:spPr>
            <a:xfrm>
              <a:off x="4052467" y="1005666"/>
              <a:ext cx="1934678" cy="789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36285804-73AE-BCC1-4BF2-3A9E75F4819D}"/>
              </a:ext>
            </a:extLst>
          </p:cNvPr>
          <p:cNvSpPr/>
          <p:nvPr/>
        </p:nvSpPr>
        <p:spPr>
          <a:xfrm>
            <a:off x="5438274" y="5161631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book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A4A194F2-D8BF-4EBC-4292-BAFA2637C4B2}"/>
              </a:ext>
            </a:extLst>
          </p:cNvPr>
          <p:cNvSpPr/>
          <p:nvPr/>
        </p:nvSpPr>
        <p:spPr>
          <a:xfrm rot="20957462">
            <a:off x="2136274" y="4763108"/>
            <a:ext cx="1655545" cy="6616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624024"/>
                </a:solidFill>
                <a:latin typeface="Comic Sans MS" panose="030F0702030302020204" pitchFamily="66" charset="0"/>
              </a:rPr>
              <a:t>book</a:t>
            </a:r>
            <a:endParaRPr lang="ar-SA" sz="2800" dirty="0">
              <a:solidFill>
                <a:srgbClr val="62402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69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A00FF54-783E-27C1-43C0-735ECE6EE9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06" t="23158" r="24053" b="11579"/>
          <a:stretch/>
        </p:blipFill>
        <p:spPr>
          <a:xfrm>
            <a:off x="1" y="77001"/>
            <a:ext cx="12192000" cy="6670308"/>
          </a:xfrm>
          <a:prstGeom prst="rect">
            <a:avLst/>
          </a:prstGeom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E1CDB015-2DA8-68A2-C2E4-2319600FE84F}"/>
              </a:ext>
            </a:extLst>
          </p:cNvPr>
          <p:cNvGrpSpPr/>
          <p:nvPr/>
        </p:nvGrpSpPr>
        <p:grpSpPr>
          <a:xfrm>
            <a:off x="2183627" y="4687151"/>
            <a:ext cx="8235515" cy="1482572"/>
            <a:chOff x="2530136" y="2858609"/>
            <a:chExt cx="8235515" cy="1482572"/>
          </a:xfrm>
          <a:solidFill>
            <a:schemeClr val="bg1">
              <a:lumMod val="75000"/>
            </a:schemeClr>
          </a:solidFill>
          <a:effectLst>
            <a:glow rad="63500">
              <a:srgbClr val="002060">
                <a:alpha val="40000"/>
              </a:srgbClr>
            </a:glow>
          </a:effectLst>
        </p:grpSpPr>
        <p:sp>
          <p:nvSpPr>
            <p:cNvPr id="4" name="Rectangle: Rounded Corners 5">
              <a:extLst>
                <a:ext uri="{FF2B5EF4-FFF2-40B4-BE49-F238E27FC236}">
                  <a16:creationId xmlns:a16="http://schemas.microsoft.com/office/drawing/2014/main" id="{30A3E063-1387-79D8-A80A-D188517BB03C}"/>
                </a:ext>
              </a:extLst>
            </p:cNvPr>
            <p:cNvSpPr/>
            <p:nvPr/>
          </p:nvSpPr>
          <p:spPr>
            <a:xfrm>
              <a:off x="2530136" y="2858610"/>
              <a:ext cx="1482571" cy="1482571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Who</a:t>
              </a:r>
            </a:p>
          </p:txBody>
        </p:sp>
        <p:sp>
          <p:nvSpPr>
            <p:cNvPr id="5" name="Rectangle: Rounded Corners 6">
              <a:extLst>
                <a:ext uri="{FF2B5EF4-FFF2-40B4-BE49-F238E27FC236}">
                  <a16:creationId xmlns:a16="http://schemas.microsoft.com/office/drawing/2014/main" id="{44E4BC40-C7C5-2394-C589-9B18D7820384}"/>
                </a:ext>
              </a:extLst>
            </p:cNvPr>
            <p:cNvSpPr/>
            <p:nvPr/>
          </p:nvSpPr>
          <p:spPr>
            <a:xfrm>
              <a:off x="4218372" y="2858610"/>
              <a:ext cx="1482571" cy="1482571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Action</a:t>
              </a:r>
            </a:p>
          </p:txBody>
        </p:sp>
        <p:sp>
          <p:nvSpPr>
            <p:cNvPr id="6" name="Rectangle: Rounded Corners 7">
              <a:extLst>
                <a:ext uri="{FF2B5EF4-FFF2-40B4-BE49-F238E27FC236}">
                  <a16:creationId xmlns:a16="http://schemas.microsoft.com/office/drawing/2014/main" id="{BA8EF833-3B8E-43E8-17A4-8C823FAC0D8C}"/>
                </a:ext>
              </a:extLst>
            </p:cNvPr>
            <p:cNvSpPr/>
            <p:nvPr/>
          </p:nvSpPr>
          <p:spPr>
            <a:xfrm>
              <a:off x="5906608" y="2858610"/>
              <a:ext cx="1482571" cy="1482571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What</a:t>
              </a:r>
            </a:p>
          </p:txBody>
        </p:sp>
        <p:sp>
          <p:nvSpPr>
            <p:cNvPr id="7" name="Rectangle: Rounded Corners 8">
              <a:extLst>
                <a:ext uri="{FF2B5EF4-FFF2-40B4-BE49-F238E27FC236}">
                  <a16:creationId xmlns:a16="http://schemas.microsoft.com/office/drawing/2014/main" id="{E9528811-FAF2-34FE-8A81-9B25E682CF7D}"/>
                </a:ext>
              </a:extLst>
            </p:cNvPr>
            <p:cNvSpPr/>
            <p:nvPr/>
          </p:nvSpPr>
          <p:spPr>
            <a:xfrm>
              <a:off x="7594844" y="2858609"/>
              <a:ext cx="1482571" cy="1482571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Where</a:t>
              </a:r>
            </a:p>
          </p:txBody>
        </p:sp>
        <p:sp>
          <p:nvSpPr>
            <p:cNvPr id="8" name="Rectangle: Rounded Corners 9">
              <a:extLst>
                <a:ext uri="{FF2B5EF4-FFF2-40B4-BE49-F238E27FC236}">
                  <a16:creationId xmlns:a16="http://schemas.microsoft.com/office/drawing/2014/main" id="{802AF5E6-66B9-E959-4A31-02A788F10C3A}"/>
                </a:ext>
              </a:extLst>
            </p:cNvPr>
            <p:cNvSpPr/>
            <p:nvPr/>
          </p:nvSpPr>
          <p:spPr>
            <a:xfrm>
              <a:off x="9283080" y="2858609"/>
              <a:ext cx="1482571" cy="1482571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When</a:t>
              </a:r>
            </a:p>
          </p:txBody>
        </p:sp>
      </p:grpSp>
      <p:pic>
        <p:nvPicPr>
          <p:cNvPr id="9" name="Picture 2" descr="A picture containing text, colorful, toy, decorated&#10;&#10;Description automatically generated">
            <a:extLst>
              <a:ext uri="{FF2B5EF4-FFF2-40B4-BE49-F238E27FC236}">
                <a16:creationId xmlns:a16="http://schemas.microsoft.com/office/drawing/2014/main" id="{037E289A-A697-4520-1D48-D09E42E7CB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1" r="50825"/>
          <a:stretch/>
        </p:blipFill>
        <p:spPr>
          <a:xfrm>
            <a:off x="2817592" y="870349"/>
            <a:ext cx="6556815" cy="3660899"/>
          </a:xfrm>
          <a:prstGeom prst="rect">
            <a:avLst/>
          </a:prstGeom>
        </p:spPr>
      </p:pic>
      <p:pic>
        <p:nvPicPr>
          <p:cNvPr id="49154" name="Picture 2" descr="Thinking Gif - IceGif">
            <a:extLst>
              <a:ext uri="{FF2B5EF4-FFF2-40B4-BE49-F238E27FC236}">
                <a16:creationId xmlns:a16="http://schemas.microsoft.com/office/drawing/2014/main" id="{B668D808-F974-C139-93C0-EE8FE0777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41" y="1944303"/>
            <a:ext cx="1873618" cy="187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62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7B00E39-FDA6-716B-C62A-A89445370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28682" r="27529" b="13644"/>
          <a:stretch/>
        </p:blipFill>
        <p:spPr>
          <a:xfrm>
            <a:off x="0" y="0"/>
            <a:ext cx="11940363" cy="678357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4C1E2EC-BEA7-A75F-4AC1-8DA531624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0146" y="3996336"/>
            <a:ext cx="1552669" cy="1755367"/>
          </a:xfrm>
          <a:prstGeom prst="rect">
            <a:avLst/>
          </a:prstGeom>
        </p:spPr>
      </p:pic>
      <p:sp>
        <p:nvSpPr>
          <p:cNvPr id="6" name="Oval 15">
            <a:extLst>
              <a:ext uri="{FF2B5EF4-FFF2-40B4-BE49-F238E27FC236}">
                <a16:creationId xmlns:a16="http://schemas.microsoft.com/office/drawing/2014/main" id="{5881DC42-6DA1-BC73-9FD3-CB7FA505A101}"/>
              </a:ext>
            </a:extLst>
          </p:cNvPr>
          <p:cNvSpPr/>
          <p:nvPr/>
        </p:nvSpPr>
        <p:spPr>
          <a:xfrm>
            <a:off x="4360447" y="539544"/>
            <a:ext cx="5029200" cy="5029200"/>
          </a:xfrm>
          <a:prstGeom prst="ellipse">
            <a:avLst/>
          </a:prstGeom>
          <a:solidFill>
            <a:srgbClr val="00A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E97E3F43-C6DE-72E0-3E72-76582C7A317B}"/>
              </a:ext>
            </a:extLst>
          </p:cNvPr>
          <p:cNvSpPr/>
          <p:nvPr/>
        </p:nvSpPr>
        <p:spPr>
          <a:xfrm>
            <a:off x="6047198" y="5269397"/>
            <a:ext cx="1534886" cy="964613"/>
          </a:xfrm>
          <a:prstGeom prst="rect">
            <a:avLst/>
          </a:prstGeom>
          <a:solidFill>
            <a:srgbClr val="00A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29">
            <a:extLst>
              <a:ext uri="{FF2B5EF4-FFF2-40B4-BE49-F238E27FC236}">
                <a16:creationId xmlns:a16="http://schemas.microsoft.com/office/drawing/2014/main" id="{B0899F70-5973-B843-91FD-F285C5A23598}"/>
              </a:ext>
            </a:extLst>
          </p:cNvPr>
          <p:cNvGrpSpPr/>
          <p:nvPr/>
        </p:nvGrpSpPr>
        <p:grpSpPr>
          <a:xfrm>
            <a:off x="4609842" y="802359"/>
            <a:ext cx="4530410" cy="4467038"/>
            <a:chOff x="6880706" y="667372"/>
            <a:chExt cx="4530410" cy="4467038"/>
          </a:xfrm>
        </p:grpSpPr>
        <p:pic>
          <p:nvPicPr>
            <p:cNvPr id="9" name="Picture 28">
              <a:extLst>
                <a:ext uri="{FF2B5EF4-FFF2-40B4-BE49-F238E27FC236}">
                  <a16:creationId xmlns:a16="http://schemas.microsoft.com/office/drawing/2014/main" id="{AED5DD84-429B-3C76-B559-B3B870A15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570" t="9665" r="22439" b="7916"/>
            <a:stretch/>
          </p:blipFill>
          <p:spPr>
            <a:xfrm>
              <a:off x="6880706" y="667372"/>
              <a:ext cx="4472321" cy="4467038"/>
            </a:xfrm>
            <a:prstGeom prst="rect">
              <a:avLst/>
            </a:prstGeom>
          </p:spPr>
        </p:pic>
        <p:sp>
          <p:nvSpPr>
            <p:cNvPr id="10" name="Rectangle 18">
              <a:extLst>
                <a:ext uri="{FF2B5EF4-FFF2-40B4-BE49-F238E27FC236}">
                  <a16:creationId xmlns:a16="http://schemas.microsoft.com/office/drawing/2014/main" id="{18604975-FB4D-E4CF-D579-618798A27384}"/>
                </a:ext>
              </a:extLst>
            </p:cNvPr>
            <p:cNvSpPr/>
            <p:nvPr/>
          </p:nvSpPr>
          <p:spPr>
            <a:xfrm rot="2621543">
              <a:off x="8625692" y="1510187"/>
              <a:ext cx="2785424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I enjoy…….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 Gam_Azad" panose="02000400000000000000" pitchFamily="2" charset="-78"/>
              </a:endParaRPr>
            </a:p>
          </p:txBody>
        </p:sp>
        <p:sp>
          <p:nvSpPr>
            <p:cNvPr id="11" name="Rectangle 22">
              <a:extLst>
                <a:ext uri="{FF2B5EF4-FFF2-40B4-BE49-F238E27FC236}">
                  <a16:creationId xmlns:a16="http://schemas.microsoft.com/office/drawing/2014/main" id="{D8D55933-57F9-AD0C-E386-8CD4664C498E}"/>
                </a:ext>
              </a:extLst>
            </p:cNvPr>
            <p:cNvSpPr/>
            <p:nvPr/>
          </p:nvSpPr>
          <p:spPr>
            <a:xfrm rot="19428222">
              <a:off x="7513383" y="1595773"/>
              <a:ext cx="1679399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A Gam_Azad" panose="02000400000000000000" pitchFamily="2" charset="-78"/>
                </a:rPr>
                <a:t>I like……</a:t>
              </a:r>
            </a:p>
          </p:txBody>
        </p:sp>
        <p:sp>
          <p:nvSpPr>
            <p:cNvPr id="12" name="Rectangle 21">
              <a:extLst>
                <a:ext uri="{FF2B5EF4-FFF2-40B4-BE49-F238E27FC236}">
                  <a16:creationId xmlns:a16="http://schemas.microsoft.com/office/drawing/2014/main" id="{F01EBD89-BCE9-C467-FC57-0EE7F41B8DBB}"/>
                </a:ext>
              </a:extLst>
            </p:cNvPr>
            <p:cNvSpPr/>
            <p:nvPr/>
          </p:nvSpPr>
          <p:spPr>
            <a:xfrm rot="6361703">
              <a:off x="9972757" y="3160810"/>
              <a:ext cx="130356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I’m crazy</a:t>
              </a:r>
            </a:p>
            <a:p>
              <a:pPr algn="ctr"/>
              <a:r>
                <a:rPr lang="en-US" sz="2000" dirty="0">
                  <a:latin typeface="Comic Sans MS" panose="030F0702030302020204" pitchFamily="66" charset="0"/>
                </a:rPr>
                <a:t> about……</a:t>
              </a:r>
              <a:endPara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 Gam_Azad" panose="02000400000000000000" pitchFamily="2" charset="-78"/>
              </a:endParaRPr>
            </a:p>
          </p:txBody>
        </p: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15C7E535-C64D-ECF9-7D18-6B4BBA84B0FC}"/>
                </a:ext>
              </a:extLst>
            </p:cNvPr>
            <p:cNvSpPr/>
            <p:nvPr/>
          </p:nvSpPr>
          <p:spPr>
            <a:xfrm rot="14965263">
              <a:off x="6899886" y="3362574"/>
              <a:ext cx="1351653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A Gam_Azad" panose="02000400000000000000" pitchFamily="2" charset="-78"/>
                </a:rPr>
                <a:t>I hate…….</a:t>
              </a:r>
            </a:p>
          </p:txBody>
        </p:sp>
        <p:sp>
          <p:nvSpPr>
            <p:cNvPr id="14" name="Rectangle 24">
              <a:extLst>
                <a:ext uri="{FF2B5EF4-FFF2-40B4-BE49-F238E27FC236}">
                  <a16:creationId xmlns:a16="http://schemas.microsoft.com/office/drawing/2014/main" id="{3F559542-F99F-980C-F24B-4B6ED8F37B0F}"/>
                </a:ext>
              </a:extLst>
            </p:cNvPr>
            <p:cNvSpPr/>
            <p:nvPr/>
          </p:nvSpPr>
          <p:spPr>
            <a:xfrm rot="10800000">
              <a:off x="8342076" y="4198342"/>
              <a:ext cx="1471878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  <a:cs typeface="A Gam_Azad" panose="02000400000000000000" pitchFamily="2" charset="-78"/>
                </a:rPr>
                <a:t>I dislike…..</a:t>
              </a:r>
            </a:p>
          </p:txBody>
        </p:sp>
      </p:grpSp>
      <p:sp>
        <p:nvSpPr>
          <p:cNvPr id="15" name="ابدا">
            <a:extLst>
              <a:ext uri="{FF2B5EF4-FFF2-40B4-BE49-F238E27FC236}">
                <a16:creationId xmlns:a16="http://schemas.microsoft.com/office/drawing/2014/main" id="{C05F0DF5-B0B7-56CD-E28E-0F7DAEA06832}"/>
              </a:ext>
            </a:extLst>
          </p:cNvPr>
          <p:cNvSpPr/>
          <p:nvPr/>
        </p:nvSpPr>
        <p:spPr>
          <a:xfrm>
            <a:off x="6065559" y="2251658"/>
            <a:ext cx="1489035" cy="1371600"/>
          </a:xfrm>
          <a:prstGeom prst="ellipse">
            <a:avLst/>
          </a:prstGeom>
          <a:solidFill>
            <a:srgbClr val="00A89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cs typeface="A Negaar" panose="00000700000000000000" pitchFamily="2" charset="-78"/>
              </a:rPr>
              <a:t>start</a:t>
            </a:r>
          </a:p>
        </p:txBody>
      </p:sp>
      <p:sp>
        <p:nvSpPr>
          <p:cNvPr id="16" name="Isosceles Triangle 17">
            <a:extLst>
              <a:ext uri="{FF2B5EF4-FFF2-40B4-BE49-F238E27FC236}">
                <a16:creationId xmlns:a16="http://schemas.microsoft.com/office/drawing/2014/main" id="{4624292F-1475-5D56-F9C0-F2A28C63BA80}"/>
              </a:ext>
            </a:extLst>
          </p:cNvPr>
          <p:cNvSpPr/>
          <p:nvPr/>
        </p:nvSpPr>
        <p:spPr>
          <a:xfrm rot="8611449">
            <a:off x="5037312" y="1152042"/>
            <a:ext cx="1086329" cy="786255"/>
          </a:xfrm>
          <a:prstGeom prst="triangle">
            <a:avLst/>
          </a:prstGeom>
          <a:solidFill>
            <a:srgbClr val="00A890"/>
          </a:solidFill>
          <a:ln>
            <a:solidFill>
              <a:srgbClr val="00A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Whistle Speak Up GIF by Transparency International - Find &amp; Share on GIPHY">
            <a:extLst>
              <a:ext uri="{FF2B5EF4-FFF2-40B4-BE49-F238E27FC236}">
                <a16:creationId xmlns:a16="http://schemas.microsoft.com/office/drawing/2014/main" id="{66F05297-C2ED-B507-DA4A-2F576FFBE1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295" y="2968278"/>
            <a:ext cx="2470073" cy="205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e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e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eel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1">
            <a:extLst>
              <a:ext uri="{FF2B5EF4-FFF2-40B4-BE49-F238E27FC236}">
                <a16:creationId xmlns:a16="http://schemas.microsoft.com/office/drawing/2014/main" id="{0D538C1C-1DD4-2176-AFE0-3F2384BF8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ar-SA"/>
          </a:p>
        </p:txBody>
      </p:sp>
      <p:sp>
        <p:nvSpPr>
          <p:cNvPr id="9" name="عنصر نائب للمحتوى 2">
            <a:extLst>
              <a:ext uri="{FF2B5EF4-FFF2-40B4-BE49-F238E27FC236}">
                <a16:creationId xmlns:a16="http://schemas.microsoft.com/office/drawing/2014/main" id="{630D685A-AA9F-D241-9698-94FCD51B7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65DDB829-BE20-EDD1-C696-E9B16ABF0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00" t="23439" r="23974" b="124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EF75791-FEA8-3844-6CCB-F74559E86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7" t="14117" r="5600" b="22024"/>
          <a:stretch/>
        </p:blipFill>
        <p:spPr bwMode="auto">
          <a:xfrm>
            <a:off x="0" y="0"/>
            <a:ext cx="68435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>
            <a:extLst>
              <a:ext uri="{FF2B5EF4-FFF2-40B4-BE49-F238E27FC236}">
                <a16:creationId xmlns:a16="http://schemas.microsoft.com/office/drawing/2014/main" id="{EB3B8180-72FD-2D16-1805-C4927B26A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0" t="77353" r="15349" b="7345"/>
          <a:stretch/>
        </p:blipFill>
        <p:spPr bwMode="auto">
          <a:xfrm>
            <a:off x="6096000" y="1825624"/>
            <a:ext cx="5097295" cy="146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(Miguel) Businessman is Giving Advice clipart">
            <a:extLst>
              <a:ext uri="{FF2B5EF4-FFF2-40B4-BE49-F238E27FC236}">
                <a16:creationId xmlns:a16="http://schemas.microsoft.com/office/drawing/2014/main" id="{1ECCBFBB-34F6-9250-8ED5-C0EB9CFCA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3656" y="3676851"/>
            <a:ext cx="2748344" cy="330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Thinking Emoji GIF - Thinking Emoji LetMeThink - Discover &amp; Share GIFs">
            <a:extLst>
              <a:ext uri="{FF2B5EF4-FFF2-40B4-BE49-F238E27FC236}">
                <a16:creationId xmlns:a16="http://schemas.microsoft.com/office/drawing/2014/main" id="{D8CC4EAC-5EA0-A683-C3D9-4524F6024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200" y="3905534"/>
            <a:ext cx="1659447" cy="165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76695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2384249-1B7B-CF25-8DE0-EC558430C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066"/>
            <a:ext cx="12192000" cy="6831871"/>
          </a:xfrm>
          <a:prstGeom prst="rect">
            <a:avLst/>
          </a:prstGeom>
        </p:spPr>
      </p:pic>
      <p:pic>
        <p:nvPicPr>
          <p:cNvPr id="6" name="Picture 2" descr="Bye Bye clipart">
            <a:extLst>
              <a:ext uri="{FF2B5EF4-FFF2-40B4-BE49-F238E27FC236}">
                <a16:creationId xmlns:a16="http://schemas.microsoft.com/office/drawing/2014/main" id="{EDD9C9AA-511E-24C7-D562-33EEF940D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6494" y="238843"/>
            <a:ext cx="3628803" cy="63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ave A Nice Day GIFs | GIFDB.com">
            <a:extLst>
              <a:ext uri="{FF2B5EF4-FFF2-40B4-BE49-F238E27FC236}">
                <a16:creationId xmlns:a16="http://schemas.microsoft.com/office/drawing/2014/main" id="{D9F43077-263D-8703-4203-1B0392DB8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37" y="238843"/>
            <a:ext cx="47625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8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25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C4363A6-6166-F319-0DC1-33F64E4C1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8" t="29612" r="27616" b="13710"/>
          <a:stretch/>
        </p:blipFill>
        <p:spPr>
          <a:xfrm>
            <a:off x="202130" y="0"/>
            <a:ext cx="12099851" cy="6857999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D1924C2E-D160-5599-FC1B-F46274A26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88659" y="1706992"/>
            <a:ext cx="3500387" cy="438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42C217B-37FA-705F-93E9-622EE6FDC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t="4564" r="3596" b="66302"/>
          <a:stretch/>
        </p:blipFill>
        <p:spPr bwMode="auto">
          <a:xfrm>
            <a:off x="202130" y="113330"/>
            <a:ext cx="4615689" cy="205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F99B4C5-1EEC-4F50-3A00-8CC44487C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t="64568" r="3596" b="6297"/>
          <a:stretch/>
        </p:blipFill>
        <p:spPr bwMode="auto">
          <a:xfrm>
            <a:off x="922419" y="3854341"/>
            <a:ext cx="4615689" cy="205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9292926-028A-1E67-E339-9B17CA6B3F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t="34755" r="3596" b="36111"/>
          <a:stretch/>
        </p:blipFill>
        <p:spPr bwMode="auto">
          <a:xfrm>
            <a:off x="4177977" y="1927171"/>
            <a:ext cx="4615689" cy="205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4966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-0.20222 0.0085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17" y="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E9AA41E5-EFD6-F786-68A2-9BCA47B82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07" t="28217" r="28052" b="131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38BBDE6-8458-497C-0ED4-7FF7DC356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1622" r="5410" b="4599"/>
          <a:stretch/>
        </p:blipFill>
        <p:spPr bwMode="auto">
          <a:xfrm>
            <a:off x="596766" y="1992429"/>
            <a:ext cx="2732732" cy="419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E1A67373-EBE3-071A-3E74-C77B70F2815E}"/>
              </a:ext>
            </a:extLst>
          </p:cNvPr>
          <p:cNvSpPr/>
          <p:nvPr/>
        </p:nvSpPr>
        <p:spPr>
          <a:xfrm>
            <a:off x="4803006" y="2849077"/>
            <a:ext cx="5678906" cy="779647"/>
          </a:xfrm>
          <a:prstGeom prst="roundRect">
            <a:avLst/>
          </a:prstGeom>
          <a:solidFill>
            <a:srgbClr val="96D2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am …………years old.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B3D15F67-35B7-A9AC-596A-D31C9E213B1C}"/>
              </a:ext>
            </a:extLst>
          </p:cNvPr>
          <p:cNvSpPr/>
          <p:nvPr/>
        </p:nvSpPr>
        <p:spPr>
          <a:xfrm>
            <a:off x="4803006" y="1900991"/>
            <a:ext cx="5678906" cy="779647"/>
          </a:xfrm>
          <a:prstGeom prst="roundRect">
            <a:avLst/>
          </a:prstGeom>
          <a:solidFill>
            <a:srgbClr val="96D2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My name is ………………….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06AC073B-BBAD-F615-9CF0-D3C436A8086C}"/>
              </a:ext>
            </a:extLst>
          </p:cNvPr>
          <p:cNvSpPr/>
          <p:nvPr/>
        </p:nvSpPr>
        <p:spPr>
          <a:xfrm>
            <a:off x="4803006" y="3955982"/>
            <a:ext cx="5678906" cy="779647"/>
          </a:xfrm>
          <a:prstGeom prst="roundRect">
            <a:avLst/>
          </a:prstGeom>
          <a:solidFill>
            <a:srgbClr val="96D2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My favorite color is………………..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82C5C7AE-D6C8-851D-8F8C-FF74B2427BD3}"/>
              </a:ext>
            </a:extLst>
          </p:cNvPr>
          <p:cNvSpPr/>
          <p:nvPr/>
        </p:nvSpPr>
        <p:spPr>
          <a:xfrm>
            <a:off x="4803006" y="5062887"/>
            <a:ext cx="5678906" cy="779647"/>
          </a:xfrm>
          <a:prstGeom prst="roundRect">
            <a:avLst/>
          </a:prstGeom>
          <a:solidFill>
            <a:srgbClr val="96D2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My favorite subject is………………..</a:t>
            </a:r>
            <a:endParaRPr lang="ar-SA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777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210E746F-B3E4-8D24-80B1-97B66DDC7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8" t="29612" r="27616" b="13710"/>
          <a:stretch/>
        </p:blipFill>
        <p:spPr>
          <a:xfrm>
            <a:off x="92149" y="-42400"/>
            <a:ext cx="12099851" cy="6857999"/>
          </a:xfrm>
          <a:prstGeom prst="rect">
            <a:avLst/>
          </a:prstGeom>
        </p:spPr>
      </p:pic>
      <p:pic>
        <p:nvPicPr>
          <p:cNvPr id="5" name="Picture 2" descr="Schoolboy clipart">
            <a:extLst>
              <a:ext uri="{FF2B5EF4-FFF2-40B4-BE49-F238E27FC236}">
                <a16:creationId xmlns:a16="http://schemas.microsoft.com/office/drawing/2014/main" id="{D4E182BA-F061-B2C0-8A6F-0DBDAE29F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8653" y="2267059"/>
            <a:ext cx="2515442" cy="437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7BCB8E66-AE52-E873-AB29-29AB495312E5}"/>
              </a:ext>
            </a:extLst>
          </p:cNvPr>
          <p:cNvSpPr txBox="1"/>
          <p:nvPr/>
        </p:nvSpPr>
        <p:spPr>
          <a:xfrm>
            <a:off x="2090550" y="866059"/>
            <a:ext cx="2662735" cy="1077575"/>
          </a:xfrm>
          <a:prstGeom prst="cloudCallout">
            <a:avLst>
              <a:gd name="adj1" fmla="val 895"/>
              <a:gd name="adj2" fmla="val 117171"/>
            </a:avLst>
          </a:prstGeom>
          <a:noFill/>
          <a:ln w="19050">
            <a:solidFill>
              <a:srgbClr val="E8302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Hello!</a:t>
            </a: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FBD53AFB-51C4-08E9-A16E-87F48B0947C4}"/>
              </a:ext>
            </a:extLst>
          </p:cNvPr>
          <p:cNvSpPr txBox="1"/>
          <p:nvPr/>
        </p:nvSpPr>
        <p:spPr>
          <a:xfrm>
            <a:off x="942301" y="-70962"/>
            <a:ext cx="3392057" cy="2951619"/>
          </a:xfrm>
          <a:prstGeom prst="cloudCallout">
            <a:avLst>
              <a:gd name="adj1" fmla="val 10340"/>
              <a:gd name="adj2" fmla="val 66739"/>
            </a:avLst>
          </a:prstGeom>
          <a:solidFill>
            <a:schemeClr val="bg1"/>
          </a:solidFill>
          <a:ln w="28575">
            <a:solidFill>
              <a:srgbClr val="E8302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rgbClr val="00B050"/>
                </a:solidFill>
                <a:latin typeface="Comic Sans MS" panose="030F0702030302020204" pitchFamily="66" charset="0"/>
              </a:rPr>
              <a:t>What’s your name ?</a:t>
            </a: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D917167F-6916-94E1-7091-5BFCE136F132}"/>
              </a:ext>
            </a:extLst>
          </p:cNvPr>
          <p:cNvSpPr txBox="1"/>
          <p:nvPr/>
        </p:nvSpPr>
        <p:spPr>
          <a:xfrm>
            <a:off x="6162744" y="1098687"/>
            <a:ext cx="2441713" cy="1077575"/>
          </a:xfrm>
          <a:prstGeom prst="cloudCallout">
            <a:avLst>
              <a:gd name="adj1" fmla="val -18099"/>
              <a:gd name="adj2" fmla="val 117084"/>
            </a:avLst>
          </a:prstGeom>
          <a:solidFill>
            <a:schemeClr val="bg1"/>
          </a:solidFill>
          <a:ln w="28575">
            <a:solidFill>
              <a:srgbClr val="E8302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Hi!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2EE8EABF-66C1-DFD8-47DD-9F2769102758}"/>
              </a:ext>
            </a:extLst>
          </p:cNvPr>
          <p:cNvSpPr txBox="1"/>
          <p:nvPr/>
        </p:nvSpPr>
        <p:spPr>
          <a:xfrm>
            <a:off x="5107493" y="317947"/>
            <a:ext cx="3871759" cy="2014597"/>
          </a:xfrm>
          <a:prstGeom prst="cloudCallout">
            <a:avLst>
              <a:gd name="adj1" fmla="val -6457"/>
              <a:gd name="adj2" fmla="val 83714"/>
            </a:avLst>
          </a:prstGeom>
          <a:solidFill>
            <a:schemeClr val="bg1"/>
          </a:solidFill>
          <a:ln w="28575">
            <a:solidFill>
              <a:srgbClr val="E8302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My name is _____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E36B7348-E598-10B3-C2C0-51B780203BEA}"/>
              </a:ext>
            </a:extLst>
          </p:cNvPr>
          <p:cNvSpPr txBox="1"/>
          <p:nvPr/>
        </p:nvSpPr>
        <p:spPr>
          <a:xfrm>
            <a:off x="820669" y="606284"/>
            <a:ext cx="3788856" cy="2014597"/>
          </a:xfrm>
          <a:prstGeom prst="cloudCallout">
            <a:avLst>
              <a:gd name="adj1" fmla="val 11122"/>
              <a:gd name="adj2" fmla="val 113576"/>
            </a:avLst>
          </a:prstGeom>
          <a:solidFill>
            <a:schemeClr val="bg1"/>
          </a:solidFill>
          <a:ln w="28575">
            <a:solidFill>
              <a:srgbClr val="E8302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Nice to meet you.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BB0259-E030-5BC6-9E4A-A67518870A6D}"/>
              </a:ext>
            </a:extLst>
          </p:cNvPr>
          <p:cNvSpPr txBox="1"/>
          <p:nvPr/>
        </p:nvSpPr>
        <p:spPr>
          <a:xfrm>
            <a:off x="5243082" y="-150565"/>
            <a:ext cx="3788856" cy="2951619"/>
          </a:xfrm>
          <a:prstGeom prst="cloudCallout">
            <a:avLst>
              <a:gd name="adj1" fmla="val -8052"/>
              <a:gd name="adj2" fmla="val 73686"/>
            </a:avLst>
          </a:prstGeom>
          <a:solidFill>
            <a:schemeClr val="bg1"/>
          </a:solidFill>
          <a:ln w="28575">
            <a:solidFill>
              <a:srgbClr val="E8302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Nice to meet you, too.</a:t>
            </a:r>
          </a:p>
        </p:txBody>
      </p:sp>
      <p:pic>
        <p:nvPicPr>
          <p:cNvPr id="9222" name="Picture 6" descr="Business Men Talking clipart">
            <a:extLst>
              <a:ext uri="{FF2B5EF4-FFF2-40B4-BE49-F238E27FC236}">
                <a16:creationId xmlns:a16="http://schemas.microsoft.com/office/drawing/2014/main" id="{D50A98D3-4F68-5F25-BB74-D016A1ED3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458" y="3269565"/>
            <a:ext cx="4234070" cy="354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34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21276 0.0171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B2D7E74-BB8C-7649-FFE3-D60513C6E192}"/>
              </a:ext>
            </a:extLst>
          </p:cNvPr>
          <p:cNvSpPr/>
          <p:nvPr/>
        </p:nvSpPr>
        <p:spPr>
          <a:xfrm>
            <a:off x="446253" y="2772476"/>
            <a:ext cx="4379495" cy="89755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 snake can run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E2C8B8C-A4D3-C967-C6DA-B36AEC8B49C9}"/>
              </a:ext>
            </a:extLst>
          </p:cNvPr>
          <p:cNvSpPr/>
          <p:nvPr/>
        </p:nvSpPr>
        <p:spPr>
          <a:xfrm>
            <a:off x="3134343" y="4114196"/>
            <a:ext cx="4379495" cy="89755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 fish can swim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AF35AB8-4A47-169D-D679-9A4C114D0A9A}"/>
              </a:ext>
            </a:extLst>
          </p:cNvPr>
          <p:cNvSpPr/>
          <p:nvPr/>
        </p:nvSpPr>
        <p:spPr>
          <a:xfrm>
            <a:off x="298668" y="5455916"/>
            <a:ext cx="4379495" cy="89755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 lion can’t run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6D4EA1B5-210A-6B11-0ABB-124483B873A2}"/>
              </a:ext>
            </a:extLst>
          </p:cNvPr>
          <p:cNvSpPr/>
          <p:nvPr/>
        </p:nvSpPr>
        <p:spPr>
          <a:xfrm>
            <a:off x="2636001" y="1375410"/>
            <a:ext cx="4379495" cy="89755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An elephant can fly.</a:t>
            </a:r>
            <a:endParaRPr lang="ar-SA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5604" name="Picture 4" descr="True or false - Free computer icons">
            <a:extLst>
              <a:ext uri="{FF2B5EF4-FFF2-40B4-BE49-F238E27FC236}">
                <a16:creationId xmlns:a16="http://schemas.microsoft.com/office/drawing/2014/main" id="{734E3470-DB0E-20BC-B919-2C71F6CD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838" y="2040555"/>
            <a:ext cx="4390723" cy="439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Lion clipart">
            <a:extLst>
              <a:ext uri="{FF2B5EF4-FFF2-40B4-BE49-F238E27FC236}">
                <a16:creationId xmlns:a16="http://schemas.microsoft.com/office/drawing/2014/main" id="{0B94B9A0-C4F5-37E2-8FB2-5909774DB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163" y="4733805"/>
            <a:ext cx="2115804" cy="197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Fish clipart">
            <a:extLst>
              <a:ext uri="{FF2B5EF4-FFF2-40B4-BE49-F238E27FC236}">
                <a16:creationId xmlns:a16="http://schemas.microsoft.com/office/drawing/2014/main" id="{A98FBAB4-71E7-509A-B364-5C1E268B5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170" y="3977786"/>
            <a:ext cx="1566004" cy="99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Snake clipart">
            <a:extLst>
              <a:ext uri="{FF2B5EF4-FFF2-40B4-BE49-F238E27FC236}">
                <a16:creationId xmlns:a16="http://schemas.microsoft.com/office/drawing/2014/main" id="{A10AD457-6B8A-1769-A27E-C2052B77B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747" y="2623515"/>
            <a:ext cx="2035743" cy="113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Elephant clipart">
            <a:extLst>
              <a:ext uri="{FF2B5EF4-FFF2-40B4-BE49-F238E27FC236}">
                <a16:creationId xmlns:a16="http://schemas.microsoft.com/office/drawing/2014/main" id="{A99EF383-C2C5-598E-B651-EE41216C1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52" y="405443"/>
            <a:ext cx="1736726" cy="212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603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C4363A6-6166-F319-0DC1-33F64E4C1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18" t="29612" r="27616" b="13710"/>
          <a:stretch/>
        </p:blipFill>
        <p:spPr>
          <a:xfrm>
            <a:off x="202130" y="0"/>
            <a:ext cx="12099851" cy="6857999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2877571-0D4D-26AC-CFD4-1170B70AE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72" b="92688" l="9746" r="89831">
                        <a14:foregroundMark x1="57203" y1="35054" x2="63559" y2="45376"/>
                        <a14:foregroundMark x1="63559" y1="45376" x2="41525" y2="36559"/>
                        <a14:foregroundMark x1="41525" y1="36559" x2="45339" y2="38495"/>
                        <a14:foregroundMark x1="30932" y1="39355" x2="30932" y2="39355"/>
                        <a14:foregroundMark x1="30932" y1="39355" x2="30932" y2="39355"/>
                        <a14:foregroundMark x1="33051" y1="36559" x2="23305" y2="43656"/>
                        <a14:foregroundMark x1="37288" y1="8387" x2="66949" y2="7097"/>
                        <a14:foregroundMark x1="66949" y1="7097" x2="45763" y2="10108"/>
                        <a14:foregroundMark x1="45763" y1="10108" x2="38983" y2="8387"/>
                        <a14:foregroundMark x1="31780" y1="91398" x2="59746" y2="92688"/>
                        <a14:foregroundMark x1="59746" y1="92688" x2="46186" y2="90108"/>
                        <a14:foregroundMark x1="69068" y1="33118" x2="60169" y2="46237"/>
                        <a14:foregroundMark x1="60169" y1="46237" x2="58898" y2="35269"/>
                        <a14:foregroundMark x1="58898" y1="35269" x2="47034" y2="404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863" y="687405"/>
            <a:ext cx="2626137" cy="517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98A628A2-1A3E-C6BB-02F2-4D5C65A18861}"/>
              </a:ext>
            </a:extLst>
          </p:cNvPr>
          <p:cNvSpPr/>
          <p:nvPr/>
        </p:nvSpPr>
        <p:spPr>
          <a:xfrm>
            <a:off x="465886" y="3428999"/>
            <a:ext cx="8989996" cy="1289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Count from </a:t>
            </a:r>
            <a:r>
              <a:rPr lang="en-US" sz="6600" dirty="0">
                <a:solidFill>
                  <a:srgbClr val="16BC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1</a:t>
            </a:r>
            <a:r>
              <a:rPr lang="en-US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to </a:t>
            </a:r>
            <a:r>
              <a:rPr lang="en-US" sz="6600" dirty="0">
                <a:solidFill>
                  <a:srgbClr val="16BC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30</a:t>
            </a:r>
            <a:r>
              <a:rPr lang="en-US" sz="6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endParaRPr lang="ar-SA" sz="6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6146" name="Picture 2" descr="Good Job Gif">
            <a:extLst>
              <a:ext uri="{FF2B5EF4-FFF2-40B4-BE49-F238E27FC236}">
                <a16:creationId xmlns:a16="http://schemas.microsoft.com/office/drawing/2014/main" id="{1E05C238-F1DC-00AF-06F4-30EB410F1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922" y="-192506"/>
            <a:ext cx="2378077" cy="38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12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430</Words>
  <Application>Microsoft Office PowerPoint</Application>
  <PresentationFormat>شاشة عريضة</PresentationFormat>
  <Paragraphs>158</Paragraphs>
  <Slides>46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Comic Sans MS</vt:lpstr>
      <vt:lpstr>Kristen ITC</vt:lpstr>
      <vt:lpstr>Modern Love Grunge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asma 2331</dc:creator>
  <cp:lastModifiedBy>asma 2331</cp:lastModifiedBy>
  <cp:revision>16</cp:revision>
  <dcterms:created xsi:type="dcterms:W3CDTF">2023-08-15T18:05:12Z</dcterms:created>
  <dcterms:modified xsi:type="dcterms:W3CDTF">2023-08-16T20:17:33Z</dcterms:modified>
</cp:coreProperties>
</file>