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597" r:id="rId7"/>
    <p:sldId id="596" r:id="rId8"/>
    <p:sldId id="598" r:id="rId9"/>
    <p:sldId id="601" r:id="rId10"/>
    <p:sldId id="602" r:id="rId11"/>
    <p:sldId id="599" r:id="rId12"/>
    <p:sldId id="60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5"/>
    <a:srgbClr val="2C8724"/>
    <a:srgbClr val="39AF00"/>
    <a:srgbClr val="B09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87" d="100"/>
          <a:sy n="87" d="100"/>
        </p:scale>
        <p:origin x="66" y="1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3T09:40:25.41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11 103 6911 0 0,'0'0'528'0'0,"-3"-1"-253"0"0,-4-17 2327 0 0,7 18-2543 0 0,9-3 5 0 0,20 1 968 0 0,-26 4-938 0 0,-1 0 0 0 0,1-1 0 0 0,0 0 0 0 0,-1 0 1 0 0,1 1-1 0 0,0-1 0 0 0,5 0 0 0 0,9 5 627 0 0,-12-3-560 0 0,0-1 1 0 0,0 0 0 0 0,0-1-1 0 0,0 1 1 0 0,0-1-1 0 0,1 0 1 0 0,-1 0 0 0 0,8 0-1 0 0,23-2 565 0 0,-28 1-557 0 0,0 0 1 0 0,-1 0 0 0 0,1-1 0 0 0,0 0-1 0 0,10-3 1 0 0,-2 1 32 0 0,0 1 0 0 0,0 0 0 0 0,0 1 0 0 0,0 0 0 0 0,0 1 0 0 0,19 3 0 0 0,42 0 192 0 0,117-12 126 0 0,174-3 664 0 0,-220 10-783 0 0,-3 0-204 0 0,-9-2 21 0 0,-132 3-207 0 0,22 1 91 0 0,29 3 1 0 0,7 0 37 0 0,30 3 7 0 0,-1-1-10 0 0,135-7 133 0 0,-86-5-108 0 0,95 1 270 0 0,66 1-157 0 0,-12-2-46 0 0,-160 5-164 0 0,14-2 75 0 0,-50-4-96 0 0,61-6 104 0 0,-24 8-35 0 0,-74 5-87 0 0,75 4-26 0 0,-10-8 0 0 0,148-9 0 0 0,-150 9-899 0 0,-51 3 146 0 0,-28 1-139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3T09:40:28.19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52 140 5063 0 0,'-52'-52'8698'0'0,"59"52"-8491"0"0,0 0 1 0 0,1 0 0 0 0,-1 0 0 0 0,0 1-1 0 0,11 3 1 0 0,-12-3-107 0 0,0 0 0 0 0,0-1 1 0 0,0 1-1 0 0,0-1 0 0 0,1 0 0 0 0,-1-1 0 0 0,7-1 0 0 0,24 0 369 0 0,-6 1-159 0 0,-24 0-204 0 0,0 0 0 0 0,0 1 0 0 0,11 1 0 0 0,0 1 177 0 0,0-1 1 0 0,21-1 0 0 0,-3 2 118 0 0,-27-1-302 0 0,-1-1 0 0 0,0 1 0 0 0,10-2 0 0 0,18-1 291 0 0,48 2-1 0 0,-26 2-93 0 0,60-8 346 0 0,-64 3-275 0 0,57 3 1 0 0,302 14 759 0 0,-280-5-899 0 0,-65-2-124 0 0,35 7 78 0 0,-65-7-71 0 0,68 2 1 0 0,-56-9-62 0 0,175-8 245 0 0,-90-1-9 0 0,-23 4-41 0 0,-59 5-118 0 0,-16 1-48 0 0,38 5 0 0 0,-14 0-83 0 0,25 0 4 0 0,116 6 60 0 0,-127-9 19 0 0,138 0 142 0 0,90-20 212 0 0,-81-5-118 0 0,-154 19-264 0 0,63-8-23 0 0,-8 1 21 0 0,-83 8-49 0 0,135-9-2 0 0,234-8 64 0 0,-367 15-64 0 0,0-1 1 0 0,45-11-1 0 0,19-4-12 0 0,46 4-1829 0 0,-125 12-453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3T09:40:39.47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44 107 3223 0 0,'-44'-68'11455'0'0,"60"72"-10172"0"0,42-8 274 0 0,-41 2-1127 0 0,0 0-1 0 0,31 2 1 0 0,4 7 245 0 0,26 2 2 0 0,138-12 565 0 0,-148 0-900 0 0,204 18 779 0 0,-73-1-682 0 0,23-8-71 0 0,-137 1-185 0 0,2 1 2 0 0,-69-8-138 0 0,186 5 311 0 0,-177-3-312 0 0,180 20 183 0 0,-145-13-100 0 0,90-1 0 0 0,-73-5-83 0 0,-1 2-46 0 0,81 2 0 0 0,-56-7 201 0 0,149 19 1 0 0,-201-11-154 0 0,32 3 21 0 0,184-3-69 0 0,-54-5 35 0 0,-136-1-17 0 0,23 1 5 0 0,174-3 29 0 0,-129-6-22 0 0,-2 1 15 0 0,-21 1-9 0 0,-9 2-19 0 0,104-21 51 0 0,81-4 40 0 0,-268 26-114 0 0,103-6-60 0 0,-54 0 66 0 0,12-2 0 0 0,45-9 0 0 0,-6 1 0 0 0,-21 7 0 0 0,-21 0 0 0 0,15-2 0 0 0,-71 6-28 0 0,9-2-193 0 0,0 2 0 0 0,-1 2 0 0 0,70 2 0 0 0,-77 3-387 0 0,-24-1-254 0 0,0 0 1 0 0,-1-1 0 0 0,1 0 0 0 0,-1 0-1 0 0,0-1 1 0 0,1 0 0 0 0,8-4 0 0 0,10-8-1569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3T09:29:10.427"/>
    </inkml:context>
    <inkml:brush xml:id="br0">
      <inkml:brushProperty name="width" value="0.2" units="cm"/>
      <inkml:brushProperty name="height" value="0.2" units="cm"/>
      <inkml:brushProperty name="color" value="#E34FCA"/>
    </inkml:brush>
  </inkml:definitions>
  <inkml:trace contextRef="#ctx0" brushRef="#br0">2856 31 919 0 0,'-2'0'67'0'0,"-39"3"462"0"0,31-1 346 0 0,0-1 1 0 0,0-1 0 0 0,0 1-1 0 0,0-2 1 0 0,0 1-1 0 0,0-1 1 0 0,-18-5-1 0 0,-72-18 509 0 0,81 21-1118 0 0,0 1 0 0 0,0 1-1 0 0,0 1 1 0 0,0 1 0 0 0,1 1 0 0 0,-28 5-1 0 0,-84 10 768 0 0,-17 3 34 0 0,-48 24-131 0 0,-224 81 0 0 0,357-100-818 0 0,2 3 0 0 0,-83 51 0 0 0,130-72-101 0 0,-15 9 3 0 0,-24 15 73 0 0,-67 28-1 0 0,-88 40 36 0 0,167-76-122 0 0,2 2-1 0 0,-71 60 0 0 0,33-12-2 0 0,-29 24-66 0 0,33-24 50 0 0,48-48 14 0 0,-27 25-1 0 0,-169 125 0 0 0,150-119 0 0 0,69-56 0 0 0,0 1 0 0 0,0 0 0 0 0,0 0 0 0 0,0 0-1 0 0,0 0 1 0 0,0 0 0 0 0,0 0 0 0 0,0 0 0 0 0,0 0-1 0 0,1 0 1 0 0,-1 0 0 0 0,-1 2 0 0 0,-12 7 56 0 0,4-6-46 0 0,0-4-10 0 0,1-6 0 0 0,2-2 0 0 0,5 2-11 0 0,0-1 0 0 0,0 0 0 0 0,0 0 0 0 0,0 0-1 0 0,1 0 1 0 0,1 0 0 0 0,-1-11 0 0 0,5-54-152 0 0,-1 39 122 0 0,20-221 30 0 0,-14 196 1 0 0,-9 56-44 0 0,1 4-11 0 0,1 16 36 0 0,0-1 1 0 0,-2 0-1 0 0,0 1 0 0 0,-4 31 1 0 0,0 8 28 0 0,7 95 0 0 0,-1-131 0 0 0,1 1 0 0 0,1-1 0 0 0,1 0 0 0 0,0-1 0 0 0,10 22 0 0 0,-13-37 0 0 0,0-1 0 0 0,1 1 0 0 0,-1-1 0 0 0,1 0 0 0 0,0 1 0 0 0,0-1 0 0 0,5 4 0 0 0,4 1 0 0 0,-3-4 10 0 0,-1-1-1 0 0,1 0 1 0 0,0-1 0 0 0,0 0-1 0 0,1-1 1 0 0,-1 0 0 0 0,0 0-1 0 0,1-1 1 0 0,-1 0-1 0 0,1 0 1 0 0,18-2 0 0 0,-5-2 84 0 0,1 0 1 0 0,-1-1 0 0 0,40-13 0 0 0,96-45 136 0 0,-102 40-275 0 0,0 2 0 0 0,98-20 1 0 0,-37 18-4604 0 0,-46 11-437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3T09:29:16.059"/>
    </inkml:context>
    <inkml:brush xml:id="br0">
      <inkml:brushProperty name="width" value="0.2" units="cm"/>
      <inkml:brushProperty name="height" value="0.2" units="cm"/>
      <inkml:brushProperty name="color" value="#E34FCA"/>
    </inkml:brush>
  </inkml:definitions>
  <inkml:trace contextRef="#ctx0" brushRef="#br0">0 3 4607 0 0,'0'0'5568'0'0,"4"1"-5381"0"0,18 5 282 0 0,-14-10-303 0 0,-6 4-120 0 0,-1-1 0 0 0,1 0-1 0 0,0 0 1 0 0,-1 1 0 0 0,1-1-1 0 0,0 1 1 0 0,-1-1 0 0 0,1 1 0 0 0,0 0-1 0 0,0 0 1 0 0,0-1 0 0 0,-1 1-1 0 0,1 1 1 0 0,0-1 0 0 0,2 0 0 0 0,38 16 413 0 0,1-1 1 0 0,0-3 0 0 0,0-2 0 0 0,1-1 0 0 0,72 4-1 0 0,158 24 2043 0 0,-203-25-1997 0 0,106 20 440 0 0,-5 9-435 0 0,-93-21-341 0 0,56 15 41 0 0,114 26 5 0 0,-22-9 42 0 0,-158-31-59 0 0,81 34 1 0 0,46 31 128 0 0,210 87-33 0 0,-40-4-56 0 0,-330-151-209 0 0,20 10 121 0 0,89 60 0 0 0,-109-63-68 0 0,-2 1 0 0 0,48 47 0 0 0,11 15 54 0 0,-86-81-125 0 0,51 51 90 0 0,-30-27-85 0 0,-1 0 48 0 0,-4-7 71 0 0,-22-23 79 0 0,3-12-59 0 0,-3-1-86 0 0,-2-7 9 0 0,-2 0-1 0 0,0 1 0 0 0,-1-1 0 0 0,-9-26 0 0 0,0 1 7 0 0,-46-174 140 0 0,38 140-40 0 0,20 74-142 0 0,1 0-31 0 0,2 38-72 0 0,0 0 0 0 0,2 0 0 0 0,12 45-1 0 0,-6-30 27 0 0,8 36 56 0 0,9 52 22 0 0,0 2-43 0 0,-24-130-11 0 0,-3-5-31 0 0,0 7 42 0 0,0-8 245 0 0,0-3-241 0 0,0 0-1 0 0,0 0 0 0 0,0 0 1 0 0,0 0-1 0 0,-1 0 1 0 0,1 0-1 0 0,0 1 1 0 0,0-1-1 0 0,0 0 0 0 0,0 0 1 0 0,0 0-1 0 0,-1 0 1 0 0,1 1-1 0 0,0-1 1 0 0,0 0-1 0 0,0 0 0 0 0,0 0 1 0 0,0 1-1 0 0,0-1 1 0 0,0 0-1 0 0,0 0 0 0 0,0 0 1 0 0,0 1-1 0 0,0-1 1 0 0,0 0-1 0 0,0 0 1 0 0,0 0-1 0 0,0 1 0 0 0,0-1 1 0 0,0 0-1 0 0,0 1 7 0 0,0-1 1 0 0,0 0-1 0 0,0 0 0 0 0,0 1 0 0 0,0-1 0 0 0,0 0 1 0 0,0 1-1 0 0,0-1 0 0 0,0 0 0 0 0,0 0 0 0 0,0 1 0 0 0,0-1 1 0 0,0 0-1 0 0,0 1 0 0 0,0-1 0 0 0,0 0 0 0 0,-1 0 1 0 0,1 1-1 0 0,0-1 0 0 0,0 0 0 0 0,0 0 0 0 0,-1 1 1 0 0,1-1-1 0 0,0 0 0 0 0,0 0 0 0 0,0 0 0 0 0,-1 1 0 0 0,1-1 1 0 0,0 0-1 0 0,0 0 0 0 0,-1 0 0 0 0,-1 1 22 0 0,-1 0 0 0 0,1-1-1 0 0,0 1 1 0 0,-1-1 0 0 0,1 0-1 0 0,0 1 1 0 0,-1-1 0 0 0,1 0-1 0 0,-1-1 1 0 0,1 1 0 0 0,0 0 0 0 0,-1-1-1 0 0,1 1 1 0 0,0-1 0 0 0,-5-1-1 0 0,-6-4 119 0 0,-20-11 0 0 0,9 5 10 0 0,5 3-111 0 0,0 2 0 0 0,0 0 1 0 0,-1 0-1 0 0,-30-4 0 0 0,19 5-41 0 0,18 4-25 0 0,0-1 1 0 0,0 2-1 0 0,0 0 1 0 0,0 0-1 0 0,-19 2 0 0 0,-23 7-1052 0 0,1 2 0 0 0,-60 19 0 0 0,57-9-469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3T09:29:18.388"/>
    </inkml:context>
    <inkml:brush xml:id="br0">
      <inkml:brushProperty name="width" value="0.2" units="cm"/>
      <inkml:brushProperty name="height" value="0.2" units="cm"/>
      <inkml:brushProperty name="color" value="#E34FCA"/>
    </inkml:brush>
  </inkml:definitions>
  <inkml:trace contextRef="#ctx0" brushRef="#br0">0 808 7079 0 0,'1'-3'64'0'0,"-1"0"-1"0"0,1-1 0 0 0,0 1 0 0 0,-1 0 0 0 0,2-1 0 0 0,-1 1 0 0 0,0 0 1 0 0,1 0-1 0 0,-1 0 0 0 0,1 0 0 0 0,0 0 0 0 0,0 1 0 0 0,0-1 1 0 0,0 0-1 0 0,0 1 0 0 0,1 0 0 0 0,3-4 0 0 0,7-4 158 0 0,0 0 0 0 0,20-10-1 0 0,-17 10-91 0 0,0 0-59 0 0,16-16 1 0 0,-22 18-18 0 0,0-1 1 0 0,1 2-1 0 0,0 0 1 0 0,20-11-1 0 0,-28 17-40 0 0,54-25 556 0 0,1 3 0 0 0,91-23 0 0 0,-87 32-194 0 0,50-10 133 0 0,34-7-327 0 0,29-4-85 0 0,-104 25-88 0 0,508-70 334 0 0,-217 44-129 0 0,-100 18-22 0 0,1 17 87 0 0,-75 0-142 0 0,99 8 39 0 0,-72 0-78 0 0,325 13-43 0 0,67 44 536 0 0,-555-56-542 0 0,186 33 252 0 0,-205-33-104 0 0,-1 1-1 0 0,34 15 0 0 0,-64-23-194 0 0,0 0 126 0 0,7-11-38 0 0,-8 8-83 0 0,1-1 0 0 0,-1 1 0 0 0,0 0-1 0 0,0-1 1 0 0,-1 1 0 0 0,1-1 0 0 0,0 1 0 0 0,-1-1 0 0 0,0 0 0 0 0,1 1 0 0 0,-1-1 0 0 0,0 1-1 0 0,0-1 1 0 0,-1 0 0 0 0,1 1 0 0 0,-1-5 0 0 0,-2-6 11 0 0,-9-24 1 0 0,7 24-28 0 0,-1-4 21 0 0,0 0 0 0 0,-1 0-1 0 0,-1 1 1 0 0,0 0 0 0 0,-15-20-1 0 0,-2-2-10 0 0,-9-12 0 0 0,24 38 60 0 0,-18-15 1 0 0,24 24-20 0 0,-7-7 62 0 0,7 4-73 0 0,-2 2 0 0 0,1-1 1 0 0,0 1-1 0 0,-1-1 0 0 0,0 1 0 0 0,0 1 0 0 0,0-1 0 0 0,-8-2 0 0 0,11 5-30 0 0,-10-4 0 0 0,0-1 0 0 0,-15-9 0 0 0,25 13 0 0 0,-14-5 0 0 0,6 4 0 0 0,2 2 11 0 0,7 1 116 0 0,2 3-103 0 0,1 0 0 0 0,0 0 0 0 0,0 1 0 0 0,0-1 0 0 0,0 0 0 0 0,1 0 0 0 0,1 4 0 0 0,1 0 14 0 0,10 23 70 0 0,30 43 0 0 0,-32-56-104 0 0,1-1 0 0 0,1-1 0 0 0,27 23-1 0 0,15 16 46 0 0,-37-34-38 0 0,-2 2 0 0 0,0 0-1 0 0,-1 0 1 0 0,-1 2 0 0 0,16 32-1 0 0,-28-50 16 0 0,-1-1 0 0 0,1 1 0 0 0,-1-1 0 0 0,-1 1 1 0 0,1 0-1 0 0,1 8 0 0 0,-3-9-9 0 0,0-3 99 0 0,0 0 7 0 0,-2 1-57 0 0,1 0 0 0 0,-1 0 0 0 0,1 0 0 0 0,-1-1 0 0 0,0 1 0 0 0,0 0 1 0 0,0-1-1 0 0,-1 0 0 0 0,1 1 0 0 0,0-1 0 0 0,-1 0 0 0 0,0 0 0 0 0,-5 3 0 0 0,-1 0 57 0 0,0 0 0 0 0,0 0 0 0 0,-16 5 0 0 0,-126 46 149 0 0,95-31-1200 0 0,-3-2-3377 0 0,-3-2-1638 0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B5834D9-85C8-4977-9AD9-12A0C3EA7DD1}" type="datetimeFigureOut">
              <a:rPr lang="ar-SA" smtClean="0"/>
              <a:t>07/02/1444</a:t>
            </a:fld>
            <a:endParaRPr lang="ar-S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1801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07/02/1444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602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07/02/1444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879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07/02/1444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700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B5834D9-85C8-4977-9AD9-12A0C3EA7DD1}" type="datetimeFigureOut">
              <a:rPr lang="ar-SA" smtClean="0"/>
              <a:t>07/02/1444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6523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07/02/1444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281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07/02/1444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630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07/02/1444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958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07/02/1444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817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07/02/1444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882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B5834D9-85C8-4977-9AD9-12A0C3EA7DD1}" type="datetimeFigureOut">
              <a:rPr lang="ar-SA" smtClean="0"/>
              <a:t>07/02/1444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289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B5834D9-85C8-4977-9AD9-12A0C3EA7DD1}" type="datetimeFigureOut">
              <a:rPr lang="ar-SA" smtClean="0"/>
              <a:t>07/02/1444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021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r" defTabSz="914400" rtl="1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56.jpeg"/><Relationship Id="rId7" Type="http://schemas.openxmlformats.org/officeDocument/2006/relationships/image" Target="../media/image60.png"/><Relationship Id="rId12" Type="http://schemas.openxmlformats.org/officeDocument/2006/relationships/slide" Target="slide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11" Type="http://schemas.openxmlformats.org/officeDocument/2006/relationships/slide" Target="slide7.xml"/><Relationship Id="rId5" Type="http://schemas.openxmlformats.org/officeDocument/2006/relationships/image" Target="../media/image58.jpeg"/><Relationship Id="rId10" Type="http://schemas.openxmlformats.org/officeDocument/2006/relationships/slide" Target="slide6.xml"/><Relationship Id="rId4" Type="http://schemas.openxmlformats.org/officeDocument/2006/relationships/image" Target="../media/image57.png"/><Relationship Id="rId9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64.png"/><Relationship Id="rId5" Type="http://schemas.openxmlformats.org/officeDocument/2006/relationships/slide" Target="slide6.xml"/><Relationship Id="rId10" Type="http://schemas.openxmlformats.org/officeDocument/2006/relationships/image" Target="../media/image63.png"/><Relationship Id="rId4" Type="http://schemas.openxmlformats.org/officeDocument/2006/relationships/slide" Target="slide9.xml"/><Relationship Id="rId9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12" Type="http://schemas.openxmlformats.org/officeDocument/2006/relationships/slide" Target="slide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slide" Target="slide8.xml"/><Relationship Id="rId5" Type="http://schemas.openxmlformats.org/officeDocument/2006/relationships/slide" Target="slide3.xml"/><Relationship Id="rId10" Type="http://schemas.openxmlformats.org/officeDocument/2006/relationships/slide" Target="slide7.xml"/><Relationship Id="rId4" Type="http://schemas.openxmlformats.org/officeDocument/2006/relationships/image" Target="../media/image9.png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2.png"/><Relationship Id="rId7" Type="http://schemas.openxmlformats.org/officeDocument/2006/relationships/slide" Target="slide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4.xml"/><Relationship Id="rId10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18.png"/><Relationship Id="rId5" Type="http://schemas.openxmlformats.org/officeDocument/2006/relationships/slide" Target="slide6.xml"/><Relationship Id="rId10" Type="http://schemas.openxmlformats.org/officeDocument/2006/relationships/image" Target="../media/image17.png"/><Relationship Id="rId4" Type="http://schemas.openxmlformats.org/officeDocument/2006/relationships/slide" Target="slide9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28.png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image" Target="../media/image24.png"/><Relationship Id="rId17" Type="http://schemas.openxmlformats.org/officeDocument/2006/relationships/customXml" Target="../ink/ink2.xml"/><Relationship Id="rId2" Type="http://schemas.openxmlformats.org/officeDocument/2006/relationships/image" Target="../media/image6.jpeg"/><Relationship Id="rId16" Type="http://schemas.openxmlformats.org/officeDocument/2006/relationships/image" Target="../media/image27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23.png"/><Relationship Id="rId5" Type="http://schemas.openxmlformats.org/officeDocument/2006/relationships/slide" Target="slide6.xml"/><Relationship Id="rId15" Type="http://schemas.openxmlformats.org/officeDocument/2006/relationships/customXml" Target="../ink/ink1.xml"/><Relationship Id="rId10" Type="http://schemas.openxmlformats.org/officeDocument/2006/relationships/image" Target="../media/image22.png"/><Relationship Id="rId19" Type="http://schemas.openxmlformats.org/officeDocument/2006/relationships/customXml" Target="../ink/ink3.xml"/><Relationship Id="rId4" Type="http://schemas.openxmlformats.org/officeDocument/2006/relationships/slide" Target="slide9.xml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43.png"/><Relationship Id="rId18" Type="http://schemas.openxmlformats.org/officeDocument/2006/relationships/customXml" Target="../ink/ink6.xml"/><Relationship Id="rId3" Type="http://schemas.openxmlformats.org/officeDocument/2006/relationships/slide" Target="slide4.xml"/><Relationship Id="rId7" Type="http://schemas.openxmlformats.org/officeDocument/2006/relationships/image" Target="../media/image41.png"/><Relationship Id="rId12" Type="http://schemas.openxmlformats.org/officeDocument/2006/relationships/image" Target="../media/image15.png"/><Relationship Id="rId17" Type="http://schemas.openxmlformats.org/officeDocument/2006/relationships/image" Target="../media/image45.png"/><Relationship Id="rId2" Type="http://schemas.openxmlformats.org/officeDocument/2006/relationships/image" Target="../media/image6.jpeg"/><Relationship Id="rId16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5" Type="http://schemas.openxmlformats.org/officeDocument/2006/relationships/image" Target="../media/image44.png"/><Relationship Id="rId10" Type="http://schemas.openxmlformats.org/officeDocument/2006/relationships/slide" Target="slide8.xml"/><Relationship Id="rId19" Type="http://schemas.openxmlformats.org/officeDocument/2006/relationships/image" Target="../media/image46.png"/><Relationship Id="rId4" Type="http://schemas.openxmlformats.org/officeDocument/2006/relationships/slide" Target="slide9.xml"/><Relationship Id="rId9" Type="http://schemas.openxmlformats.org/officeDocument/2006/relationships/slide" Target="slide7.xml"/><Relationship Id="rId14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49.png"/><Relationship Id="rId3" Type="http://schemas.openxmlformats.org/officeDocument/2006/relationships/slide" Target="slide4.xml"/><Relationship Id="rId7" Type="http://schemas.openxmlformats.org/officeDocument/2006/relationships/slide" Target="slide6.xml"/><Relationship Id="rId12" Type="http://schemas.openxmlformats.org/officeDocument/2006/relationships/image" Target="../media/image48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slide" Target="slide8.xml"/><Relationship Id="rId5" Type="http://schemas.openxmlformats.org/officeDocument/2006/relationships/image" Target="../media/image40.JPG"/><Relationship Id="rId10" Type="http://schemas.openxmlformats.org/officeDocument/2006/relationships/image" Target="../media/image48.png"/><Relationship Id="rId4" Type="http://schemas.openxmlformats.org/officeDocument/2006/relationships/slide" Target="slide9.xml"/><Relationship Id="rId9" Type="http://schemas.openxmlformats.org/officeDocument/2006/relationships/slide" Target="slide8.xml"/><Relationship Id="rId1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83B94E1-A151-4A9D-8EA8-51C135F27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207CC9-CFEA-4BDB-80C2-DDB854B2E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841ADD-F4C7-48FF-A7BE-2C2B1DF42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FF9C34-9276-4F06-9B4B-81132BBB1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16" y="809244"/>
            <a:ext cx="5943600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F754638E-E173-BBF2-6A3E-F3D4C2703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682" y="3122269"/>
            <a:ext cx="5068568" cy="3135379"/>
          </a:xfrm>
        </p:spPr>
        <p:txBody>
          <a:bodyPr>
            <a:noAutofit/>
          </a:bodyPr>
          <a:lstStyle/>
          <a:p>
            <a:r>
              <a:rPr lang="en-US" sz="4400" dirty="0">
                <a:latin typeface="Goudy Old Style" panose="02020502050305020303" pitchFamily="18" charset="0"/>
              </a:rPr>
              <a:t>9  Writing </a:t>
            </a:r>
            <a:br>
              <a:rPr lang="en-US" sz="4400" dirty="0">
                <a:latin typeface="Goudy Old Style" panose="02020502050305020303" pitchFamily="18" charset="0"/>
              </a:rPr>
            </a:br>
            <a:r>
              <a:rPr lang="en-US" sz="4400" dirty="0">
                <a:latin typeface="Goudy Old Style" panose="02020502050305020303" pitchFamily="18" charset="0"/>
              </a:rPr>
              <a:t>10  project</a:t>
            </a:r>
            <a:endParaRPr lang="ar-SA" sz="4400" dirty="0">
              <a:latin typeface="Goudy Old Style" panose="02020502050305020303" pitchFamily="18" charset="0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A5EBCF7-4E7F-4CE6-4063-EB56461CE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0952" y="6401928"/>
            <a:ext cx="2813927" cy="4179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By: Dalal Al-</a:t>
            </a:r>
            <a:r>
              <a:rPr lang="en-US" dirty="0" err="1"/>
              <a:t>Juaid</a:t>
            </a:r>
            <a:endParaRPr lang="ar-SA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0F13CF-6F8C-44CD-BB53-0B4998326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E19D5-814D-46B9-A3DE-CFE7547B9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16F978-90F8-4BC4-9518-B3D8D341F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373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FB3AB9-CBA1-4A4A-8BE5-F00DA60F9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2AAC5C4-57EC-4B55-9D7B-A34D9A3F8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055" y="0"/>
            <a:ext cx="4636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C8EB54B0-BD58-297B-F533-BD344C8AC4A7}"/>
              </a:ext>
            </a:extLst>
          </p:cNvPr>
          <p:cNvSpPr/>
          <p:nvPr/>
        </p:nvSpPr>
        <p:spPr>
          <a:xfrm>
            <a:off x="8023187" y="5657297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 8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48FAD03-C1E4-85F9-D3B4-46063AAC2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540" y="705527"/>
            <a:ext cx="1862750" cy="60217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14E1724-B95B-9096-26A3-5C18395BC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89" y="1929615"/>
            <a:ext cx="5021272" cy="1242764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37E3236E-040E-096A-B585-46D2AE021E72}"/>
              </a:ext>
            </a:extLst>
          </p:cNvPr>
          <p:cNvSpPr/>
          <p:nvPr/>
        </p:nvSpPr>
        <p:spPr>
          <a:xfrm>
            <a:off x="7630179" y="1123717"/>
            <a:ext cx="1382430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Date:</a:t>
            </a:r>
            <a:endParaRPr lang="ar-SA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6" descr="Calendar Computer Icons Clip art - others png download - 1024*1024 - Free  Transparent Calendar png Download. - Clip Art Library">
            <a:extLst>
              <a:ext uri="{FF2B5EF4-FFF2-40B4-BE49-F238E27FC236}">
                <a16:creationId xmlns:a16="http://schemas.microsoft.com/office/drawing/2014/main" id="{426C28E8-77CC-5111-43D5-2F38F2C41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832" y="0"/>
            <a:ext cx="1172537" cy="117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21CF21D9-C535-8B53-DA85-C8985D9E0814}"/>
              </a:ext>
            </a:extLst>
          </p:cNvPr>
          <p:cNvSpPr/>
          <p:nvPr/>
        </p:nvSpPr>
        <p:spPr>
          <a:xfrm>
            <a:off x="8624545" y="134202"/>
            <a:ext cx="1940659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Today:     </a:t>
            </a:r>
            <a:endParaRPr lang="ar-SA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749D6B2-C223-983D-B71B-41E2BA4F7835}"/>
              </a:ext>
            </a:extLst>
          </p:cNvPr>
          <p:cNvSpPr/>
          <p:nvPr/>
        </p:nvSpPr>
        <p:spPr>
          <a:xfrm>
            <a:off x="9297655" y="1123717"/>
            <a:ext cx="1683794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     - </a:t>
            </a:r>
            <a:endParaRPr lang="ar-SA" sz="2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C0A1E1AD-36B5-D510-F2CB-EB63EA2D3345}"/>
              </a:ext>
            </a:extLst>
          </p:cNvPr>
          <p:cNvGrpSpPr/>
          <p:nvPr/>
        </p:nvGrpSpPr>
        <p:grpSpPr>
          <a:xfrm>
            <a:off x="8963720" y="1737561"/>
            <a:ext cx="3129947" cy="4982827"/>
            <a:chOff x="8963720" y="1737561"/>
            <a:chExt cx="3129947" cy="4982827"/>
          </a:xfrm>
        </p:grpSpPr>
        <p:pic>
          <p:nvPicPr>
            <p:cNvPr id="1026" name="Picture 2" descr="مشاهدة صورة المصدر">
              <a:extLst>
                <a:ext uri="{FF2B5EF4-FFF2-40B4-BE49-F238E27FC236}">
                  <a16:creationId xmlns:a16="http://schemas.microsoft.com/office/drawing/2014/main" id="{77822E9C-7647-020D-86C2-5D38F68201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4819" y="4221571"/>
              <a:ext cx="2498817" cy="2498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and pointer">
              <a:extLst>
                <a:ext uri="{FF2B5EF4-FFF2-40B4-BE49-F238E27FC236}">
                  <a16:creationId xmlns:a16="http://schemas.microsoft.com/office/drawing/2014/main" id="{C83476D8-2FC4-FC35-61C1-35832D96A0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31"/>
            <a:stretch/>
          </p:blipFill>
          <p:spPr bwMode="auto">
            <a:xfrm flipH="1">
              <a:off x="8963720" y="1737561"/>
              <a:ext cx="3129947" cy="2728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523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C441601-810E-1FAE-4003-200138C01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24" y="338520"/>
            <a:ext cx="2743200" cy="6477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51F245A-7E7A-A85A-AE64-647CCC39C9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491"/>
          <a:stretch/>
        </p:blipFill>
        <p:spPr>
          <a:xfrm>
            <a:off x="308973" y="1090254"/>
            <a:ext cx="5056968" cy="36004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1C55709-6A00-8FDA-65C3-37DADD21C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3545" y="273841"/>
            <a:ext cx="4719482" cy="6310318"/>
          </a:xfrm>
          <a:prstGeom prst="rect">
            <a:avLst/>
          </a:prstGeom>
        </p:spPr>
      </p:pic>
      <p:pic>
        <p:nvPicPr>
          <p:cNvPr id="7" name="Picture 2" descr="Greeting - Interactive worksheet">
            <a:extLst>
              <a:ext uri="{FF2B5EF4-FFF2-40B4-BE49-F238E27FC236}">
                <a16:creationId xmlns:a16="http://schemas.microsoft.com/office/drawing/2014/main" id="{32AB11D3-2351-12DB-8ED8-6FA9E398E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947" y="2074572"/>
            <a:ext cx="3225524" cy="309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CCF3A95-60E9-E14E-023B-7850645847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678"/>
          <a:stretch/>
        </p:blipFill>
        <p:spPr>
          <a:xfrm>
            <a:off x="355904" y="1484562"/>
            <a:ext cx="4128879" cy="360040"/>
          </a:xfrm>
          <a:prstGeom prst="rect">
            <a:avLst/>
          </a:prstGeom>
        </p:spPr>
      </p:pic>
      <p:pic>
        <p:nvPicPr>
          <p:cNvPr id="2050" name="Picture 2" descr="مشاهدة صورة المصدر">
            <a:extLst>
              <a:ext uri="{FF2B5EF4-FFF2-40B4-BE49-F238E27FC236}">
                <a16:creationId xmlns:a16="http://schemas.microsoft.com/office/drawing/2014/main" id="{62FDDAB4-2AF2-F046-C4FD-744E65F0F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04" y="4354349"/>
            <a:ext cx="3682218" cy="2113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573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6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piral Notebook Stock Photos And Images - 123RF">
            <a:extLst>
              <a:ext uri="{FF2B5EF4-FFF2-40B4-BE49-F238E27FC236}">
                <a16:creationId xmlns:a16="http://schemas.microsoft.com/office/drawing/2014/main" id="{6E3031AB-E71C-127C-15CE-9AC555026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303" y="-224083"/>
            <a:ext cx="6535613" cy="65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605AA79-523F-1F9B-521F-B33C802BB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8152">
            <a:off x="5653409" y="1580420"/>
            <a:ext cx="1769950" cy="647375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D303B224-CBB0-9184-B3E2-B4953AF2BB3F}"/>
              </a:ext>
            </a:extLst>
          </p:cNvPr>
          <p:cNvSpPr/>
          <p:nvPr/>
        </p:nvSpPr>
        <p:spPr>
          <a:xfrm>
            <a:off x="2424838" y="1573662"/>
            <a:ext cx="2260744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/>
              <a:t>page </a:t>
            </a:r>
            <a:r>
              <a:rPr lang="en-US" sz="4000" b="1" dirty="0">
                <a:solidFill>
                  <a:srgbClr val="C00000"/>
                </a:solidFill>
              </a:rPr>
              <a:t>190</a:t>
            </a:r>
            <a:r>
              <a:rPr lang="en-US" sz="3200" dirty="0"/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 (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sz="4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 rtl="0"/>
            <a:r>
              <a:rPr lang="en-US" sz="3200" dirty="0"/>
              <a:t>for practice with writing</a:t>
            </a:r>
          </a:p>
        </p:txBody>
      </p:sp>
      <p:pic>
        <p:nvPicPr>
          <p:cNvPr id="6" name="Picture 6" descr="Effective Note Taking | Stephanie's Portfolio">
            <a:extLst>
              <a:ext uri="{FF2B5EF4-FFF2-40B4-BE49-F238E27FC236}">
                <a16:creationId xmlns:a16="http://schemas.microsoft.com/office/drawing/2014/main" id="{BAC7966F-B074-434F-DED9-BBAB6E527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8167" y="4841976"/>
            <a:ext cx="1842632" cy="17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ree Homework Cliparts, Download Free Clip Art, Free Clip Art on ...">
            <a:extLst>
              <a:ext uri="{FF2B5EF4-FFF2-40B4-BE49-F238E27FC236}">
                <a16:creationId xmlns:a16="http://schemas.microsoft.com/office/drawing/2014/main" id="{2112E952-6FF0-FE60-FC3D-2D6465F30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4" y="169715"/>
            <a:ext cx="6163204" cy="122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BD1973D-7FC3-7901-182A-D35CC8AF70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5507" y="638880"/>
            <a:ext cx="3936198" cy="2484974"/>
          </a:xfrm>
          <a:prstGeom prst="rect">
            <a:avLst/>
          </a:prstGeom>
        </p:spPr>
      </p:pic>
      <p:sp>
        <p:nvSpPr>
          <p:cNvPr id="9" name="مربع نص 8">
            <a:hlinkClick r:id="rId8" action="ppaction://hlinksldjump"/>
            <a:extLst>
              <a:ext uri="{FF2B5EF4-FFF2-40B4-BE49-F238E27FC236}">
                <a16:creationId xmlns:a16="http://schemas.microsoft.com/office/drawing/2014/main" id="{4DFF2FC7-0FE9-117C-15B4-4A22CCBB1BC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6" name="مربع نص 15">
            <a:hlinkClick r:id="rId9" action="ppaction://hlinksldjump"/>
            <a:extLst>
              <a:ext uri="{FF2B5EF4-FFF2-40B4-BE49-F238E27FC236}">
                <a16:creationId xmlns:a16="http://schemas.microsoft.com/office/drawing/2014/main" id="{F4230B87-7198-428C-0410-64684B39A7D0}"/>
              </a:ext>
            </a:extLst>
          </p:cNvPr>
          <p:cNvSpPr txBox="1"/>
          <p:nvPr/>
        </p:nvSpPr>
        <p:spPr>
          <a:xfrm rot="20984729">
            <a:off x="10546872" y="6016097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</a:t>
            </a:r>
            <a:r>
              <a:rPr lang="en-US" sz="1600" dirty="0"/>
              <a:t>ummative</a:t>
            </a:r>
            <a:endParaRPr lang="ar-SA" sz="1600" dirty="0"/>
          </a:p>
        </p:txBody>
      </p:sp>
      <p:sp>
        <p:nvSpPr>
          <p:cNvPr id="10" name="مربع نص 9">
            <a:hlinkClick r:id="rId10" action="ppaction://hlinksldjump"/>
            <a:extLst>
              <a:ext uri="{FF2B5EF4-FFF2-40B4-BE49-F238E27FC236}">
                <a16:creationId xmlns:a16="http://schemas.microsoft.com/office/drawing/2014/main" id="{0E2A6D2F-74E0-0265-F600-12C03548F0C6}"/>
              </a:ext>
            </a:extLst>
          </p:cNvPr>
          <p:cNvSpPr txBox="1"/>
          <p:nvPr/>
        </p:nvSpPr>
        <p:spPr>
          <a:xfrm rot="21326640">
            <a:off x="10856879" y="4250386"/>
            <a:ext cx="127578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/>
              <a:t>Writing corner</a:t>
            </a:r>
            <a:endParaRPr lang="ar-SA" sz="1200" dirty="0"/>
          </a:p>
        </p:txBody>
      </p:sp>
      <p:sp>
        <p:nvSpPr>
          <p:cNvPr id="14" name="مربع نص 13">
            <a:hlinkClick r:id="rId11" action="ppaction://hlinksldjump"/>
            <a:extLst>
              <a:ext uri="{FF2B5EF4-FFF2-40B4-BE49-F238E27FC236}">
                <a16:creationId xmlns:a16="http://schemas.microsoft.com/office/drawing/2014/main" id="{62C9EF18-AC54-577A-9E22-D716B7ED3956}"/>
              </a:ext>
            </a:extLst>
          </p:cNvPr>
          <p:cNvSpPr txBox="1"/>
          <p:nvPr/>
        </p:nvSpPr>
        <p:spPr>
          <a:xfrm rot="21326640">
            <a:off x="10548763" y="4743403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capitals</a:t>
            </a:r>
            <a:endParaRPr lang="ar-SA" dirty="0"/>
          </a:p>
        </p:txBody>
      </p:sp>
      <p:sp>
        <p:nvSpPr>
          <p:cNvPr id="15" name="مربع نص 14">
            <a:hlinkClick r:id="rId12" action="ppaction://hlinksldjump"/>
            <a:extLst>
              <a:ext uri="{FF2B5EF4-FFF2-40B4-BE49-F238E27FC236}">
                <a16:creationId xmlns:a16="http://schemas.microsoft.com/office/drawing/2014/main" id="{7D60E006-1AF6-FFC5-1397-5A6077BB2017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write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27404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مشاهدة صورة المصدر">
            <a:extLst>
              <a:ext uri="{FF2B5EF4-FFF2-40B4-BE49-F238E27FC236}">
                <a16:creationId xmlns:a16="http://schemas.microsoft.com/office/drawing/2014/main" id="{0D59A2E5-7F04-AC44-9E40-7D693F592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154DCF61-0B88-0485-B924-4723A523357B}"/>
              </a:ext>
            </a:extLst>
          </p:cNvPr>
          <p:cNvSpPr/>
          <p:nvPr/>
        </p:nvSpPr>
        <p:spPr>
          <a:xfrm>
            <a:off x="9133049" y="116623"/>
            <a:ext cx="2911995" cy="12467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p.190</a:t>
            </a:r>
            <a:endParaRPr lang="ar-SA" sz="480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مربع نص 21">
            <a:hlinkClick r:id="rId3" action="ppaction://hlinksldjump"/>
            <a:extLst>
              <a:ext uri="{FF2B5EF4-FFF2-40B4-BE49-F238E27FC236}">
                <a16:creationId xmlns:a16="http://schemas.microsoft.com/office/drawing/2014/main" id="{3074DD60-DBF8-B5AF-5BBF-320D740982DA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6" name="مربع نص 15">
            <a:hlinkClick r:id="rId4" action="ppaction://hlinksldjump"/>
            <a:extLst>
              <a:ext uri="{FF2B5EF4-FFF2-40B4-BE49-F238E27FC236}">
                <a16:creationId xmlns:a16="http://schemas.microsoft.com/office/drawing/2014/main" id="{168DBC73-78D3-70B5-B0CA-774E5B6D27D6}"/>
              </a:ext>
            </a:extLst>
          </p:cNvPr>
          <p:cNvSpPr txBox="1"/>
          <p:nvPr/>
        </p:nvSpPr>
        <p:spPr>
          <a:xfrm rot="20984729">
            <a:off x="10546872" y="6016097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</a:t>
            </a:r>
            <a:r>
              <a:rPr lang="en-US" sz="1600" dirty="0"/>
              <a:t>ummative</a:t>
            </a:r>
            <a:endParaRPr lang="ar-SA" sz="1600" dirty="0"/>
          </a:p>
        </p:txBody>
      </p:sp>
      <p:sp>
        <p:nvSpPr>
          <p:cNvPr id="32" name="مربع نص 31">
            <a:hlinkClick r:id="rId5" action="ppaction://hlinksldjump"/>
            <a:extLst>
              <a:ext uri="{FF2B5EF4-FFF2-40B4-BE49-F238E27FC236}">
                <a16:creationId xmlns:a16="http://schemas.microsoft.com/office/drawing/2014/main" id="{917FC33C-D825-E430-DF28-5E21BB113F91}"/>
              </a:ext>
            </a:extLst>
          </p:cNvPr>
          <p:cNvSpPr txBox="1"/>
          <p:nvPr/>
        </p:nvSpPr>
        <p:spPr>
          <a:xfrm rot="21326640">
            <a:off x="10856879" y="4250386"/>
            <a:ext cx="127578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/>
              <a:t>Writing corner</a:t>
            </a:r>
            <a:endParaRPr lang="ar-SA" sz="1200" dirty="0"/>
          </a:p>
        </p:txBody>
      </p:sp>
      <p:sp>
        <p:nvSpPr>
          <p:cNvPr id="33" name="مربع نص 32">
            <a:hlinkClick r:id="rId6" action="ppaction://hlinksldjump"/>
            <a:extLst>
              <a:ext uri="{FF2B5EF4-FFF2-40B4-BE49-F238E27FC236}">
                <a16:creationId xmlns:a16="http://schemas.microsoft.com/office/drawing/2014/main" id="{5D9C93B9-2B37-566F-B331-A06F734684D0}"/>
              </a:ext>
            </a:extLst>
          </p:cNvPr>
          <p:cNvSpPr txBox="1"/>
          <p:nvPr/>
        </p:nvSpPr>
        <p:spPr>
          <a:xfrm rot="21326640">
            <a:off x="10548763" y="4743403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capitals</a:t>
            </a:r>
            <a:endParaRPr lang="ar-SA" dirty="0"/>
          </a:p>
        </p:txBody>
      </p:sp>
      <p:sp>
        <p:nvSpPr>
          <p:cNvPr id="34" name="مربع نص 33">
            <a:hlinkClick r:id="rId7" action="ppaction://hlinksldjump"/>
            <a:extLst>
              <a:ext uri="{FF2B5EF4-FFF2-40B4-BE49-F238E27FC236}">
                <a16:creationId xmlns:a16="http://schemas.microsoft.com/office/drawing/2014/main" id="{4DC4F60D-2CC3-33A6-5109-CCAAC4579DA4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write</a:t>
            </a:r>
            <a:endParaRPr lang="ar-SA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27ADBC15-0B45-C8E2-FD0C-B99B0218CF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7414" y="322295"/>
            <a:ext cx="1882024" cy="414468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2C9FFD6-4DD0-3F75-3DEF-233D813A89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6533" y="4300891"/>
            <a:ext cx="2294846" cy="2251894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8DEA20CC-CA30-BC03-4002-247F5EF1EC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4492" y="350053"/>
            <a:ext cx="4826472" cy="838345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D8873E79-87D5-5998-0042-101E0390F2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4492" y="1191982"/>
            <a:ext cx="6381750" cy="5343525"/>
          </a:xfrm>
          <a:prstGeom prst="rect">
            <a:avLst/>
          </a:prstGeom>
        </p:spPr>
      </p:pic>
      <p:sp>
        <p:nvSpPr>
          <p:cNvPr id="24" name="مستطيل 23">
            <a:extLst>
              <a:ext uri="{FF2B5EF4-FFF2-40B4-BE49-F238E27FC236}">
                <a16:creationId xmlns:a16="http://schemas.microsoft.com/office/drawing/2014/main" id="{6292590B-B3DC-2225-B378-0AF41648F280}"/>
              </a:ext>
            </a:extLst>
          </p:cNvPr>
          <p:cNvSpPr/>
          <p:nvPr/>
        </p:nvSpPr>
        <p:spPr>
          <a:xfrm>
            <a:off x="2319284" y="162403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Hi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818A24D2-FF79-14ED-7E58-687E9FFD635E}"/>
              </a:ext>
            </a:extLst>
          </p:cNvPr>
          <p:cNvSpPr/>
          <p:nvPr/>
        </p:nvSpPr>
        <p:spPr>
          <a:xfrm>
            <a:off x="3988175" y="1624030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I’m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E6BD122-05E1-2F9A-8361-3C5BBD443C57}"/>
              </a:ext>
            </a:extLst>
          </p:cNvPr>
          <p:cNvSpPr/>
          <p:nvPr/>
        </p:nvSpPr>
        <p:spPr>
          <a:xfrm>
            <a:off x="2553169" y="2031107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Hello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1B58A82C-8A83-7BD1-D474-F85F17769FA4}"/>
              </a:ext>
            </a:extLst>
          </p:cNvPr>
          <p:cNvSpPr/>
          <p:nvPr/>
        </p:nvSpPr>
        <p:spPr>
          <a:xfrm>
            <a:off x="4506266" y="2056078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I’m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DAEDFE14-1627-0AC5-CE6C-152D510DF831}"/>
              </a:ext>
            </a:extLst>
          </p:cNvPr>
          <p:cNvSpPr/>
          <p:nvPr/>
        </p:nvSpPr>
        <p:spPr>
          <a:xfrm>
            <a:off x="3053980" y="2471342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my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C9602389-FE5D-ED12-C931-2043B32E8D8C}"/>
              </a:ext>
            </a:extLst>
          </p:cNvPr>
          <p:cNvSpPr/>
          <p:nvPr/>
        </p:nvSpPr>
        <p:spPr>
          <a:xfrm>
            <a:off x="2823340" y="2838874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his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BEF6C40D-33AF-6630-0F90-F513D70D56AD}"/>
              </a:ext>
            </a:extLst>
          </p:cNvPr>
          <p:cNvSpPr/>
          <p:nvPr/>
        </p:nvSpPr>
        <p:spPr>
          <a:xfrm>
            <a:off x="5703660" y="2838874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Sam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531DE529-FAA7-8200-E4A3-22EA9059D364}"/>
              </a:ext>
            </a:extLst>
          </p:cNvPr>
          <p:cNvSpPr/>
          <p:nvPr/>
        </p:nvSpPr>
        <p:spPr>
          <a:xfrm>
            <a:off x="1664018" y="311012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Nice to meet you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8B7F3C6E-FBF2-2329-D6F8-7F2A69DBD286}"/>
              </a:ext>
            </a:extLst>
          </p:cNvPr>
          <p:cNvSpPr/>
          <p:nvPr/>
        </p:nvSpPr>
        <p:spPr>
          <a:xfrm>
            <a:off x="2471684" y="3630962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Nice to meet you, too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id="{FD41BA5B-FA57-86CC-977D-0E1B921BB658}"/>
              </a:ext>
            </a:extLst>
          </p:cNvPr>
          <p:cNvSpPr/>
          <p:nvPr/>
        </p:nvSpPr>
        <p:spPr>
          <a:xfrm>
            <a:off x="4537497" y="406301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are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71" name="مستطيل 70">
            <a:extLst>
              <a:ext uri="{FF2B5EF4-FFF2-40B4-BE49-F238E27FC236}">
                <a16:creationId xmlns:a16="http://schemas.microsoft.com/office/drawing/2014/main" id="{9797D1AA-86A1-3082-2B14-54A87C8E7444}"/>
              </a:ext>
            </a:extLst>
          </p:cNvPr>
          <p:cNvSpPr/>
          <p:nvPr/>
        </p:nvSpPr>
        <p:spPr>
          <a:xfrm>
            <a:off x="2471684" y="4855098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Hello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72" name="مستطيل 71">
            <a:extLst>
              <a:ext uri="{FF2B5EF4-FFF2-40B4-BE49-F238E27FC236}">
                <a16:creationId xmlns:a16="http://schemas.microsoft.com/office/drawing/2014/main" id="{4CEE3564-FB5C-531F-0EDA-84A9A4AEA08A}"/>
              </a:ext>
            </a:extLst>
          </p:cNvPr>
          <p:cNvSpPr/>
          <p:nvPr/>
        </p:nvSpPr>
        <p:spPr>
          <a:xfrm>
            <a:off x="2031252" y="5152422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Good evening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73" name="مستطيل 72">
            <a:extLst>
              <a:ext uri="{FF2B5EF4-FFF2-40B4-BE49-F238E27FC236}">
                <a16:creationId xmlns:a16="http://schemas.microsoft.com/office/drawing/2014/main" id="{CA4C6A5B-613F-22B9-F32D-F4889C4757A3}"/>
              </a:ext>
            </a:extLst>
          </p:cNvPr>
          <p:cNvSpPr/>
          <p:nvPr/>
        </p:nvSpPr>
        <p:spPr>
          <a:xfrm>
            <a:off x="4753521" y="5287146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How are you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74" name="مستطيل 73">
            <a:extLst>
              <a:ext uri="{FF2B5EF4-FFF2-40B4-BE49-F238E27FC236}">
                <a16:creationId xmlns:a16="http://schemas.microsoft.com/office/drawing/2014/main" id="{773D1CD1-9992-B0B1-ACCA-6F5D4369E8E7}"/>
              </a:ext>
            </a:extLst>
          </p:cNvPr>
          <p:cNvSpPr/>
          <p:nvPr/>
        </p:nvSpPr>
        <p:spPr>
          <a:xfrm>
            <a:off x="2471684" y="5719194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fine</a:t>
            </a:r>
            <a:endParaRPr lang="ar-S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0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9" grpId="0"/>
      <p:bldP spid="71" grpId="0"/>
      <p:bldP spid="73" grpId="0"/>
      <p:bldP spid="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6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4E56252-7EFF-AB17-9D74-53B37B3A20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71" y="214185"/>
            <a:ext cx="5192218" cy="2414618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صورة الشريحة 8">
                <a:extLst>
                  <a:ext uri="{FF2B5EF4-FFF2-40B4-BE49-F238E27FC236}">
                    <a16:creationId xmlns:a16="http://schemas.microsoft.com/office/drawing/2014/main" id="{A6FEB7A0-B3C0-BA1F-02D5-ACD499EDAD9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23550093"/>
                  </p:ext>
                </p:extLst>
              </p:nvPr>
            </p:nvGraphicFramePr>
            <p:xfrm>
              <a:off x="8630928" y="564244"/>
              <a:ext cx="3048000" cy="1714500"/>
            </p:xfrm>
            <a:graphic>
              <a:graphicData uri="http://schemas.microsoft.com/office/powerpoint/2016/slidezoom">
                <pslz:sldZm>
                  <pslz:sldZmObj sldId="262" cId="61801707">
                    <pslz:zmPr id="{5E5C0D69-816A-40BE-A450-E3893F38A60B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صورة الشريحة 8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A6FEB7A0-B3C0-BA1F-02D5-ACD499EDAD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30928" y="564244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10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2AC1E84E-4BE8-0D3C-B1F3-29A922D27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05" y="2515208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D4C541E6-E76D-11A1-086F-F1C145740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62" y="3490600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DEE139FA-DE66-9AFF-DC3B-F39DADCA1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49" y="4503729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D4184CD6-5EA8-0061-4C92-96456055E525}"/>
              </a:ext>
            </a:extLst>
          </p:cNvPr>
          <p:cNvSpPr/>
          <p:nvPr/>
        </p:nvSpPr>
        <p:spPr>
          <a:xfrm>
            <a:off x="1417275" y="2798047"/>
            <a:ext cx="8033350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relate questions to their answers</a:t>
            </a:r>
            <a:endParaRPr lang="ar-SA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B28327CE-4788-2DB2-3ACB-00B7E505ACE6}"/>
              </a:ext>
            </a:extLst>
          </p:cNvPr>
          <p:cNvSpPr/>
          <p:nvPr/>
        </p:nvSpPr>
        <p:spPr>
          <a:xfrm>
            <a:off x="1417275" y="3733436"/>
            <a:ext cx="8033350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Write a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conversation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to welcome a new student</a:t>
            </a:r>
            <a:endParaRPr lang="ar-SA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مربع نص 17">
            <a:hlinkClick r:id="rId8" action="ppaction://hlinksldjump"/>
            <a:extLst>
              <a:ext uri="{FF2B5EF4-FFF2-40B4-BE49-F238E27FC236}">
                <a16:creationId xmlns:a16="http://schemas.microsoft.com/office/drawing/2014/main" id="{4FD966EC-BF71-FFCF-8C6E-1E96E5DBD052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9" name="مربع نص 18">
            <a:hlinkClick r:id="rId9" action="ppaction://hlinksldjump"/>
            <a:extLst>
              <a:ext uri="{FF2B5EF4-FFF2-40B4-BE49-F238E27FC236}">
                <a16:creationId xmlns:a16="http://schemas.microsoft.com/office/drawing/2014/main" id="{4EAE6B13-A65F-E63B-B622-4667FD536D4E}"/>
              </a:ext>
            </a:extLst>
          </p:cNvPr>
          <p:cNvSpPr txBox="1"/>
          <p:nvPr/>
        </p:nvSpPr>
        <p:spPr>
          <a:xfrm rot="21326640">
            <a:off x="10856879" y="4250386"/>
            <a:ext cx="127578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/>
              <a:t>Writing corner</a:t>
            </a:r>
            <a:endParaRPr lang="ar-SA" sz="1200" dirty="0"/>
          </a:p>
        </p:txBody>
      </p:sp>
      <p:sp>
        <p:nvSpPr>
          <p:cNvPr id="20" name="مربع نص 19">
            <a:hlinkClick r:id="rId10" action="ppaction://hlinksldjump"/>
            <a:extLst>
              <a:ext uri="{FF2B5EF4-FFF2-40B4-BE49-F238E27FC236}">
                <a16:creationId xmlns:a16="http://schemas.microsoft.com/office/drawing/2014/main" id="{73B77939-040B-26A5-D559-74766950D357}"/>
              </a:ext>
            </a:extLst>
          </p:cNvPr>
          <p:cNvSpPr txBox="1"/>
          <p:nvPr/>
        </p:nvSpPr>
        <p:spPr>
          <a:xfrm rot="21326640">
            <a:off x="10548763" y="4743403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capitals</a:t>
            </a:r>
            <a:endParaRPr lang="ar-SA" dirty="0"/>
          </a:p>
        </p:txBody>
      </p:sp>
      <p:sp>
        <p:nvSpPr>
          <p:cNvPr id="21" name="مربع نص 20">
            <a:hlinkClick r:id="rId11" action="ppaction://hlinksldjump"/>
            <a:extLst>
              <a:ext uri="{FF2B5EF4-FFF2-40B4-BE49-F238E27FC236}">
                <a16:creationId xmlns:a16="http://schemas.microsoft.com/office/drawing/2014/main" id="{96B8CA41-1CEE-7640-E1A2-F3E9C125C3F6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write</a:t>
            </a:r>
            <a:endParaRPr lang="ar-SA" dirty="0"/>
          </a:p>
        </p:txBody>
      </p:sp>
      <p:sp>
        <p:nvSpPr>
          <p:cNvPr id="22" name="مربع نص 21">
            <a:hlinkClick r:id="rId12" action="ppaction://hlinksldjump"/>
            <a:extLst>
              <a:ext uri="{FF2B5EF4-FFF2-40B4-BE49-F238E27FC236}">
                <a16:creationId xmlns:a16="http://schemas.microsoft.com/office/drawing/2014/main" id="{570B8600-8555-C49C-D054-9865E0A51B1B}"/>
              </a:ext>
            </a:extLst>
          </p:cNvPr>
          <p:cNvSpPr txBox="1"/>
          <p:nvPr/>
        </p:nvSpPr>
        <p:spPr>
          <a:xfrm rot="20984729">
            <a:off x="10546872" y="6016097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</a:t>
            </a:r>
            <a:r>
              <a:rPr lang="en-US" sz="1600" dirty="0"/>
              <a:t>ummative</a:t>
            </a:r>
            <a:endParaRPr lang="ar-SA" sz="1600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413EFC04-6C0D-07B3-98FE-AEE7175E4334}"/>
              </a:ext>
            </a:extLst>
          </p:cNvPr>
          <p:cNvSpPr/>
          <p:nvPr/>
        </p:nvSpPr>
        <p:spPr>
          <a:xfrm>
            <a:off x="1417275" y="4793627"/>
            <a:ext cx="8033350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Write a list of formal and informal greetings</a:t>
            </a:r>
            <a:endParaRPr lang="ar-SA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247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463B9A0-C42E-402C-9AD1-9DAE53361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AE40DA-1F5A-4A1A-89CA-2BC620DCD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C7A5393-9F7B-745E-B7B1-DE2947E13C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818" b="86119"/>
          <a:stretch/>
        </p:blipFill>
        <p:spPr>
          <a:xfrm>
            <a:off x="517593" y="1012849"/>
            <a:ext cx="3914569" cy="90903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6356446-2770-9024-0A68-796947B4F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4"/>
          <a:stretch/>
        </p:blipFill>
        <p:spPr>
          <a:xfrm>
            <a:off x="4303412" y="558496"/>
            <a:ext cx="7264948" cy="575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1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C3678B8-3023-451D-2843-BCDBFDFDDF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863" y="156707"/>
            <a:ext cx="3382261" cy="1491390"/>
          </a:xfrm>
          <a:prstGeom prst="rect">
            <a:avLst/>
          </a:prstGeom>
        </p:spPr>
      </p:pic>
      <p:pic>
        <p:nvPicPr>
          <p:cNvPr id="3" name="Picture 4" descr="I Did This As My Warm Up Doodle Today Clipart (#2938082) - PinClipart">
            <a:extLst>
              <a:ext uri="{FF2B5EF4-FFF2-40B4-BE49-F238E27FC236}">
                <a16:creationId xmlns:a16="http://schemas.microsoft.com/office/drawing/2014/main" id="{1F4CA6BE-B253-12B9-0A09-227AF2D9C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219" y="1582044"/>
            <a:ext cx="1580997" cy="17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5" action="ppaction://hlinksldjump"/>
            <a:extLst>
              <a:ext uri="{FF2B5EF4-FFF2-40B4-BE49-F238E27FC236}">
                <a16:creationId xmlns:a16="http://schemas.microsoft.com/office/drawing/2014/main" id="{9C59CE67-2A57-8409-427E-B968A37BC28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8" name="مربع نص 17">
            <a:hlinkClick r:id="rId6" action="ppaction://hlinksldjump"/>
            <a:extLst>
              <a:ext uri="{FF2B5EF4-FFF2-40B4-BE49-F238E27FC236}">
                <a16:creationId xmlns:a16="http://schemas.microsoft.com/office/drawing/2014/main" id="{DAB26306-AA05-D45F-36B7-0934A9C97DE4}"/>
              </a:ext>
            </a:extLst>
          </p:cNvPr>
          <p:cNvSpPr txBox="1"/>
          <p:nvPr/>
        </p:nvSpPr>
        <p:spPr>
          <a:xfrm rot="20984729">
            <a:off x="10546872" y="6016097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</a:t>
            </a:r>
            <a:r>
              <a:rPr lang="en-US" sz="1600" dirty="0"/>
              <a:t>ummative</a:t>
            </a:r>
            <a:endParaRPr lang="ar-SA" sz="1600" dirty="0"/>
          </a:p>
        </p:txBody>
      </p:sp>
      <p:sp>
        <p:nvSpPr>
          <p:cNvPr id="16" name="مربع نص 15">
            <a:hlinkClick r:id="rId7" action="ppaction://hlinksldjump"/>
            <a:extLst>
              <a:ext uri="{FF2B5EF4-FFF2-40B4-BE49-F238E27FC236}">
                <a16:creationId xmlns:a16="http://schemas.microsoft.com/office/drawing/2014/main" id="{980A916A-2192-3625-261D-2C7613469F61}"/>
              </a:ext>
            </a:extLst>
          </p:cNvPr>
          <p:cNvSpPr txBox="1"/>
          <p:nvPr/>
        </p:nvSpPr>
        <p:spPr>
          <a:xfrm rot="21326640">
            <a:off x="10856879" y="4250386"/>
            <a:ext cx="127578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/>
              <a:t>Writing corner</a:t>
            </a:r>
            <a:endParaRPr lang="ar-SA" sz="1200" dirty="0"/>
          </a:p>
        </p:txBody>
      </p:sp>
      <p:sp>
        <p:nvSpPr>
          <p:cNvPr id="17" name="مربع نص 16">
            <a:hlinkClick r:id="rId8" action="ppaction://hlinksldjump"/>
            <a:extLst>
              <a:ext uri="{FF2B5EF4-FFF2-40B4-BE49-F238E27FC236}">
                <a16:creationId xmlns:a16="http://schemas.microsoft.com/office/drawing/2014/main" id="{596A332B-9E49-5AFB-62B5-7C94EBA86D87}"/>
              </a:ext>
            </a:extLst>
          </p:cNvPr>
          <p:cNvSpPr txBox="1"/>
          <p:nvPr/>
        </p:nvSpPr>
        <p:spPr>
          <a:xfrm rot="21326640">
            <a:off x="10548763" y="4743403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capitals</a:t>
            </a:r>
            <a:endParaRPr lang="ar-SA" dirty="0"/>
          </a:p>
        </p:txBody>
      </p:sp>
      <p:sp>
        <p:nvSpPr>
          <p:cNvPr id="23" name="مربع نص 22">
            <a:hlinkClick r:id="rId9" action="ppaction://hlinksldjump"/>
            <a:extLst>
              <a:ext uri="{FF2B5EF4-FFF2-40B4-BE49-F238E27FC236}">
                <a16:creationId xmlns:a16="http://schemas.microsoft.com/office/drawing/2014/main" id="{9C7C4713-6FB3-069E-4609-386FF8A141EC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write</a:t>
            </a:r>
            <a:endParaRPr lang="ar-SA" dirty="0"/>
          </a:p>
        </p:txBody>
      </p:sp>
      <p:pic>
        <p:nvPicPr>
          <p:cNvPr id="1026" name="Picture 2" descr="مشاهدة صورة المصدر">
            <a:extLst>
              <a:ext uri="{FF2B5EF4-FFF2-40B4-BE49-F238E27FC236}">
                <a16:creationId xmlns:a16="http://schemas.microsoft.com/office/drawing/2014/main" id="{E9EFB762-4666-3609-565B-0441CC68BF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5"/>
          <a:stretch/>
        </p:blipFill>
        <p:spPr bwMode="auto">
          <a:xfrm>
            <a:off x="3758108" y="78353"/>
            <a:ext cx="5145087" cy="670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116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6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hlinkClick r:id="rId3" action="ppaction://hlinksldjump"/>
            <a:extLst>
              <a:ext uri="{FF2B5EF4-FFF2-40B4-BE49-F238E27FC236}">
                <a16:creationId xmlns:a16="http://schemas.microsoft.com/office/drawing/2014/main" id="{33E76243-0050-30AB-D2DB-8BA1E5B18DC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4789F3E-ED46-A184-662E-607342609EC6}"/>
              </a:ext>
            </a:extLst>
          </p:cNvPr>
          <p:cNvSpPr/>
          <p:nvPr/>
        </p:nvSpPr>
        <p:spPr>
          <a:xfrm>
            <a:off x="10440820" y="361149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8</a:t>
            </a:r>
          </a:p>
        </p:txBody>
      </p:sp>
      <p:sp>
        <p:nvSpPr>
          <p:cNvPr id="20" name="مربع نص 19">
            <a:hlinkClick r:id="rId4" action="ppaction://hlinksldjump"/>
            <a:extLst>
              <a:ext uri="{FF2B5EF4-FFF2-40B4-BE49-F238E27FC236}">
                <a16:creationId xmlns:a16="http://schemas.microsoft.com/office/drawing/2014/main" id="{3532D307-F966-37FC-56B6-8997EB7BE9F9}"/>
              </a:ext>
            </a:extLst>
          </p:cNvPr>
          <p:cNvSpPr txBox="1"/>
          <p:nvPr/>
        </p:nvSpPr>
        <p:spPr>
          <a:xfrm rot="20984729">
            <a:off x="10546872" y="6016097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</a:t>
            </a:r>
            <a:r>
              <a:rPr lang="en-US" sz="1600" dirty="0"/>
              <a:t>ummative</a:t>
            </a:r>
            <a:endParaRPr lang="ar-SA" sz="1600" dirty="0"/>
          </a:p>
        </p:txBody>
      </p:sp>
      <p:sp>
        <p:nvSpPr>
          <p:cNvPr id="24" name="مربع نص 23">
            <a:hlinkClick r:id="rId5" action="ppaction://hlinksldjump"/>
            <a:extLst>
              <a:ext uri="{FF2B5EF4-FFF2-40B4-BE49-F238E27FC236}">
                <a16:creationId xmlns:a16="http://schemas.microsoft.com/office/drawing/2014/main" id="{09C25B53-04D6-75D7-EE7E-FE21B22BB616}"/>
              </a:ext>
            </a:extLst>
          </p:cNvPr>
          <p:cNvSpPr txBox="1"/>
          <p:nvPr/>
        </p:nvSpPr>
        <p:spPr>
          <a:xfrm rot="21326640">
            <a:off x="10856879" y="4250386"/>
            <a:ext cx="127578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/>
              <a:t>Writing corner</a:t>
            </a:r>
            <a:endParaRPr lang="ar-SA" sz="1200" dirty="0"/>
          </a:p>
        </p:txBody>
      </p:sp>
      <p:sp>
        <p:nvSpPr>
          <p:cNvPr id="26" name="مربع نص 25">
            <a:hlinkClick r:id="rId6" action="ppaction://hlinksldjump"/>
            <a:extLst>
              <a:ext uri="{FF2B5EF4-FFF2-40B4-BE49-F238E27FC236}">
                <a16:creationId xmlns:a16="http://schemas.microsoft.com/office/drawing/2014/main" id="{591B8FAB-BB25-BE62-E122-02B6A0EF360D}"/>
              </a:ext>
            </a:extLst>
          </p:cNvPr>
          <p:cNvSpPr txBox="1"/>
          <p:nvPr/>
        </p:nvSpPr>
        <p:spPr>
          <a:xfrm rot="21326640">
            <a:off x="10548763" y="4743403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capitals</a:t>
            </a:r>
            <a:endParaRPr lang="ar-SA" dirty="0"/>
          </a:p>
        </p:txBody>
      </p:sp>
      <p:sp>
        <p:nvSpPr>
          <p:cNvPr id="27" name="مربع نص 26">
            <a:hlinkClick r:id="rId7" action="ppaction://hlinksldjump"/>
            <a:extLst>
              <a:ext uri="{FF2B5EF4-FFF2-40B4-BE49-F238E27FC236}">
                <a16:creationId xmlns:a16="http://schemas.microsoft.com/office/drawing/2014/main" id="{663FFAD1-16B0-BEE1-3ED8-A3C9E0132E9B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write</a:t>
            </a:r>
            <a:endParaRPr lang="ar-SA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5860039A-0012-B11E-9D27-9A0E22258B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773" y="265621"/>
            <a:ext cx="3740375" cy="85378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2DDB92C-38DD-6852-E9B9-985FA64F3B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339" y="1166950"/>
            <a:ext cx="6091896" cy="57806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4AFFE63-60A2-5857-1FFE-9DC71F95D7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6819" y="1973810"/>
            <a:ext cx="4815259" cy="314103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BCA8E8D-06CC-AA2C-2D87-F5FF18B620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55627" y="1993984"/>
            <a:ext cx="4139189" cy="3100683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3A365F7B-8839-6742-1D4D-3E6A3E8A5C14}"/>
              </a:ext>
            </a:extLst>
          </p:cNvPr>
          <p:cNvSpPr/>
          <p:nvPr/>
        </p:nvSpPr>
        <p:spPr>
          <a:xfrm>
            <a:off x="1067172" y="1995964"/>
            <a:ext cx="72345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D6755C8-21CD-4EF2-D5A4-1093DF35DBF8}"/>
              </a:ext>
            </a:extLst>
          </p:cNvPr>
          <p:cNvSpPr/>
          <p:nvPr/>
        </p:nvSpPr>
        <p:spPr>
          <a:xfrm>
            <a:off x="1023201" y="2522177"/>
            <a:ext cx="72345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AC7198F-D84E-B842-54A2-914D874EA7E1}"/>
              </a:ext>
            </a:extLst>
          </p:cNvPr>
          <p:cNvSpPr/>
          <p:nvPr/>
        </p:nvSpPr>
        <p:spPr>
          <a:xfrm>
            <a:off x="1023200" y="2983842"/>
            <a:ext cx="72345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3CF599EB-C234-F60D-E117-AE51AB9D4437}"/>
              </a:ext>
            </a:extLst>
          </p:cNvPr>
          <p:cNvSpPr/>
          <p:nvPr/>
        </p:nvSpPr>
        <p:spPr>
          <a:xfrm>
            <a:off x="1023199" y="3519319"/>
            <a:ext cx="72345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FB88E225-89A9-5422-2976-6A91C6FA4BBA}"/>
              </a:ext>
            </a:extLst>
          </p:cNvPr>
          <p:cNvSpPr/>
          <p:nvPr/>
        </p:nvSpPr>
        <p:spPr>
          <a:xfrm>
            <a:off x="1000398" y="4023563"/>
            <a:ext cx="72345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1AA9F97B-487F-62A1-E1EE-5BFD63DD4DB1}"/>
              </a:ext>
            </a:extLst>
          </p:cNvPr>
          <p:cNvSpPr/>
          <p:nvPr/>
        </p:nvSpPr>
        <p:spPr>
          <a:xfrm>
            <a:off x="1022105" y="4507382"/>
            <a:ext cx="72345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ar-SA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A2748754-6EAF-FB46-4E60-7A193EB8605E}"/>
              </a:ext>
            </a:extLst>
          </p:cNvPr>
          <p:cNvGrpSpPr/>
          <p:nvPr/>
        </p:nvGrpSpPr>
        <p:grpSpPr>
          <a:xfrm>
            <a:off x="9543593" y="925197"/>
            <a:ext cx="2230806" cy="2168182"/>
            <a:chOff x="9543593" y="925197"/>
            <a:chExt cx="2230806" cy="2168182"/>
          </a:xfrm>
        </p:grpSpPr>
        <p:pic>
          <p:nvPicPr>
            <p:cNvPr id="29" name="صورة 28">
              <a:extLst>
                <a:ext uri="{FF2B5EF4-FFF2-40B4-BE49-F238E27FC236}">
                  <a16:creationId xmlns:a16="http://schemas.microsoft.com/office/drawing/2014/main" id="{6703730C-9927-E913-0921-4048DC22A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8365" y="925197"/>
              <a:ext cx="1816006" cy="1567724"/>
            </a:xfrm>
            <a:prstGeom prst="rect">
              <a:avLst/>
            </a:prstGeom>
          </p:spPr>
        </p:pic>
        <p:sp>
          <p:nvSpPr>
            <p:cNvPr id="30" name="مستطيل 29">
              <a:extLst>
                <a:ext uri="{FF2B5EF4-FFF2-40B4-BE49-F238E27FC236}">
                  <a16:creationId xmlns:a16="http://schemas.microsoft.com/office/drawing/2014/main" id="{4A637454-34E9-09BF-103C-12AD1DC1C323}"/>
                </a:ext>
              </a:extLst>
            </p:cNvPr>
            <p:cNvSpPr/>
            <p:nvPr/>
          </p:nvSpPr>
          <p:spPr>
            <a:xfrm>
              <a:off x="9543593" y="2447048"/>
              <a:ext cx="2230806" cy="646331"/>
            </a:xfrm>
            <a:prstGeom prst="rect">
              <a:avLst/>
            </a:prstGeom>
            <a:solidFill>
              <a:srgbClr val="FF66CC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-US" sz="3600" dirty="0">
                  <a:latin typeface="Papyrus" panose="03070502060502030205" pitchFamily="66" charset="0"/>
                </a:rPr>
                <a:t>Role play</a:t>
              </a:r>
              <a:endParaRPr lang="ar-SA" sz="3600" dirty="0">
                <a:latin typeface="Papyrus" panose="03070502060502030205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111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484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3" action="ppaction://hlinksldjump"/>
            <a:extLst>
              <a:ext uri="{FF2B5EF4-FFF2-40B4-BE49-F238E27FC236}">
                <a16:creationId xmlns:a16="http://schemas.microsoft.com/office/drawing/2014/main" id="{1A228F7B-6ABA-5822-877D-4059E54ABC99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25" name="مربع نص 24">
            <a:hlinkClick r:id="rId4" action="ppaction://hlinksldjump"/>
            <a:extLst>
              <a:ext uri="{FF2B5EF4-FFF2-40B4-BE49-F238E27FC236}">
                <a16:creationId xmlns:a16="http://schemas.microsoft.com/office/drawing/2014/main" id="{B6850EA1-6BC3-3794-1E39-C7E7291DFBB8}"/>
              </a:ext>
            </a:extLst>
          </p:cNvPr>
          <p:cNvSpPr txBox="1"/>
          <p:nvPr/>
        </p:nvSpPr>
        <p:spPr>
          <a:xfrm rot="20984729">
            <a:off x="10546872" y="6016097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</a:t>
            </a:r>
            <a:r>
              <a:rPr lang="en-US" sz="1600" dirty="0"/>
              <a:t>ummative</a:t>
            </a:r>
            <a:endParaRPr lang="ar-SA" sz="1600" dirty="0"/>
          </a:p>
        </p:txBody>
      </p:sp>
      <p:sp>
        <p:nvSpPr>
          <p:cNvPr id="18" name="مربع نص 17">
            <a:hlinkClick r:id="rId5" action="ppaction://hlinksldjump"/>
            <a:extLst>
              <a:ext uri="{FF2B5EF4-FFF2-40B4-BE49-F238E27FC236}">
                <a16:creationId xmlns:a16="http://schemas.microsoft.com/office/drawing/2014/main" id="{CB640FF9-3D32-CB26-BEAC-732AC069B218}"/>
              </a:ext>
            </a:extLst>
          </p:cNvPr>
          <p:cNvSpPr txBox="1"/>
          <p:nvPr/>
        </p:nvSpPr>
        <p:spPr>
          <a:xfrm rot="21326640">
            <a:off x="10856879" y="4250386"/>
            <a:ext cx="127578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/>
              <a:t>Writing corner</a:t>
            </a:r>
            <a:endParaRPr lang="ar-SA" sz="1200" dirty="0"/>
          </a:p>
        </p:txBody>
      </p:sp>
      <p:sp>
        <p:nvSpPr>
          <p:cNvPr id="19" name="مربع نص 18">
            <a:hlinkClick r:id="rId6" action="ppaction://hlinksldjump"/>
            <a:extLst>
              <a:ext uri="{FF2B5EF4-FFF2-40B4-BE49-F238E27FC236}">
                <a16:creationId xmlns:a16="http://schemas.microsoft.com/office/drawing/2014/main" id="{D2AEF806-CFC4-EE42-8EDF-DF79BF1C715A}"/>
              </a:ext>
            </a:extLst>
          </p:cNvPr>
          <p:cNvSpPr txBox="1"/>
          <p:nvPr/>
        </p:nvSpPr>
        <p:spPr>
          <a:xfrm rot="21326640">
            <a:off x="10548763" y="4743403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capitals</a:t>
            </a:r>
            <a:endParaRPr lang="ar-SA" dirty="0"/>
          </a:p>
        </p:txBody>
      </p:sp>
      <p:sp>
        <p:nvSpPr>
          <p:cNvPr id="20" name="مربع نص 19">
            <a:hlinkClick r:id="rId7" action="ppaction://hlinksldjump"/>
            <a:extLst>
              <a:ext uri="{FF2B5EF4-FFF2-40B4-BE49-F238E27FC236}">
                <a16:creationId xmlns:a16="http://schemas.microsoft.com/office/drawing/2014/main" id="{45B3E928-076A-EFDD-B21A-F73705F1DC22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write</a:t>
            </a:r>
            <a:endParaRPr lang="ar-SA" dirty="0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6DCF574E-156B-A8A6-9CDB-37C9C4BC10FA}"/>
              </a:ext>
            </a:extLst>
          </p:cNvPr>
          <p:cNvSpPr/>
          <p:nvPr/>
        </p:nvSpPr>
        <p:spPr>
          <a:xfrm>
            <a:off x="10440820" y="361149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8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2452089-FB0B-3889-7E70-3031B1A3F2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747" y="493147"/>
            <a:ext cx="9145552" cy="3794130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0C6D505D-1C4D-3789-A58D-5C2D1C12C30B}"/>
              </a:ext>
            </a:extLst>
          </p:cNvPr>
          <p:cNvSpPr/>
          <p:nvPr/>
        </p:nvSpPr>
        <p:spPr>
          <a:xfrm>
            <a:off x="8253628" y="1242547"/>
            <a:ext cx="3253387" cy="1200329"/>
          </a:xfrm>
          <a:prstGeom prst="rect">
            <a:avLst/>
          </a:prstGeom>
          <a:solidFill>
            <a:srgbClr val="FFFF85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MyriadPro-Light"/>
              </a:rPr>
              <a:t>Find examples on page 7 for </a:t>
            </a:r>
          </a:p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☺ </a:t>
            </a:r>
            <a:r>
              <a:rPr lang="en-US" dirty="0">
                <a:latin typeface="MyriadPro-Light"/>
              </a:rPr>
              <a:t>capital letters, </a:t>
            </a:r>
          </a:p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☺ </a:t>
            </a:r>
            <a:r>
              <a:rPr lang="en-US" dirty="0">
                <a:latin typeface="MyriadPro-Light"/>
              </a:rPr>
              <a:t>periods, </a:t>
            </a:r>
          </a:p>
          <a:p>
            <a:pPr algn="l" rtl="0"/>
            <a:r>
              <a:rPr lang="en-US" dirty="0">
                <a:latin typeface="MyriadPro-Light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MyriadPro-Light"/>
              </a:rPr>
              <a:t>☺ </a:t>
            </a:r>
            <a:r>
              <a:rPr lang="en-US" dirty="0">
                <a:latin typeface="MyriadPro-Light"/>
              </a:rPr>
              <a:t>question marks.</a:t>
            </a:r>
            <a:endParaRPr lang="ar-SA" dirty="0"/>
          </a:p>
        </p:txBody>
      </p:sp>
      <p:pic>
        <p:nvPicPr>
          <p:cNvPr id="12" name="Picture 2" descr="Free See Cliparts, Download Free Clip Art, Free Clip Art on ...">
            <a:extLst>
              <a:ext uri="{FF2B5EF4-FFF2-40B4-BE49-F238E27FC236}">
                <a16:creationId xmlns:a16="http://schemas.microsoft.com/office/drawing/2014/main" id="{DCAB54B1-53AD-3270-50A0-3AE3DAE3D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031" y="1594861"/>
            <a:ext cx="1049053" cy="94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رابط كسهم مستقيم 14">
            <a:extLst>
              <a:ext uri="{FF2B5EF4-FFF2-40B4-BE49-F238E27FC236}">
                <a16:creationId xmlns:a16="http://schemas.microsoft.com/office/drawing/2014/main" id="{8D9381C6-AF0A-BED7-BD6E-8E0E769B6480}"/>
              </a:ext>
            </a:extLst>
          </p:cNvPr>
          <p:cNvCxnSpPr/>
          <p:nvPr/>
        </p:nvCxnSpPr>
        <p:spPr>
          <a:xfrm flipH="1">
            <a:off x="949144" y="4056137"/>
            <a:ext cx="576064" cy="14401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>
            <a:extLst>
              <a:ext uri="{FF2B5EF4-FFF2-40B4-BE49-F238E27FC236}">
                <a16:creationId xmlns:a16="http://schemas.microsoft.com/office/drawing/2014/main" id="{31FB7A79-6DD3-905E-C7E5-8D911954F73A}"/>
              </a:ext>
            </a:extLst>
          </p:cNvPr>
          <p:cNvCxnSpPr/>
          <p:nvPr/>
        </p:nvCxnSpPr>
        <p:spPr>
          <a:xfrm>
            <a:off x="1165168" y="4056137"/>
            <a:ext cx="360040" cy="14401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صورة 16">
            <a:extLst>
              <a:ext uri="{FF2B5EF4-FFF2-40B4-BE49-F238E27FC236}">
                <a16:creationId xmlns:a16="http://schemas.microsoft.com/office/drawing/2014/main" id="{FA472535-E2C7-3804-090F-21960FD4B9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7447" y="4789587"/>
            <a:ext cx="1521823" cy="1272927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297B94E5-D04D-3195-0EC2-C61E810DA17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69641" y="4797753"/>
            <a:ext cx="1521824" cy="1296099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4D6E27EA-8A6A-F160-2AAE-5A838C8E44A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66786" y="4789587"/>
            <a:ext cx="1521824" cy="1294262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7EB5855A-DF37-B32F-E19A-0F1B8FBC6F1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20595" y="4797753"/>
            <a:ext cx="1517061" cy="1289146"/>
          </a:xfrm>
          <a:prstGeom prst="rect">
            <a:avLst/>
          </a:prstGeom>
        </p:spPr>
      </p:pic>
      <p:pic>
        <p:nvPicPr>
          <p:cNvPr id="24" name="Picture 8" descr="Clip Art Loud Speaker , Free Transparent Clipart - ClipartKey">
            <a:extLst>
              <a:ext uri="{FF2B5EF4-FFF2-40B4-BE49-F238E27FC236}">
                <a16:creationId xmlns:a16="http://schemas.microsoft.com/office/drawing/2014/main" id="{2E5AF11A-9D3B-5388-713C-CD3C8B1E2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4106" y="4894020"/>
            <a:ext cx="1562970" cy="108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" name="حبر 26">
                <a:extLst>
                  <a:ext uri="{FF2B5EF4-FFF2-40B4-BE49-F238E27FC236}">
                    <a16:creationId xmlns:a16="http://schemas.microsoft.com/office/drawing/2014/main" id="{9ED29E1D-5BE7-408C-CA61-9AB90CB73407}"/>
                  </a:ext>
                </a:extLst>
              </p14:cNvPr>
              <p14:cNvContentPartPr/>
              <p14:nvPr/>
            </p14:nvContentPartPr>
            <p14:xfrm>
              <a:off x="3519860" y="1327682"/>
              <a:ext cx="1585080" cy="39600"/>
            </p14:xfrm>
          </p:contentPart>
        </mc:Choice>
        <mc:Fallback xmlns="">
          <p:pic>
            <p:nvPicPr>
              <p:cNvPr id="27" name="حبر 26">
                <a:extLst>
                  <a:ext uri="{FF2B5EF4-FFF2-40B4-BE49-F238E27FC236}">
                    <a16:creationId xmlns:a16="http://schemas.microsoft.com/office/drawing/2014/main" id="{9ED29E1D-5BE7-408C-CA61-9AB90CB7340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66220" y="1220042"/>
                <a:ext cx="169272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8" name="حبر 27">
                <a:extLst>
                  <a:ext uri="{FF2B5EF4-FFF2-40B4-BE49-F238E27FC236}">
                    <a16:creationId xmlns:a16="http://schemas.microsoft.com/office/drawing/2014/main" id="{1FD20E60-3952-F7FC-AA94-6A723B3C601D}"/>
                  </a:ext>
                </a:extLst>
              </p14:cNvPr>
              <p14:cNvContentPartPr/>
              <p14:nvPr/>
            </p14:nvContentPartPr>
            <p14:xfrm>
              <a:off x="1875740" y="2074682"/>
              <a:ext cx="1780200" cy="57960"/>
            </p14:xfrm>
          </p:contentPart>
        </mc:Choice>
        <mc:Fallback xmlns="">
          <p:pic>
            <p:nvPicPr>
              <p:cNvPr id="28" name="حبر 27">
                <a:extLst>
                  <a:ext uri="{FF2B5EF4-FFF2-40B4-BE49-F238E27FC236}">
                    <a16:creationId xmlns:a16="http://schemas.microsoft.com/office/drawing/2014/main" id="{1FD20E60-3952-F7FC-AA94-6A723B3C601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21740" y="1967042"/>
                <a:ext cx="188784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1" name="حبر 30">
                <a:extLst>
                  <a:ext uri="{FF2B5EF4-FFF2-40B4-BE49-F238E27FC236}">
                    <a16:creationId xmlns:a16="http://schemas.microsoft.com/office/drawing/2014/main" id="{EBF6EF8C-4754-F73B-424F-405C741CF3FD}"/>
                  </a:ext>
                </a:extLst>
              </p14:cNvPr>
              <p14:cNvContentPartPr/>
              <p14:nvPr/>
            </p14:nvContentPartPr>
            <p14:xfrm>
              <a:off x="3582140" y="2775962"/>
              <a:ext cx="2224800" cy="75960"/>
            </p14:xfrm>
          </p:contentPart>
        </mc:Choice>
        <mc:Fallback xmlns="">
          <p:pic>
            <p:nvPicPr>
              <p:cNvPr id="31" name="حبر 30">
                <a:extLst>
                  <a:ext uri="{FF2B5EF4-FFF2-40B4-BE49-F238E27FC236}">
                    <a16:creationId xmlns:a16="http://schemas.microsoft.com/office/drawing/2014/main" id="{EBF6EF8C-4754-F73B-424F-405C741CF3F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28140" y="2667962"/>
                <a:ext cx="2332440" cy="291600"/>
              </a:xfrm>
              <a:prstGeom prst="rect">
                <a:avLst/>
              </a:prstGeom>
            </p:spPr>
          </p:pic>
        </mc:Fallback>
      </mc:AlternateContent>
      <p:cxnSp>
        <p:nvCxnSpPr>
          <p:cNvPr id="32" name="رابط كسهم مستقيم 31">
            <a:extLst>
              <a:ext uri="{FF2B5EF4-FFF2-40B4-BE49-F238E27FC236}">
                <a16:creationId xmlns:a16="http://schemas.microsoft.com/office/drawing/2014/main" id="{CF5CE804-DC20-E9C9-A31F-380AA9A0D4C9}"/>
              </a:ext>
            </a:extLst>
          </p:cNvPr>
          <p:cNvCxnSpPr/>
          <p:nvPr/>
        </p:nvCxnSpPr>
        <p:spPr>
          <a:xfrm flipH="1">
            <a:off x="1681383" y="3661427"/>
            <a:ext cx="576064" cy="14401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كسهم مستقيم 32">
            <a:extLst>
              <a:ext uri="{FF2B5EF4-FFF2-40B4-BE49-F238E27FC236}">
                <a16:creationId xmlns:a16="http://schemas.microsoft.com/office/drawing/2014/main" id="{9EE62F2E-F831-9F85-B83E-600B81BBF5DD}"/>
              </a:ext>
            </a:extLst>
          </p:cNvPr>
          <p:cNvCxnSpPr/>
          <p:nvPr/>
        </p:nvCxnSpPr>
        <p:spPr>
          <a:xfrm>
            <a:off x="1897407" y="3661427"/>
            <a:ext cx="360040" cy="14401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مستقيم 34">
            <a:extLst>
              <a:ext uri="{FF2B5EF4-FFF2-40B4-BE49-F238E27FC236}">
                <a16:creationId xmlns:a16="http://schemas.microsoft.com/office/drawing/2014/main" id="{769190A1-AAD5-E71C-506F-65D8BEAB9EF9}"/>
              </a:ext>
            </a:extLst>
          </p:cNvPr>
          <p:cNvCxnSpPr/>
          <p:nvPr/>
        </p:nvCxnSpPr>
        <p:spPr>
          <a:xfrm>
            <a:off x="4462491" y="3674026"/>
            <a:ext cx="5803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>
            <a:extLst>
              <a:ext uri="{FF2B5EF4-FFF2-40B4-BE49-F238E27FC236}">
                <a16:creationId xmlns:a16="http://schemas.microsoft.com/office/drawing/2014/main" id="{D6D59EEB-64D4-D5BC-E699-9B64A7CD96A5}"/>
              </a:ext>
            </a:extLst>
          </p:cNvPr>
          <p:cNvCxnSpPr>
            <a:cxnSpLocks/>
          </p:cNvCxnSpPr>
          <p:nvPr/>
        </p:nvCxnSpPr>
        <p:spPr>
          <a:xfrm>
            <a:off x="5140197" y="3674026"/>
            <a:ext cx="1983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مستقيم 37">
            <a:extLst>
              <a:ext uri="{FF2B5EF4-FFF2-40B4-BE49-F238E27FC236}">
                <a16:creationId xmlns:a16="http://schemas.microsoft.com/office/drawing/2014/main" id="{D6BBF7BC-4CD6-5C81-1689-B9F0E48395A5}"/>
              </a:ext>
            </a:extLst>
          </p:cNvPr>
          <p:cNvCxnSpPr>
            <a:cxnSpLocks/>
          </p:cNvCxnSpPr>
          <p:nvPr/>
        </p:nvCxnSpPr>
        <p:spPr>
          <a:xfrm>
            <a:off x="4844523" y="4112062"/>
            <a:ext cx="1983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>
            <a:extLst>
              <a:ext uri="{FF2B5EF4-FFF2-40B4-BE49-F238E27FC236}">
                <a16:creationId xmlns:a16="http://schemas.microsoft.com/office/drawing/2014/main" id="{589ACC13-D424-FF4C-3FC9-C6CAA5EB25D9}"/>
              </a:ext>
            </a:extLst>
          </p:cNvPr>
          <p:cNvCxnSpPr>
            <a:cxnSpLocks/>
          </p:cNvCxnSpPr>
          <p:nvPr/>
        </p:nvCxnSpPr>
        <p:spPr>
          <a:xfrm>
            <a:off x="5104940" y="4117537"/>
            <a:ext cx="1983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شكل بيضاوي 39">
            <a:extLst>
              <a:ext uri="{FF2B5EF4-FFF2-40B4-BE49-F238E27FC236}">
                <a16:creationId xmlns:a16="http://schemas.microsoft.com/office/drawing/2014/main" id="{E27AD43A-56E0-FA47-22CF-619E21C18178}"/>
              </a:ext>
            </a:extLst>
          </p:cNvPr>
          <p:cNvSpPr/>
          <p:nvPr/>
        </p:nvSpPr>
        <p:spPr>
          <a:xfrm>
            <a:off x="847848" y="1594860"/>
            <a:ext cx="202591" cy="3379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شكل بيضاوي 40">
            <a:extLst>
              <a:ext uri="{FF2B5EF4-FFF2-40B4-BE49-F238E27FC236}">
                <a16:creationId xmlns:a16="http://schemas.microsoft.com/office/drawing/2014/main" id="{CC27DA02-17C6-7116-A8BC-12F04863271F}"/>
              </a:ext>
            </a:extLst>
          </p:cNvPr>
          <p:cNvSpPr/>
          <p:nvPr/>
        </p:nvSpPr>
        <p:spPr>
          <a:xfrm>
            <a:off x="4336556" y="1578000"/>
            <a:ext cx="315477" cy="3379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>
            <a:extLst>
              <a:ext uri="{FF2B5EF4-FFF2-40B4-BE49-F238E27FC236}">
                <a16:creationId xmlns:a16="http://schemas.microsoft.com/office/drawing/2014/main" id="{BBF3700B-1689-35C8-A442-DF2ABC2EC524}"/>
              </a:ext>
            </a:extLst>
          </p:cNvPr>
          <p:cNvSpPr/>
          <p:nvPr/>
        </p:nvSpPr>
        <p:spPr>
          <a:xfrm>
            <a:off x="3231030" y="2296979"/>
            <a:ext cx="202591" cy="3379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شكل بيضاوي 42">
            <a:extLst>
              <a:ext uri="{FF2B5EF4-FFF2-40B4-BE49-F238E27FC236}">
                <a16:creationId xmlns:a16="http://schemas.microsoft.com/office/drawing/2014/main" id="{6F837E2F-F7CE-5D40-90D1-28B18CBC4DAB}"/>
              </a:ext>
            </a:extLst>
          </p:cNvPr>
          <p:cNvSpPr/>
          <p:nvPr/>
        </p:nvSpPr>
        <p:spPr>
          <a:xfrm>
            <a:off x="6401104" y="2273889"/>
            <a:ext cx="202591" cy="3379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39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A344610D-56E8-40E3-BD92-6037DA8C602A}"/>
              </a:ext>
            </a:extLst>
          </p:cNvPr>
          <p:cNvSpPr/>
          <p:nvPr/>
        </p:nvSpPr>
        <p:spPr>
          <a:xfrm>
            <a:off x="6998325" y="397366"/>
            <a:ext cx="4670854" cy="6127750"/>
          </a:xfrm>
          <a:prstGeom prst="roundRect">
            <a:avLst/>
          </a:prstGeom>
          <a:solidFill>
            <a:srgbClr val="444B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95A998CC-A4E1-413F-A131-9021BDB07DBD}"/>
              </a:ext>
            </a:extLst>
          </p:cNvPr>
          <p:cNvSpPr/>
          <p:nvPr/>
        </p:nvSpPr>
        <p:spPr>
          <a:xfrm>
            <a:off x="195943" y="441325"/>
            <a:ext cx="6802383" cy="6127750"/>
          </a:xfrm>
          <a:prstGeom prst="roundRect">
            <a:avLst/>
          </a:prstGeom>
          <a:solidFill>
            <a:srgbClr val="444B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BC280D02-D5A8-4C5B-937F-77BEB37362E1}"/>
              </a:ext>
            </a:extLst>
          </p:cNvPr>
          <p:cNvSpPr/>
          <p:nvPr/>
        </p:nvSpPr>
        <p:spPr>
          <a:xfrm>
            <a:off x="552859" y="669321"/>
            <a:ext cx="6445467" cy="55838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 dirty="0"/>
          </a:p>
        </p:txBody>
      </p:sp>
      <p:pic>
        <p:nvPicPr>
          <p:cNvPr id="8" name="Picture 2" descr="مكتئبون شائك شجاع سكرابز سلك دفتر - losososcreek.com">
            <a:extLst>
              <a:ext uri="{FF2B5EF4-FFF2-40B4-BE49-F238E27FC236}">
                <a16:creationId xmlns:a16="http://schemas.microsoft.com/office/drawing/2014/main" id="{06D58729-7588-44B4-8300-3A76DD8AB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563" y="881706"/>
            <a:ext cx="577870" cy="517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Bitmoji Image">
            <a:extLst>
              <a:ext uri="{FF2B5EF4-FFF2-40B4-BE49-F238E27FC236}">
                <a16:creationId xmlns:a16="http://schemas.microsoft.com/office/drawing/2014/main" id="{6675725C-BF4B-031D-DBB4-E84F1DBF7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128" y="4791905"/>
            <a:ext cx="1981263" cy="19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03B5D65-2CF8-C261-B13A-E1CE198BE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1193" y="991057"/>
            <a:ext cx="4165119" cy="136542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247CB945-616B-24E1-FE2C-1496496AE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7683" y="2803461"/>
            <a:ext cx="3154031" cy="1637338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67FC8E6-AB76-7129-E15B-608F8471E2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7363" y="747599"/>
            <a:ext cx="2984748" cy="163715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79B8CF72-37CF-6ACE-ACAD-B503D8E73C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1628" y="2441533"/>
            <a:ext cx="2676961" cy="215236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B8EBBEE-5103-04D9-CCD6-7304876D1C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535" y="881706"/>
            <a:ext cx="2437828" cy="2006791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15241024-DB90-4F01-6E0A-1D398B7DD6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179" y="2925475"/>
            <a:ext cx="3343275" cy="1733550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C9EB1842-5432-ED0D-0761-F5553D9930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5906" y="4747805"/>
            <a:ext cx="5734050" cy="13144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705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3" action="ppaction://hlinksldjump"/>
            <a:extLst>
              <a:ext uri="{FF2B5EF4-FFF2-40B4-BE49-F238E27FC236}">
                <a16:creationId xmlns:a16="http://schemas.microsoft.com/office/drawing/2014/main" id="{EC91F3BF-BAB8-5F3A-FC19-BB54F6D77689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23" name="مربع نص 22">
            <a:hlinkClick r:id="rId4" action="ppaction://hlinksldjump"/>
            <a:extLst>
              <a:ext uri="{FF2B5EF4-FFF2-40B4-BE49-F238E27FC236}">
                <a16:creationId xmlns:a16="http://schemas.microsoft.com/office/drawing/2014/main" id="{3C8A6BAD-7684-1E5A-A81E-B4E87556BDF4}"/>
              </a:ext>
            </a:extLst>
          </p:cNvPr>
          <p:cNvSpPr txBox="1"/>
          <p:nvPr/>
        </p:nvSpPr>
        <p:spPr>
          <a:xfrm rot="20984729">
            <a:off x="10546872" y="6016097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</a:t>
            </a:r>
            <a:r>
              <a:rPr lang="en-US" sz="1600" dirty="0"/>
              <a:t>ummative</a:t>
            </a:r>
            <a:endParaRPr lang="ar-SA" sz="1600" dirty="0"/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119F23C8-D03E-3E6A-CF84-DC9598F8A649}"/>
              </a:ext>
            </a:extLst>
          </p:cNvPr>
          <p:cNvGrpSpPr/>
          <p:nvPr/>
        </p:nvGrpSpPr>
        <p:grpSpPr>
          <a:xfrm>
            <a:off x="3524726" y="796894"/>
            <a:ext cx="3336194" cy="1425427"/>
            <a:chOff x="8020382" y="1272326"/>
            <a:chExt cx="3826108" cy="1656828"/>
          </a:xfrm>
        </p:grpSpPr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719FE5FC-C187-A11D-5AA0-75D6DA083528}"/>
                </a:ext>
              </a:extLst>
            </p:cNvPr>
            <p:cNvSpPr/>
            <p:nvPr/>
          </p:nvSpPr>
          <p:spPr>
            <a:xfrm>
              <a:off x="8020382" y="2177899"/>
              <a:ext cx="3631373" cy="751255"/>
            </a:xfrm>
            <a:prstGeom prst="rect">
              <a:avLst/>
            </a:prstGeom>
            <a:solidFill>
              <a:srgbClr val="FF66CC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-US" sz="3600" dirty="0">
                  <a:latin typeface="Papyrus" panose="03070502060502030205" pitchFamily="66" charset="0"/>
                </a:rPr>
                <a:t> </a:t>
              </a:r>
              <a:r>
                <a:rPr lang="en-US" sz="3200" dirty="0">
                  <a:latin typeface="Papyrus" panose="03070502060502030205" pitchFamily="66" charset="0"/>
                </a:rPr>
                <a:t>Think pair share</a:t>
              </a:r>
              <a:endParaRPr lang="ar-SA" sz="3600" dirty="0">
                <a:latin typeface="Papyrus" panose="03070502060502030205" pitchFamily="66" charset="0"/>
              </a:endParaRPr>
            </a:p>
          </p:txBody>
        </p:sp>
        <p:sp>
          <p:nvSpPr>
            <p:cNvPr id="17" name="سهم: لليمين 16">
              <a:extLst>
                <a:ext uri="{FF2B5EF4-FFF2-40B4-BE49-F238E27FC236}">
                  <a16:creationId xmlns:a16="http://schemas.microsoft.com/office/drawing/2014/main" id="{B20E3E47-CA1D-4418-307C-4C1A0ED9C071}"/>
                </a:ext>
              </a:extLst>
            </p:cNvPr>
            <p:cNvSpPr/>
            <p:nvPr/>
          </p:nvSpPr>
          <p:spPr>
            <a:xfrm>
              <a:off x="9032233" y="1691914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8" name="سهم: لليمين 17">
              <a:extLst>
                <a:ext uri="{FF2B5EF4-FFF2-40B4-BE49-F238E27FC236}">
                  <a16:creationId xmlns:a16="http://schemas.microsoft.com/office/drawing/2014/main" id="{08BFB4E8-26FB-AA75-1E5E-AD88130BBDD8}"/>
                </a:ext>
              </a:extLst>
            </p:cNvPr>
            <p:cNvSpPr/>
            <p:nvPr/>
          </p:nvSpPr>
          <p:spPr>
            <a:xfrm>
              <a:off x="10268683" y="1658672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D555717C-558C-10EE-C020-F65E80FA1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88195" y="1413577"/>
              <a:ext cx="744039" cy="693108"/>
            </a:xfrm>
            <a:prstGeom prst="rect">
              <a:avLst/>
            </a:prstGeom>
          </p:spPr>
        </p:pic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15F1DA5C-D7F1-E47B-AA91-DC61B6B48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8659" y="1272326"/>
              <a:ext cx="1015127" cy="919856"/>
            </a:xfrm>
            <a:prstGeom prst="rect">
              <a:avLst/>
            </a:prstGeom>
          </p:spPr>
        </p:pic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E61E9B3B-488C-9D80-13E5-AFE77DB10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73616" y="1503996"/>
              <a:ext cx="1372874" cy="461665"/>
            </a:xfrm>
            <a:prstGeom prst="rect">
              <a:avLst/>
            </a:prstGeom>
          </p:spPr>
        </p:pic>
      </p:grpSp>
      <p:sp>
        <p:nvSpPr>
          <p:cNvPr id="56" name="مربع نص 55">
            <a:hlinkClick r:id="rId8" action="ppaction://hlinksldjump"/>
            <a:extLst>
              <a:ext uri="{FF2B5EF4-FFF2-40B4-BE49-F238E27FC236}">
                <a16:creationId xmlns:a16="http://schemas.microsoft.com/office/drawing/2014/main" id="{16665614-74E8-C2D5-CCE2-1007819834AC}"/>
              </a:ext>
            </a:extLst>
          </p:cNvPr>
          <p:cNvSpPr txBox="1"/>
          <p:nvPr/>
        </p:nvSpPr>
        <p:spPr>
          <a:xfrm rot="21326640">
            <a:off x="10856879" y="4250386"/>
            <a:ext cx="127578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/>
              <a:t>Writing corner</a:t>
            </a:r>
            <a:endParaRPr lang="ar-SA" sz="1200" dirty="0"/>
          </a:p>
        </p:txBody>
      </p:sp>
      <p:sp>
        <p:nvSpPr>
          <p:cNvPr id="57" name="مربع نص 56">
            <a:hlinkClick r:id="rId9" action="ppaction://hlinksldjump"/>
            <a:extLst>
              <a:ext uri="{FF2B5EF4-FFF2-40B4-BE49-F238E27FC236}">
                <a16:creationId xmlns:a16="http://schemas.microsoft.com/office/drawing/2014/main" id="{E151201F-9681-2E86-FA1F-9D608185E2DA}"/>
              </a:ext>
            </a:extLst>
          </p:cNvPr>
          <p:cNvSpPr txBox="1"/>
          <p:nvPr/>
        </p:nvSpPr>
        <p:spPr>
          <a:xfrm rot="21326640">
            <a:off x="10548763" y="4743403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capitals</a:t>
            </a:r>
            <a:endParaRPr lang="ar-SA" dirty="0"/>
          </a:p>
        </p:txBody>
      </p:sp>
      <p:sp>
        <p:nvSpPr>
          <p:cNvPr id="58" name="مربع نص 57">
            <a:hlinkClick r:id="rId10" action="ppaction://hlinksldjump"/>
            <a:extLst>
              <a:ext uri="{FF2B5EF4-FFF2-40B4-BE49-F238E27FC236}">
                <a16:creationId xmlns:a16="http://schemas.microsoft.com/office/drawing/2014/main" id="{6C041E87-980E-C11C-5CC8-0B7776F85955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write</a:t>
            </a:r>
            <a:endParaRPr lang="ar-SA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7F650E46-0A8D-5D94-0600-D4D4DE3D86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24696" y="294820"/>
            <a:ext cx="7734300" cy="56197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82A495E-A05E-F58B-E6D3-9966EEEE487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6785" y="358765"/>
            <a:ext cx="2628900" cy="60007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12F38AE-2E97-488A-B11D-8127B407575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7094" y="2292973"/>
            <a:ext cx="9267561" cy="3554338"/>
          </a:xfrm>
          <a:prstGeom prst="rect">
            <a:avLst/>
          </a:prstGeom>
        </p:spPr>
      </p:pic>
      <p:sp>
        <p:nvSpPr>
          <p:cNvPr id="26" name="مستطيل 25">
            <a:extLst>
              <a:ext uri="{FF2B5EF4-FFF2-40B4-BE49-F238E27FC236}">
                <a16:creationId xmlns:a16="http://schemas.microsoft.com/office/drawing/2014/main" id="{386BA546-9902-0FD6-AA77-6CEFAD9F64F3}"/>
              </a:ext>
            </a:extLst>
          </p:cNvPr>
          <p:cNvSpPr/>
          <p:nvPr/>
        </p:nvSpPr>
        <p:spPr>
          <a:xfrm>
            <a:off x="1327225" y="2675339"/>
            <a:ext cx="2042419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b="1" dirty="0">
                <a:solidFill>
                  <a:srgbClr val="C00000"/>
                </a:solidFill>
              </a:rPr>
              <a:t>What’s your name?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98D2C5CC-C9E1-DDC6-EB20-2A1580D395ED}"/>
              </a:ext>
            </a:extLst>
          </p:cNvPr>
          <p:cNvSpPr/>
          <p:nvPr/>
        </p:nvSpPr>
        <p:spPr>
          <a:xfrm>
            <a:off x="1222037" y="3363491"/>
            <a:ext cx="2446824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b="1" dirty="0">
                <a:solidFill>
                  <a:srgbClr val="C00000"/>
                </a:solidFill>
              </a:rPr>
              <a:t>Are you a new student?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AC7852B1-46B4-96AE-F854-62FAE92DE37B}"/>
              </a:ext>
            </a:extLst>
          </p:cNvPr>
          <p:cNvSpPr/>
          <p:nvPr/>
        </p:nvSpPr>
        <p:spPr>
          <a:xfrm>
            <a:off x="790156" y="3962936"/>
            <a:ext cx="4070345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Is this your first day at this school?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03A9D2FC-741B-DB90-0702-007C0A152CA0}"/>
              </a:ext>
            </a:extLst>
          </p:cNvPr>
          <p:cNvSpPr/>
          <p:nvPr/>
        </p:nvSpPr>
        <p:spPr>
          <a:xfrm>
            <a:off x="1178596" y="4562381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Where are you from?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CBFF69E0-A6EA-AED8-D24F-20F705934F78}"/>
              </a:ext>
            </a:extLst>
          </p:cNvPr>
          <p:cNvSpPr/>
          <p:nvPr/>
        </p:nvSpPr>
        <p:spPr>
          <a:xfrm>
            <a:off x="969249" y="5115633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Who is your English teacher?</a:t>
            </a:r>
            <a:endParaRPr lang="ar-SA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حبر 39">
                <a:extLst>
                  <a:ext uri="{FF2B5EF4-FFF2-40B4-BE49-F238E27FC236}">
                    <a16:creationId xmlns:a16="http://schemas.microsoft.com/office/drawing/2014/main" id="{A59B0E6B-F0A5-B216-9F58-5F51EFF5E3A1}"/>
                  </a:ext>
                </a:extLst>
              </p14:cNvPr>
              <p14:cNvContentPartPr/>
              <p14:nvPr/>
            </p14:nvContentPartPr>
            <p14:xfrm>
              <a:off x="3092180" y="2170082"/>
              <a:ext cx="1028520" cy="476640"/>
            </p14:xfrm>
          </p:contentPart>
        </mc:Choice>
        <mc:Fallback xmlns="">
          <p:pic>
            <p:nvPicPr>
              <p:cNvPr id="40" name="حبر 39">
                <a:extLst>
                  <a:ext uri="{FF2B5EF4-FFF2-40B4-BE49-F238E27FC236}">
                    <a16:creationId xmlns:a16="http://schemas.microsoft.com/office/drawing/2014/main" id="{A59B0E6B-F0A5-B216-9F58-5F51EFF5E3A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56540" y="2134082"/>
                <a:ext cx="1100160" cy="54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37620861-8929-CDE9-DA6D-986F0C28E607}"/>
              </a:ext>
            </a:extLst>
          </p:cNvPr>
          <p:cNvGrpSpPr/>
          <p:nvPr/>
        </p:nvGrpSpPr>
        <p:grpSpPr>
          <a:xfrm>
            <a:off x="5223020" y="1596962"/>
            <a:ext cx="3369600" cy="1049760"/>
            <a:chOff x="5223020" y="1596962"/>
            <a:chExt cx="3369600" cy="104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2" name="حبر 41">
                  <a:extLst>
                    <a:ext uri="{FF2B5EF4-FFF2-40B4-BE49-F238E27FC236}">
                      <a16:creationId xmlns:a16="http://schemas.microsoft.com/office/drawing/2014/main" id="{228F4AA0-20F6-B0E7-2E60-45D784E148E4}"/>
                    </a:ext>
                  </a:extLst>
                </p14:cNvPr>
                <p14:cNvContentPartPr/>
                <p14:nvPr/>
              </p14:nvContentPartPr>
              <p14:xfrm>
                <a:off x="5223020" y="2102402"/>
                <a:ext cx="1295280" cy="544320"/>
              </p14:xfrm>
            </p:contentPart>
          </mc:Choice>
          <mc:Fallback xmlns="">
            <p:pic>
              <p:nvPicPr>
                <p:cNvPr id="42" name="حبر 41">
                  <a:extLst>
                    <a:ext uri="{FF2B5EF4-FFF2-40B4-BE49-F238E27FC236}">
                      <a16:creationId xmlns:a16="http://schemas.microsoft.com/office/drawing/2014/main" id="{228F4AA0-20F6-B0E7-2E60-45D784E148E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187020" y="2066402"/>
                  <a:ext cx="1366920" cy="61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3" name="حبر 42">
                  <a:extLst>
                    <a:ext uri="{FF2B5EF4-FFF2-40B4-BE49-F238E27FC236}">
                      <a16:creationId xmlns:a16="http://schemas.microsoft.com/office/drawing/2014/main" id="{838E8FE0-6F73-481D-4B1C-4865D43DB53F}"/>
                    </a:ext>
                  </a:extLst>
                </p14:cNvPr>
                <p14:cNvContentPartPr/>
                <p14:nvPr/>
              </p14:nvContentPartPr>
              <p14:xfrm>
                <a:off x="6862460" y="1596962"/>
                <a:ext cx="1730160" cy="290880"/>
              </p14:xfrm>
            </p:contentPart>
          </mc:Choice>
          <mc:Fallback xmlns="">
            <p:pic>
              <p:nvPicPr>
                <p:cNvPr id="43" name="حبر 42">
                  <a:extLst>
                    <a:ext uri="{FF2B5EF4-FFF2-40B4-BE49-F238E27FC236}">
                      <a16:creationId xmlns:a16="http://schemas.microsoft.com/office/drawing/2014/main" id="{838E8FE0-6F73-481D-4B1C-4865D43DB53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826460" y="1561322"/>
                  <a:ext cx="1801800" cy="3625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5C5F4AA5-20F1-AF06-95F0-F5D28887E5D3}"/>
              </a:ext>
            </a:extLst>
          </p:cNvPr>
          <p:cNvSpPr/>
          <p:nvPr/>
        </p:nvSpPr>
        <p:spPr>
          <a:xfrm>
            <a:off x="8013334" y="931885"/>
            <a:ext cx="249881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Read aloud</a:t>
            </a:r>
            <a:endParaRPr lang="ar-SA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275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hlinkClick r:id="rId3" action="ppaction://hlinksldjump"/>
            <a:extLst>
              <a:ext uri="{FF2B5EF4-FFF2-40B4-BE49-F238E27FC236}">
                <a16:creationId xmlns:a16="http://schemas.microsoft.com/office/drawing/2014/main" id="{0CA10267-9770-BA78-2BF9-81CB94703B4A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27" name="مربع نص 26">
            <a:hlinkClick r:id="rId4" action="ppaction://hlinksldjump"/>
            <a:extLst>
              <a:ext uri="{FF2B5EF4-FFF2-40B4-BE49-F238E27FC236}">
                <a16:creationId xmlns:a16="http://schemas.microsoft.com/office/drawing/2014/main" id="{CE4B3E70-BE42-5865-2EFC-A592F69CE18C}"/>
              </a:ext>
            </a:extLst>
          </p:cNvPr>
          <p:cNvSpPr txBox="1"/>
          <p:nvPr/>
        </p:nvSpPr>
        <p:spPr>
          <a:xfrm rot="20984729">
            <a:off x="10546872" y="6016097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</a:t>
            </a:r>
            <a:r>
              <a:rPr lang="en-US" sz="1600" dirty="0"/>
              <a:t>ummative</a:t>
            </a:r>
            <a:endParaRPr lang="ar-SA" sz="1600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6C217D8-783D-C939-D646-66E87BC21F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230" y="265554"/>
            <a:ext cx="1706413" cy="1546264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E515E256-9BFC-5FB6-9EBB-0FECDB001474}"/>
              </a:ext>
            </a:extLst>
          </p:cNvPr>
          <p:cNvSpPr/>
          <p:nvPr/>
        </p:nvSpPr>
        <p:spPr>
          <a:xfrm>
            <a:off x="3517003" y="1421747"/>
            <a:ext cx="2639258" cy="646331"/>
          </a:xfrm>
          <a:prstGeom prst="rect">
            <a:avLst/>
          </a:prstGeom>
          <a:solidFill>
            <a:srgbClr val="FF66CC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600" dirty="0">
                <a:latin typeface="Papyrus" panose="03070502060502030205" pitchFamily="66" charset="0"/>
              </a:rPr>
              <a:t>    pair  work</a:t>
            </a:r>
            <a:endParaRPr lang="ar-SA" sz="3600" dirty="0">
              <a:latin typeface="Papyrus" panose="03070502060502030205" pitchFamily="66" charset="0"/>
            </a:endParaRPr>
          </a:p>
        </p:txBody>
      </p:sp>
      <p:pic>
        <p:nvPicPr>
          <p:cNvPr id="12" name="Picture 6" descr="Clientmoji">
            <a:extLst>
              <a:ext uri="{FF2B5EF4-FFF2-40B4-BE49-F238E27FC236}">
                <a16:creationId xmlns:a16="http://schemas.microsoft.com/office/drawing/2014/main" id="{4895F02A-2F7B-F5DC-3DC8-EE1971FA9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38" y="3879989"/>
            <a:ext cx="2389412" cy="238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مربع نص 21">
            <a:hlinkClick r:id="rId7" action="ppaction://hlinksldjump"/>
            <a:extLst>
              <a:ext uri="{FF2B5EF4-FFF2-40B4-BE49-F238E27FC236}">
                <a16:creationId xmlns:a16="http://schemas.microsoft.com/office/drawing/2014/main" id="{0EBFA842-8FE1-0E01-6E14-BD6F30D62B8F}"/>
              </a:ext>
            </a:extLst>
          </p:cNvPr>
          <p:cNvSpPr txBox="1"/>
          <p:nvPr/>
        </p:nvSpPr>
        <p:spPr>
          <a:xfrm rot="21326640">
            <a:off x="10856879" y="4250386"/>
            <a:ext cx="127578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/>
              <a:t>Writing corner</a:t>
            </a:r>
            <a:endParaRPr lang="ar-SA" sz="1200" dirty="0"/>
          </a:p>
        </p:txBody>
      </p:sp>
      <p:sp>
        <p:nvSpPr>
          <p:cNvPr id="23" name="مربع نص 22">
            <a:hlinkClick r:id="rId8" action="ppaction://hlinksldjump"/>
            <a:extLst>
              <a:ext uri="{FF2B5EF4-FFF2-40B4-BE49-F238E27FC236}">
                <a16:creationId xmlns:a16="http://schemas.microsoft.com/office/drawing/2014/main" id="{2CD72E08-A875-06DA-CE04-B21D76226DE7}"/>
              </a:ext>
            </a:extLst>
          </p:cNvPr>
          <p:cNvSpPr txBox="1"/>
          <p:nvPr/>
        </p:nvSpPr>
        <p:spPr>
          <a:xfrm rot="21326640">
            <a:off x="10548763" y="4743403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capitals</a:t>
            </a:r>
            <a:endParaRPr lang="ar-SA" dirty="0"/>
          </a:p>
        </p:txBody>
      </p:sp>
      <p:sp>
        <p:nvSpPr>
          <p:cNvPr id="24" name="مربع نص 23">
            <a:hlinkClick r:id="rId9" action="ppaction://hlinksldjump"/>
            <a:extLst>
              <a:ext uri="{FF2B5EF4-FFF2-40B4-BE49-F238E27FC236}">
                <a16:creationId xmlns:a16="http://schemas.microsoft.com/office/drawing/2014/main" id="{7F888B58-CE1C-0BDD-B96E-BDCEDE346FE0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write</a:t>
            </a:r>
            <a:endParaRPr lang="ar-SA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9" name="صورة الشريحة 28">
                <a:extLst>
                  <a:ext uri="{FF2B5EF4-FFF2-40B4-BE49-F238E27FC236}">
                    <a16:creationId xmlns:a16="http://schemas.microsoft.com/office/drawing/2014/main" id="{12570C75-758E-1CFC-450E-08E099564FC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51810523"/>
                  </p:ext>
                </p:extLst>
              </p:nvPr>
            </p:nvGraphicFramePr>
            <p:xfrm>
              <a:off x="6804488" y="353578"/>
              <a:ext cx="3048000" cy="1714500"/>
            </p:xfrm>
            <a:graphic>
              <a:graphicData uri="http://schemas.microsoft.com/office/powerpoint/2016/slidezoom">
                <pslz:sldZm>
                  <pslz:sldZmObj sldId="598" cId="3662756125">
                    <pslz:zmPr id="{91D3E947-6105-473A-8B00-F7FCA59BCCF9}" returnToParent="0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9" name="صورة الشريحة 28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12570C75-758E-1CFC-450E-08E099564FC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04488" y="353578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4" name="صورة 3">
            <a:extLst>
              <a:ext uri="{FF2B5EF4-FFF2-40B4-BE49-F238E27FC236}">
                <a16:creationId xmlns:a16="http://schemas.microsoft.com/office/drawing/2014/main" id="{BB5530AC-BD90-1319-4317-947979360BD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4508" y="2222439"/>
            <a:ext cx="11283308" cy="78447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FDDD01C-9C34-DED0-74E7-367865BFCB0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38" y="552520"/>
            <a:ext cx="1490380" cy="1650758"/>
          </a:xfrm>
          <a:prstGeom prst="rect">
            <a:avLst/>
          </a:prstGeom>
        </p:spPr>
      </p:pic>
      <p:sp>
        <p:nvSpPr>
          <p:cNvPr id="7" name="مربع نص 11">
            <a:extLst>
              <a:ext uri="{FF2B5EF4-FFF2-40B4-BE49-F238E27FC236}">
                <a16:creationId xmlns:a16="http://schemas.microsoft.com/office/drawing/2014/main" id="{FB513FC4-3205-4B49-806C-69079137DA6D}"/>
              </a:ext>
            </a:extLst>
          </p:cNvPr>
          <p:cNvSpPr txBox="1"/>
          <p:nvPr/>
        </p:nvSpPr>
        <p:spPr>
          <a:xfrm>
            <a:off x="3177177" y="3154737"/>
            <a:ext cx="5544617" cy="2585323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>
                <a:latin typeface="Comic Sans MS" panose="030F0702030302020204" pitchFamily="66" charset="0"/>
              </a:rPr>
              <a:t>Wafa: Hi. My name’s Wafa. What’s your name?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Sara: Nice to meet you, Wafa. My name’s Sara.</a:t>
            </a:r>
          </a:p>
          <a:p>
            <a:pPr algn="l" rtl="0"/>
            <a:r>
              <a:rPr lang="en-US" dirty="0" err="1">
                <a:latin typeface="Comic Sans MS" panose="030F0702030302020204" pitchFamily="66" charset="0"/>
              </a:rPr>
              <a:t>Wafa</a:t>
            </a:r>
            <a:r>
              <a:rPr lang="en-US" dirty="0">
                <a:latin typeface="Comic Sans MS" panose="030F0702030302020204" pitchFamily="66" charset="0"/>
              </a:rPr>
              <a:t>: Are you a new student? 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Sara: Yes, today is my first day here. 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Wafa: Welcome to the class, Sara. Where are you from? 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Sara: I’m from Riyadh. 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Wafa: Welcome to Jeddah. 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Sara: Thank you. It’s a wonderful place</a:t>
            </a:r>
            <a:endParaRPr lang="ar-SA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27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فقاعات">
  <a:themeElements>
    <a:clrScheme name="بنفسجي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فقاعات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فقاعات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فقاعات</Template>
  <TotalTime>0</TotalTime>
  <Words>282</Words>
  <Application>Microsoft Office PowerPoint</Application>
  <PresentationFormat>شاشة عريضة</PresentationFormat>
  <Paragraphs>95</Paragraphs>
  <Slides>12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20" baseType="lpstr">
      <vt:lpstr>Arial</vt:lpstr>
      <vt:lpstr>Century Gothic</vt:lpstr>
      <vt:lpstr>Comic Sans MS</vt:lpstr>
      <vt:lpstr>Garamond</vt:lpstr>
      <vt:lpstr>Goudy Old Style</vt:lpstr>
      <vt:lpstr>MyriadPro-Light</vt:lpstr>
      <vt:lpstr>Papyrus</vt:lpstr>
      <vt:lpstr>فقاعات</vt:lpstr>
      <vt:lpstr>9  Writing  10  project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Listen &amp; discuss 2 pair work</dc:title>
  <dc:creator>Dalal Otaibi</dc:creator>
  <cp:lastModifiedBy>Dalal Otaibi</cp:lastModifiedBy>
  <cp:revision>27</cp:revision>
  <dcterms:created xsi:type="dcterms:W3CDTF">2022-08-28T18:22:39Z</dcterms:created>
  <dcterms:modified xsi:type="dcterms:W3CDTF">2022-09-03T10:58:32Z</dcterms:modified>
</cp:coreProperties>
</file>