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media1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7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7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١- ١…"/>
          <p:cNvSpPr txBox="1"/>
          <p:nvPr/>
        </p:nvSpPr>
        <p:spPr>
          <a:xfrm>
            <a:off x="6028451" y="1079499"/>
            <a:ext cx="14105941" cy="153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4" sz="47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١</a:t>
            </a:r>
          </a:p>
          <a:p>
            <a:pPr rtl="0">
              <a:lnSpc>
                <a:spcPct val="80000"/>
              </a:lnSpc>
              <a:defRPr spc="-94" sz="47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الخطوات الاربع لحل المسألة </a:t>
            </a:r>
          </a:p>
        </p:txBody>
      </p:sp>
      <p:sp>
        <p:nvSpPr>
          <p:cNvPr id="80" name="حل مسائل…"/>
          <p:cNvSpPr txBox="1"/>
          <p:nvPr/>
        </p:nvSpPr>
        <p:spPr>
          <a:xfrm>
            <a:off x="20857725" y="4453685"/>
            <a:ext cx="271651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حل مسائل </a:t>
            </a: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باستعمال الخطوات الاربع</a:t>
            </a:r>
          </a:p>
        </p:txBody>
      </p:sp>
      <p:sp>
        <p:nvSpPr>
          <p:cNvPr id="81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10.jpeg"/><Relationship Id="rId5" Type="http://schemas.openxmlformats.org/officeDocument/2006/relationships/image" Target="../media/image12.png"/><Relationship Id="rId6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.gif"/><Relationship Id="rId5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١- ١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١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الخطوات الاربع لحل 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35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sp>
        <p:nvSpPr>
          <p:cNvPr id="36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36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36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7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37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73" name="IMG_0321.jpeg" descr="IMG_0321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5818099" y="4359074"/>
            <a:ext cx="12907430" cy="293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20864074" y="8034073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5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0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376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83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381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96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384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0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397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3"/>
      <p:bldP build="whole" bldLvl="1" animBg="1" rev="0" advAuto="0" spid="380" grpId="1"/>
      <p:bldP build="whole" bldLvl="1" animBg="1" rev="0" advAuto="0" spid="383" grpId="2"/>
      <p:bldP build="whole" bldLvl="1" animBg="1" rev="0" advAuto="0" spid="400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40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sp>
        <p:nvSpPr>
          <p:cNvPr id="40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4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41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0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1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1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1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7" name="تجميع"/>
          <p:cNvGrpSpPr/>
          <p:nvPr/>
        </p:nvGrpSpPr>
        <p:grpSpPr>
          <a:xfrm>
            <a:off x="21101547" y="7819909"/>
            <a:ext cx="1687983" cy="1522182"/>
            <a:chOff x="0" y="0"/>
            <a:chExt cx="1687981" cy="1522181"/>
          </a:xfrm>
        </p:grpSpPr>
        <p:pic>
          <p:nvPicPr>
            <p:cNvPr id="41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426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417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41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25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420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1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2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3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4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32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428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35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433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48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436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2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449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53" name="IMG_0322.jpeg" descr="IMG_0322.jpeg"/>
          <p:cNvPicPr>
            <a:picLocks noChangeAspect="1"/>
          </p:cNvPicPr>
          <p:nvPr/>
        </p:nvPicPr>
        <p:blipFill>
          <a:blip r:embed="rId6">
            <a:extLst/>
          </a:blip>
          <a:srcRect l="15292" t="0" r="0" b="0"/>
          <a:stretch>
            <a:fillRect/>
          </a:stretch>
        </p:blipFill>
        <p:spPr>
          <a:xfrm>
            <a:off x="6731628" y="4273961"/>
            <a:ext cx="10711284" cy="4871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4"/>
      <p:bldP build="whole" bldLvl="1" animBg="1" rev="0" advAuto="0" spid="448" grpId="3"/>
      <p:bldP build="whole" bldLvl="1" animBg="1" rev="0" advAuto="0" spid="432" grpId="1"/>
      <p:bldP build="whole" bldLvl="1" animBg="1" rev="0" advAuto="0" spid="43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45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  <p:sp>
        <p:nvSpPr>
          <p:cNvPr id="45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6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2" name="تجميع"/>
          <p:cNvGrpSpPr/>
          <p:nvPr/>
        </p:nvGrpSpPr>
        <p:grpSpPr>
          <a:xfrm>
            <a:off x="21101547" y="7819909"/>
            <a:ext cx="1687983" cy="1522182"/>
            <a:chOff x="0" y="0"/>
            <a:chExt cx="1687981" cy="1522181"/>
          </a:xfrm>
        </p:grpSpPr>
        <p:pic>
          <p:nvPicPr>
            <p:cNvPr id="46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471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462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464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70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465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6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7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8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9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77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473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4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5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6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80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478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9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3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481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2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3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4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5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7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9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0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1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2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7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494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5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6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04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50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49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03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505" name="IMG_0179.jpeg" descr="IMG_0179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7163"/>
          <a:stretch>
            <a:fillRect/>
          </a:stretch>
        </p:blipFill>
        <p:spPr>
          <a:xfrm>
            <a:off x="5210993" y="3678190"/>
            <a:ext cx="7870562" cy="7748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3" grpId="3"/>
      <p:bldP build="whole" bldLvl="1" animBg="1" rev="0" advAuto="0" spid="477" grpId="1"/>
      <p:bldP build="whole" bldLvl="1" animBg="1" rev="0" advAuto="0" spid="497" grpId="4"/>
      <p:bldP build="whole" bldLvl="1" animBg="1" rev="0" advAuto="0" spid="48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50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  <p:sp>
        <p:nvSpPr>
          <p:cNvPr id="51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4" name="تجميع"/>
          <p:cNvGrpSpPr/>
          <p:nvPr/>
        </p:nvGrpSpPr>
        <p:grpSpPr>
          <a:xfrm>
            <a:off x="21101547" y="7819909"/>
            <a:ext cx="1687983" cy="1522182"/>
            <a:chOff x="0" y="0"/>
            <a:chExt cx="1687981" cy="1522181"/>
          </a:xfrm>
        </p:grpSpPr>
        <p:pic>
          <p:nvPicPr>
            <p:cNvPr id="513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523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514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516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22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517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8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9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0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1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529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525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8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32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530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1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45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533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4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5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6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7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0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1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4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49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546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7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8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554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550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55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556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8" name="مستطيل 35"/>
          <p:cNvSpPr txBox="1"/>
          <p:nvPr/>
        </p:nvSpPr>
        <p:spPr>
          <a:xfrm>
            <a:off x="2224406" y="4815522"/>
            <a:ext cx="17567290" cy="2375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400">
                <a:solidFill>
                  <a:srgbClr val="0000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١٠- استعمل الأرقام ٥، ٦، ٧ ، ٨ لتكون  عددين،  ٌّكل منهما مكون من رقمين</a:t>
            </a:r>
          </a:p>
          <a:p>
            <a:pPr defTabSz="914400" rtl="0">
              <a:defRPr b="1" sz="4400">
                <a:solidFill>
                  <a:srgbClr val="0000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مختلفين، ويكون ناتج ضربهما أكبر ما يمكن.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2" grpId="2"/>
      <p:bldP build="whole" bldLvl="1" animBg="1" rev="0" advAuto="0" spid="545" grpId="3"/>
      <p:bldP build="whole" bldLvl="1" animBg="1" rev="0" advAuto="0" spid="529" grpId="1"/>
      <p:bldP build="whole" bldLvl="1" animBg="1" rev="0" advAuto="0" spid="549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56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sp>
        <p:nvSpPr>
          <p:cNvPr id="56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864074" y="8034073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6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572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568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9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0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1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75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573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4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88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576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7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8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9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0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1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2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3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4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5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6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7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92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589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0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1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93" name="مستطيل 92"/>
          <p:cNvSpPr txBox="1"/>
          <p:nvPr/>
        </p:nvSpPr>
        <p:spPr>
          <a:xfrm>
            <a:off x="2700264" y="4711370"/>
            <a:ext cx="16027581" cy="1291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٣- تحرك معظم العصافير الطنَّانة أجنحتها حوال٥٠ مرة في الثانية، فكم  مرة في</a:t>
            </a:r>
          </a:p>
          <a:p>
            <a:pPr defTabSz="914400" rtl="0">
              <a:defRPr b="1" sz="4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الدقيقة يحرك العصفور الطنّان جناحيه</a:t>
            </a:r>
          </a:p>
        </p:txBody>
      </p:sp>
      <p:grpSp>
        <p:nvGrpSpPr>
          <p:cNvPr id="600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59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59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9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2" grpId="4"/>
      <p:bldP build="whole" bldLvl="1" animBg="1" rev="0" advAuto="0" spid="575" grpId="2"/>
      <p:bldP build="whole" bldLvl="1" animBg="1" rev="0" advAuto="0" spid="588" grpId="3"/>
      <p:bldP build="whole" bldLvl="1" animBg="1" rev="0" advAuto="0" spid="57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60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sp>
        <p:nvSpPr>
          <p:cNvPr id="60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864074" y="8034073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0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614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610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1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2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3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17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615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6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0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618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8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4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631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2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3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1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639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635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6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7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8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40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642" name="IMG_0323.jpeg" descr="IMG_0323.jpeg"/>
          <p:cNvPicPr>
            <a:picLocks noChangeAspect="1"/>
          </p:cNvPicPr>
          <p:nvPr/>
        </p:nvPicPr>
        <p:blipFill>
          <a:blip r:embed="rId5">
            <a:extLst/>
          </a:blip>
          <a:srcRect l="23506" t="0" r="0" b="0"/>
          <a:stretch>
            <a:fillRect/>
          </a:stretch>
        </p:blipFill>
        <p:spPr>
          <a:xfrm>
            <a:off x="3891872" y="4719356"/>
            <a:ext cx="13815015" cy="2912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4"/>
      <p:bldP build="whole" bldLvl="1" animBg="1" rev="0" advAuto="0" spid="617" grpId="2"/>
      <p:bldP build="whole" bldLvl="1" animBg="1" rev="0" advAuto="0" spid="630" grpId="3"/>
      <p:bldP build="whole" bldLvl="1" animBg="1" rev="0" advAuto="0" spid="6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64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sp>
        <p:nvSpPr>
          <p:cNvPr id="64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54" name="Google Shape;17840;p91"/>
          <p:cNvGrpSpPr/>
          <p:nvPr/>
        </p:nvGrpSpPr>
        <p:grpSpPr>
          <a:xfrm>
            <a:off x="22506480" y="10933110"/>
            <a:ext cx="1140408" cy="1139029"/>
            <a:chOff x="0" y="0"/>
            <a:chExt cx="1140407" cy="1139028"/>
          </a:xfrm>
        </p:grpSpPr>
        <p:sp>
          <p:nvSpPr>
            <p:cNvPr id="650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1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2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3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57" name="Google Shape;17785;p91"/>
          <p:cNvGrpSpPr/>
          <p:nvPr/>
        </p:nvGrpSpPr>
        <p:grpSpPr>
          <a:xfrm>
            <a:off x="21149498" y="10762116"/>
            <a:ext cx="1267574" cy="1266498"/>
            <a:chOff x="0" y="0"/>
            <a:chExt cx="1267573" cy="1266497"/>
          </a:xfrm>
        </p:grpSpPr>
        <p:sp>
          <p:nvSpPr>
            <p:cNvPr id="655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70" name="Google Shape;18068;p91"/>
          <p:cNvGrpSpPr/>
          <p:nvPr/>
        </p:nvGrpSpPr>
        <p:grpSpPr>
          <a:xfrm>
            <a:off x="20245340" y="10634458"/>
            <a:ext cx="1301202" cy="1394156"/>
            <a:chOff x="0" y="0"/>
            <a:chExt cx="1301200" cy="1394154"/>
          </a:xfrm>
        </p:grpSpPr>
        <p:sp>
          <p:nvSpPr>
            <p:cNvPr id="658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74" name="Google Shape;18010;p91"/>
          <p:cNvGrpSpPr/>
          <p:nvPr/>
        </p:nvGrpSpPr>
        <p:grpSpPr>
          <a:xfrm>
            <a:off x="19451039" y="10933110"/>
            <a:ext cx="1115116" cy="1115099"/>
            <a:chOff x="0" y="0"/>
            <a:chExt cx="1115115" cy="1115098"/>
          </a:xfrm>
        </p:grpSpPr>
        <p:sp>
          <p:nvSpPr>
            <p:cNvPr id="671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2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3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77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676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75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678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67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82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4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686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677914" y="10939460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687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689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690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91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692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693" name="الخطوات الاربع"/>
          <p:cNvSpPr txBox="1"/>
          <p:nvPr/>
        </p:nvSpPr>
        <p:spPr>
          <a:xfrm>
            <a:off x="16809355" y="7122666"/>
            <a:ext cx="2241262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الخطوات الاربع </a:t>
            </a:r>
          </a:p>
        </p:txBody>
      </p:sp>
      <p:sp>
        <p:nvSpPr>
          <p:cNvPr id="694" name="🎯حل مسائل باستعمال الخطوات الاربع"/>
          <p:cNvSpPr txBox="1"/>
          <p:nvPr/>
        </p:nvSpPr>
        <p:spPr>
          <a:xfrm>
            <a:off x="12501629" y="7183542"/>
            <a:ext cx="3783091" cy="236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🎯حل مسائل باستعمال الخطوات الاربع</a:t>
            </a:r>
          </a:p>
        </p:txBody>
      </p:sp>
      <p:sp>
        <p:nvSpPr>
          <p:cNvPr id="695" name="🎯حل مسائل باستعمال الخطوات الاربع"/>
          <p:cNvSpPr txBox="1"/>
          <p:nvPr/>
        </p:nvSpPr>
        <p:spPr>
          <a:xfrm>
            <a:off x="7414731" y="7405861"/>
            <a:ext cx="3783091" cy="236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🎯حل مسائل باستعمال الخطوات الاربع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7" grpId="2"/>
      <p:bldP build="whole" bldLvl="1" animBg="1" rev="0" advAuto="0" spid="695" grpId="7"/>
      <p:bldP build="whole" bldLvl="1" animBg="1" rev="0" advAuto="0" spid="678" grpId="5"/>
      <p:bldP build="whole" bldLvl="1" animBg="1" rev="0" advAuto="0" spid="674" grpId="4"/>
      <p:bldP build="whole" bldLvl="1" animBg="1" rev="0" advAuto="0" spid="690" grpId="11"/>
      <p:bldP build="whole" bldLvl="1" animBg="1" rev="0" advAuto="0" spid="654" grpId="1"/>
      <p:bldP build="whole" bldLvl="1" animBg="1" rev="0" advAuto="0" spid="688" grpId="8"/>
      <p:bldP build="whole" bldLvl="1" animBg="1" rev="0" advAuto="0" spid="679" grpId="6"/>
      <p:bldP build="whole" bldLvl="1" animBg="1" rev="0" advAuto="0" spid="670" grpId="3"/>
      <p:bldP build="whole" bldLvl="1" animBg="1" rev="0" advAuto="0" spid="687" grpId="9"/>
      <p:bldP build="whole" bldLvl="1" animBg="1" rev="0" advAuto="0" spid="689" grpId="10"/>
      <p:bldP build="whole" bldLvl="1" animBg="1" rev="0" advAuto="0" spid="691" grpId="1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147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148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50" name="Google Shape;828;p33"/>
          <p:cNvSpPr txBox="1"/>
          <p:nvPr/>
        </p:nvSpPr>
        <p:spPr>
          <a:xfrm>
            <a:off x="7306633" y="3588691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٦✖️٨= ٣٤</a:t>
            </a:r>
          </a:p>
        </p:txBody>
      </p:sp>
      <p:grpSp>
        <p:nvGrpSpPr>
          <p:cNvPr id="155" name="Google Shape;1599;p45"/>
          <p:cNvGrpSpPr/>
          <p:nvPr/>
        </p:nvGrpSpPr>
        <p:grpSpPr>
          <a:xfrm>
            <a:off x="4697369" y="3718792"/>
            <a:ext cx="1543553" cy="1543553"/>
            <a:chOff x="0" y="0"/>
            <a:chExt cx="1543551" cy="1543551"/>
          </a:xfrm>
        </p:grpSpPr>
        <p:grpSp>
          <p:nvGrpSpPr>
            <p:cNvPr id="153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151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2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8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156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57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1" name="تجميع"/>
          <p:cNvGrpSpPr/>
          <p:nvPr/>
        </p:nvGrpSpPr>
        <p:grpSpPr>
          <a:xfrm>
            <a:off x="20294541" y="8376509"/>
            <a:ext cx="1127670" cy="1092824"/>
            <a:chOff x="0" y="0"/>
            <a:chExt cx="1127669" cy="1092822"/>
          </a:xfrm>
        </p:grpSpPr>
        <p:sp>
          <p:nvSpPr>
            <p:cNvPr id="159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6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2" name="Google Shape;828;p33"/>
          <p:cNvSpPr txBox="1"/>
          <p:nvPr/>
        </p:nvSpPr>
        <p:spPr>
          <a:xfrm>
            <a:off x="7306633" y="5796634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عملية القسمة ابدالية</a:t>
            </a:r>
          </a:p>
        </p:txBody>
      </p:sp>
      <p:sp>
        <p:nvSpPr>
          <p:cNvPr id="163" name="Google Shape;828;p33"/>
          <p:cNvSpPr txBox="1"/>
          <p:nvPr/>
        </p:nvSpPr>
        <p:spPr>
          <a:xfrm>
            <a:off x="7306633" y="8408259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٨✖️٧= ٥٦</a:t>
            </a:r>
          </a:p>
        </p:txBody>
      </p:sp>
      <p:grpSp>
        <p:nvGrpSpPr>
          <p:cNvPr id="168" name="Google Shape;1599;p45"/>
          <p:cNvGrpSpPr/>
          <p:nvPr/>
        </p:nvGrpSpPr>
        <p:grpSpPr>
          <a:xfrm>
            <a:off x="4697369" y="5764884"/>
            <a:ext cx="1543553" cy="1543553"/>
            <a:chOff x="0" y="0"/>
            <a:chExt cx="1543551" cy="1543551"/>
          </a:xfrm>
        </p:grpSpPr>
        <p:grpSp>
          <p:nvGrpSpPr>
            <p:cNvPr id="166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164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65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73" name="تجميع"/>
          <p:cNvGrpSpPr/>
          <p:nvPr/>
        </p:nvGrpSpPr>
        <p:grpSpPr>
          <a:xfrm>
            <a:off x="4697369" y="7940799"/>
            <a:ext cx="1756214" cy="1756213"/>
            <a:chOff x="0" y="0"/>
            <a:chExt cx="1756212" cy="1756212"/>
          </a:xfrm>
        </p:grpSpPr>
        <p:grpSp>
          <p:nvGrpSpPr>
            <p:cNvPr id="171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169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0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2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5"/>
      <p:bldP build="whole" bldLvl="1" animBg="1" rev="0" advAuto="0" spid="163" grpId="4"/>
      <p:bldP build="whole" bldLvl="1" animBg="1" rev="0" advAuto="0" spid="173" grpId="6"/>
      <p:bldP build="whole" bldLvl="1" animBg="1" rev="0" advAuto="0" spid="150" grpId="1"/>
      <p:bldP build="whole" bldLvl="1" animBg="1" rev="0" advAuto="0" spid="155" grpId="2"/>
      <p:bldP build="whole" bldLvl="1" animBg="1" rev="0" advAuto="0" spid="16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184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177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8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85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186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187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sp>
        <p:nvSpPr>
          <p:cNvPr id="188" name="بقوة البدايات تكون روعة النهايات"/>
          <p:cNvSpPr txBox="1"/>
          <p:nvPr/>
        </p:nvSpPr>
        <p:spPr>
          <a:xfrm>
            <a:off x="1371291" y="7455072"/>
            <a:ext cx="10632606" cy="92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بقوة البدايات تكون روعة النهايات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5"/>
      <p:bldP build="whole" bldLvl="1" animBg="1" rev="0" advAuto="0" spid="187" grpId="4"/>
      <p:bldP build="whole" bldLvl="1" animBg="1" rev="0" advAuto="0" spid="184" grpId="1"/>
      <p:bldP build="whole" bldLvl="1" animBg="1" rev="0" advAuto="0" spid="175" grpId="3"/>
      <p:bldP build="whole" bldLvl="1" animBg="1" rev="0" advAuto="0" spid="17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7561" y="6996941"/>
            <a:ext cx="4359944" cy="42751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3" name="ماذا نعرف"/>
          <p:cNvSpPr txBox="1"/>
          <p:nvPr/>
        </p:nvSpPr>
        <p:spPr>
          <a:xfrm>
            <a:off x="13970843" y="6052309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94" name="ماذاسنتعلم"/>
          <p:cNvSpPr txBox="1"/>
          <p:nvPr/>
        </p:nvSpPr>
        <p:spPr>
          <a:xfrm>
            <a:off x="9720903" y="622987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95" name="ماذا تعلمنا"/>
          <p:cNvSpPr txBox="1"/>
          <p:nvPr/>
        </p:nvSpPr>
        <p:spPr>
          <a:xfrm>
            <a:off x="4695859" y="6300215"/>
            <a:ext cx="2665185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19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7" name="الخطوات الاربع"/>
          <p:cNvSpPr txBox="1"/>
          <p:nvPr/>
        </p:nvSpPr>
        <p:spPr>
          <a:xfrm>
            <a:off x="14003495" y="7334250"/>
            <a:ext cx="4170924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الخطوات الاربع </a:t>
            </a:r>
          </a:p>
        </p:txBody>
      </p:sp>
      <p:sp>
        <p:nvSpPr>
          <p:cNvPr id="198" name="🎯حل مسائل باستعمال الخطوات الاربع"/>
          <p:cNvSpPr txBox="1"/>
          <p:nvPr/>
        </p:nvSpPr>
        <p:spPr>
          <a:xfrm>
            <a:off x="9575356" y="7791222"/>
            <a:ext cx="3783092" cy="236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🎯حل مسائل باستعمال الخطوات الاربع</a:t>
            </a:r>
          </a:p>
        </p:txBody>
      </p:sp>
      <p:sp>
        <p:nvSpPr>
          <p:cNvPr id="199" name="Google Shape;14496;p117"/>
          <p:cNvSpPr/>
          <p:nvPr/>
        </p:nvSpPr>
        <p:spPr>
          <a:xfrm rot="20507380">
            <a:off x="17170736" y="6232049"/>
            <a:ext cx="614222" cy="61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0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2" name="مرادف كلمة"/>
          <p:cNvSpPr txBox="1"/>
          <p:nvPr/>
        </p:nvSpPr>
        <p:spPr>
          <a:xfrm>
            <a:off x="17984804" y="3682211"/>
            <a:ext cx="259545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47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03" name="Google Shape;14496;p117"/>
          <p:cNvSpPr/>
          <p:nvPr/>
        </p:nvSpPr>
        <p:spPr>
          <a:xfrm rot="20507380">
            <a:off x="23052357" y="7022362"/>
            <a:ext cx="614221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4" name="الخطوات"/>
          <p:cNvSpPr txBox="1"/>
          <p:nvPr/>
        </p:nvSpPr>
        <p:spPr>
          <a:xfrm>
            <a:off x="15340051" y="3479011"/>
            <a:ext cx="249149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الخطوات </a:t>
            </a:r>
          </a:p>
        </p:txBody>
      </p:sp>
      <p:sp>
        <p:nvSpPr>
          <p:cNvPr id="205" name="التقدم بصورة تدريجية او مرتبة او متتابعة"/>
          <p:cNvSpPr txBox="1"/>
          <p:nvPr/>
        </p:nvSpPr>
        <p:spPr>
          <a:xfrm>
            <a:off x="4832302" y="3501185"/>
            <a:ext cx="1050775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التقدم بصورة تدريجية او مرتبة او متتابعة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5" grpId="2"/>
      <p:bldP build="whole" bldLvl="1" animBg="1" rev="0" advAuto="0" spid="190" grpId="5"/>
      <p:bldP build="whole" bldLvl="1" animBg="1" rev="0" advAuto="0" spid="195" grpId="9"/>
      <p:bldP build="whole" bldLvl="1" animBg="1" rev="0" advAuto="0" spid="198" grpId="11"/>
      <p:bldP build="whole" bldLvl="1" animBg="1" rev="0" advAuto="0" spid="196" grpId="3"/>
      <p:bldP build="whole" bldLvl="1" animBg="1" rev="0" advAuto="0" spid="197" grpId="10"/>
      <p:bldP build="whole" bldLvl="1" animBg="1" rev="0" advAuto="0" spid="191" grpId="7"/>
      <p:bldP build="whole" bldLvl="1" animBg="1" rev="0" advAuto="0" spid="194" grpId="6"/>
      <p:bldP build="whole" bldLvl="1" animBg="1" rev="0" advAuto="0" spid="193" grpId="4"/>
      <p:bldP build="whole" bldLvl="1" animBg="1" rev="0" advAuto="0" spid="192" grpId="8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0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sp>
        <p:nvSpPr>
          <p:cNvPr id="21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12" name="IMG_0318.jpeg" descr="IMG_0318.jpeg"/>
          <p:cNvPicPr>
            <a:picLocks noChangeAspect="1"/>
          </p:cNvPicPr>
          <p:nvPr/>
        </p:nvPicPr>
        <p:blipFill>
          <a:blip r:embed="rId2">
            <a:extLst/>
          </a:blip>
          <a:srcRect l="0" t="11317" r="0" b="0"/>
          <a:stretch>
            <a:fillRect/>
          </a:stretch>
        </p:blipFill>
        <p:spPr>
          <a:xfrm>
            <a:off x="4845906" y="4453685"/>
            <a:ext cx="12710363" cy="760092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استعد"/>
          <p:cNvSpPr txBox="1"/>
          <p:nvPr/>
        </p:nvSpPr>
        <p:spPr>
          <a:xfrm>
            <a:off x="15655126" y="3421861"/>
            <a:ext cx="186134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1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استعد</a:t>
            </a:r>
          </a:p>
        </p:txBody>
      </p:sp>
      <p:sp>
        <p:nvSpPr>
          <p:cNvPr id="214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1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sp>
        <p:nvSpPr>
          <p:cNvPr id="21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1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4" name="تجميع"/>
          <p:cNvGrpSpPr/>
          <p:nvPr/>
        </p:nvGrpSpPr>
        <p:grpSpPr>
          <a:xfrm>
            <a:off x="15226355" y="4968894"/>
            <a:ext cx="1127671" cy="1092824"/>
            <a:chOff x="0" y="0"/>
            <a:chExt cx="1127669" cy="1092822"/>
          </a:xfrm>
        </p:grpSpPr>
        <p:sp>
          <p:nvSpPr>
            <p:cNvPr id="222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016E8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23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25" name="الخطوات الاربع لحل المسألة"/>
          <p:cNvSpPr txBox="1"/>
          <p:nvPr/>
        </p:nvSpPr>
        <p:spPr>
          <a:xfrm>
            <a:off x="7845683" y="3479011"/>
            <a:ext cx="14105942" cy="833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94" sz="47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الخطوات الاربع لحل المسألة </a:t>
            </a:r>
          </a:p>
        </p:txBody>
      </p:sp>
      <p:sp>
        <p:nvSpPr>
          <p:cNvPr id="226" name="أفهم"/>
          <p:cNvSpPr txBox="1"/>
          <p:nvPr/>
        </p:nvSpPr>
        <p:spPr>
          <a:xfrm>
            <a:off x="14898654" y="7179923"/>
            <a:ext cx="260256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64" sz="82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أفهم </a:t>
            </a:r>
          </a:p>
        </p:txBody>
      </p:sp>
      <p:grpSp>
        <p:nvGrpSpPr>
          <p:cNvPr id="229" name="تجميع"/>
          <p:cNvGrpSpPr/>
          <p:nvPr/>
        </p:nvGrpSpPr>
        <p:grpSpPr>
          <a:xfrm>
            <a:off x="13081421" y="4968894"/>
            <a:ext cx="1127671" cy="1092824"/>
            <a:chOff x="0" y="0"/>
            <a:chExt cx="1127669" cy="1092822"/>
          </a:xfrm>
        </p:grpSpPr>
        <p:sp>
          <p:nvSpPr>
            <p:cNvPr id="227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004D65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28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0" name="خطط"/>
          <p:cNvSpPr txBox="1"/>
          <p:nvPr/>
        </p:nvSpPr>
        <p:spPr>
          <a:xfrm>
            <a:off x="12456550" y="7179923"/>
            <a:ext cx="260256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64" sz="8200">
                <a:solidFill>
                  <a:srgbClr val="93BD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233" name="تجميع"/>
          <p:cNvGrpSpPr/>
          <p:nvPr/>
        </p:nvGrpSpPr>
        <p:grpSpPr>
          <a:xfrm>
            <a:off x="10736367" y="4927046"/>
            <a:ext cx="1127670" cy="1092824"/>
            <a:chOff x="0" y="0"/>
            <a:chExt cx="1127669" cy="1092822"/>
          </a:xfrm>
        </p:grpSpPr>
        <p:sp>
          <p:nvSpPr>
            <p:cNvPr id="231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004D65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32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4" name="حل"/>
          <p:cNvSpPr txBox="1"/>
          <p:nvPr/>
        </p:nvSpPr>
        <p:spPr>
          <a:xfrm>
            <a:off x="10061502" y="7179923"/>
            <a:ext cx="260256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grpSp>
        <p:nvGrpSpPr>
          <p:cNvPr id="237" name="تجميع"/>
          <p:cNvGrpSpPr/>
          <p:nvPr/>
        </p:nvGrpSpPr>
        <p:grpSpPr>
          <a:xfrm>
            <a:off x="8352798" y="4968894"/>
            <a:ext cx="1127671" cy="1092824"/>
            <a:chOff x="0" y="0"/>
            <a:chExt cx="1127669" cy="1092822"/>
          </a:xfrm>
        </p:grpSpPr>
        <p:sp>
          <p:nvSpPr>
            <p:cNvPr id="235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004D65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3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8" name="تحقق"/>
          <p:cNvSpPr txBox="1"/>
          <p:nvPr/>
        </p:nvSpPr>
        <p:spPr>
          <a:xfrm>
            <a:off x="7527567" y="7228615"/>
            <a:ext cx="277813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64" sz="8200">
                <a:solidFill>
                  <a:srgbClr val="FF401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pic>
        <p:nvPicPr>
          <p:cNvPr id="239" name="IMG_9183.jpeg" descr="IMG_9183.jpeg"/>
          <p:cNvPicPr>
            <a:picLocks noChangeAspect="1"/>
          </p:cNvPicPr>
          <p:nvPr/>
        </p:nvPicPr>
        <p:blipFill>
          <a:blip r:embed="rId3">
            <a:extLst/>
          </a:blip>
          <a:srcRect l="4485" t="8496" r="3589" b="89"/>
          <a:stretch>
            <a:fillRect/>
          </a:stretch>
        </p:blipFill>
        <p:spPr>
          <a:xfrm>
            <a:off x="1792821" y="7512331"/>
            <a:ext cx="5597924" cy="4427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fill="norm" stroke="1" extrusionOk="0">
                <a:moveTo>
                  <a:pt x="1598" y="5"/>
                </a:moveTo>
                <a:cubicBezTo>
                  <a:pt x="609" y="65"/>
                  <a:pt x="0" y="710"/>
                  <a:pt x="0" y="1747"/>
                </a:cubicBezTo>
                <a:cubicBezTo>
                  <a:pt x="-1" y="2523"/>
                  <a:pt x="269" y="3179"/>
                  <a:pt x="860" y="3843"/>
                </a:cubicBezTo>
                <a:lnTo>
                  <a:pt x="1401" y="4451"/>
                </a:lnTo>
                <a:lnTo>
                  <a:pt x="1122" y="4967"/>
                </a:lnTo>
                <a:cubicBezTo>
                  <a:pt x="968" y="5252"/>
                  <a:pt x="842" y="5541"/>
                  <a:pt x="842" y="5608"/>
                </a:cubicBezTo>
                <a:cubicBezTo>
                  <a:pt x="842" y="5675"/>
                  <a:pt x="719" y="6047"/>
                  <a:pt x="569" y="6433"/>
                </a:cubicBezTo>
                <a:cubicBezTo>
                  <a:pt x="264" y="7219"/>
                  <a:pt x="293" y="7569"/>
                  <a:pt x="692" y="7898"/>
                </a:cubicBezTo>
                <a:cubicBezTo>
                  <a:pt x="1014" y="8164"/>
                  <a:pt x="1012" y="8368"/>
                  <a:pt x="672" y="9274"/>
                </a:cubicBezTo>
                <a:cubicBezTo>
                  <a:pt x="196" y="10542"/>
                  <a:pt x="186" y="10669"/>
                  <a:pt x="485" y="11876"/>
                </a:cubicBezTo>
                <a:cubicBezTo>
                  <a:pt x="784" y="13084"/>
                  <a:pt x="785" y="13100"/>
                  <a:pt x="482" y="16337"/>
                </a:cubicBezTo>
                <a:cubicBezTo>
                  <a:pt x="307" y="18206"/>
                  <a:pt x="307" y="18316"/>
                  <a:pt x="487" y="18828"/>
                </a:cubicBezTo>
                <a:cubicBezTo>
                  <a:pt x="590" y="19123"/>
                  <a:pt x="787" y="19456"/>
                  <a:pt x="925" y="19569"/>
                </a:cubicBezTo>
                <a:cubicBezTo>
                  <a:pt x="1078" y="19696"/>
                  <a:pt x="1150" y="19855"/>
                  <a:pt x="1113" y="19978"/>
                </a:cubicBezTo>
                <a:cubicBezTo>
                  <a:pt x="1044" y="20204"/>
                  <a:pt x="1459" y="20708"/>
                  <a:pt x="1646" y="20626"/>
                </a:cubicBezTo>
                <a:cubicBezTo>
                  <a:pt x="1711" y="20598"/>
                  <a:pt x="1946" y="20809"/>
                  <a:pt x="2168" y="21095"/>
                </a:cubicBezTo>
                <a:cubicBezTo>
                  <a:pt x="2454" y="21463"/>
                  <a:pt x="2542" y="21591"/>
                  <a:pt x="2627" y="21594"/>
                </a:cubicBezTo>
                <a:cubicBezTo>
                  <a:pt x="2679" y="21596"/>
                  <a:pt x="2728" y="21553"/>
                  <a:pt x="2819" y="21491"/>
                </a:cubicBezTo>
                <a:cubicBezTo>
                  <a:pt x="2975" y="21385"/>
                  <a:pt x="3548" y="21236"/>
                  <a:pt x="5215" y="20868"/>
                </a:cubicBezTo>
                <a:cubicBezTo>
                  <a:pt x="5389" y="20830"/>
                  <a:pt x="6022" y="20654"/>
                  <a:pt x="6621" y="20477"/>
                </a:cubicBezTo>
                <a:cubicBezTo>
                  <a:pt x="7220" y="20300"/>
                  <a:pt x="7825" y="20156"/>
                  <a:pt x="7966" y="20156"/>
                </a:cubicBezTo>
                <a:cubicBezTo>
                  <a:pt x="8106" y="20156"/>
                  <a:pt x="8303" y="20099"/>
                  <a:pt x="8404" y="20030"/>
                </a:cubicBezTo>
                <a:cubicBezTo>
                  <a:pt x="8504" y="19961"/>
                  <a:pt x="8924" y="19785"/>
                  <a:pt x="9336" y="19635"/>
                </a:cubicBezTo>
                <a:cubicBezTo>
                  <a:pt x="9748" y="19486"/>
                  <a:pt x="10199" y="19288"/>
                  <a:pt x="10339" y="19196"/>
                </a:cubicBezTo>
                <a:cubicBezTo>
                  <a:pt x="10664" y="18982"/>
                  <a:pt x="10619" y="18563"/>
                  <a:pt x="10272" y="18563"/>
                </a:cubicBezTo>
                <a:cubicBezTo>
                  <a:pt x="10135" y="18563"/>
                  <a:pt x="9995" y="18506"/>
                  <a:pt x="9961" y="18437"/>
                </a:cubicBezTo>
                <a:cubicBezTo>
                  <a:pt x="9881" y="18274"/>
                  <a:pt x="9273" y="18182"/>
                  <a:pt x="7849" y="18116"/>
                </a:cubicBezTo>
                <a:lnTo>
                  <a:pt x="6690" y="18062"/>
                </a:lnTo>
                <a:lnTo>
                  <a:pt x="6690" y="17549"/>
                </a:lnTo>
                <a:lnTo>
                  <a:pt x="6690" y="17038"/>
                </a:lnTo>
                <a:lnTo>
                  <a:pt x="7691" y="16904"/>
                </a:lnTo>
                <a:lnTo>
                  <a:pt x="8691" y="16771"/>
                </a:lnTo>
                <a:lnTo>
                  <a:pt x="8745" y="15911"/>
                </a:lnTo>
                <a:lnTo>
                  <a:pt x="8797" y="15050"/>
                </a:lnTo>
                <a:lnTo>
                  <a:pt x="9218" y="14955"/>
                </a:lnTo>
                <a:cubicBezTo>
                  <a:pt x="9450" y="14904"/>
                  <a:pt x="9865" y="14859"/>
                  <a:pt x="10140" y="14854"/>
                </a:cubicBezTo>
                <a:lnTo>
                  <a:pt x="10641" y="14847"/>
                </a:lnTo>
                <a:lnTo>
                  <a:pt x="10641" y="14055"/>
                </a:lnTo>
                <a:cubicBezTo>
                  <a:pt x="10641" y="13122"/>
                  <a:pt x="10757" y="12988"/>
                  <a:pt x="11573" y="12988"/>
                </a:cubicBezTo>
                <a:cubicBezTo>
                  <a:pt x="12376" y="12988"/>
                  <a:pt x="12432" y="12933"/>
                  <a:pt x="12432" y="12121"/>
                </a:cubicBezTo>
                <a:cubicBezTo>
                  <a:pt x="12432" y="11563"/>
                  <a:pt x="12394" y="11401"/>
                  <a:pt x="12249" y="11347"/>
                </a:cubicBezTo>
                <a:cubicBezTo>
                  <a:pt x="11567" y="11096"/>
                  <a:pt x="9439" y="10734"/>
                  <a:pt x="8644" y="10734"/>
                </a:cubicBezTo>
                <a:lnTo>
                  <a:pt x="7691" y="10734"/>
                </a:lnTo>
                <a:lnTo>
                  <a:pt x="7691" y="11401"/>
                </a:lnTo>
                <a:cubicBezTo>
                  <a:pt x="7691" y="12158"/>
                  <a:pt x="7712" y="12141"/>
                  <a:pt x="6722" y="12261"/>
                </a:cubicBezTo>
                <a:lnTo>
                  <a:pt x="6016" y="12346"/>
                </a:lnTo>
                <a:lnTo>
                  <a:pt x="5984" y="13033"/>
                </a:lnTo>
                <a:lnTo>
                  <a:pt x="5952" y="13718"/>
                </a:lnTo>
                <a:lnTo>
                  <a:pt x="5425" y="13718"/>
                </a:lnTo>
                <a:cubicBezTo>
                  <a:pt x="4916" y="13718"/>
                  <a:pt x="4897" y="13706"/>
                  <a:pt x="4869" y="13321"/>
                </a:cubicBezTo>
                <a:cubicBezTo>
                  <a:pt x="4817" y="12603"/>
                  <a:pt x="4744" y="12351"/>
                  <a:pt x="4465" y="11934"/>
                </a:cubicBezTo>
                <a:lnTo>
                  <a:pt x="4189" y="11521"/>
                </a:lnTo>
                <a:lnTo>
                  <a:pt x="4468" y="11196"/>
                </a:lnTo>
                <a:cubicBezTo>
                  <a:pt x="4741" y="10878"/>
                  <a:pt x="4742" y="10862"/>
                  <a:pt x="4580" y="10374"/>
                </a:cubicBezTo>
                <a:cubicBezTo>
                  <a:pt x="4431" y="9924"/>
                  <a:pt x="4432" y="9860"/>
                  <a:pt x="4578" y="9725"/>
                </a:cubicBezTo>
                <a:cubicBezTo>
                  <a:pt x="4859" y="9466"/>
                  <a:pt x="4760" y="9314"/>
                  <a:pt x="4116" y="9011"/>
                </a:cubicBezTo>
                <a:cubicBezTo>
                  <a:pt x="3772" y="8849"/>
                  <a:pt x="3420" y="8619"/>
                  <a:pt x="3335" y="8498"/>
                </a:cubicBezTo>
                <a:cubicBezTo>
                  <a:pt x="3250" y="8377"/>
                  <a:pt x="3108" y="7787"/>
                  <a:pt x="3019" y="7188"/>
                </a:cubicBezTo>
                <a:cubicBezTo>
                  <a:pt x="2930" y="6588"/>
                  <a:pt x="2759" y="5818"/>
                  <a:pt x="2640" y="5476"/>
                </a:cubicBezTo>
                <a:cubicBezTo>
                  <a:pt x="2403" y="4804"/>
                  <a:pt x="2473" y="4495"/>
                  <a:pt x="2862" y="4495"/>
                </a:cubicBezTo>
                <a:cubicBezTo>
                  <a:pt x="3236" y="4495"/>
                  <a:pt x="3546" y="3926"/>
                  <a:pt x="3742" y="2881"/>
                </a:cubicBezTo>
                <a:cubicBezTo>
                  <a:pt x="3907" y="1999"/>
                  <a:pt x="3912" y="1818"/>
                  <a:pt x="3782" y="1301"/>
                </a:cubicBezTo>
                <a:cubicBezTo>
                  <a:pt x="3590" y="541"/>
                  <a:pt x="3014" y="114"/>
                  <a:pt x="2045" y="16"/>
                </a:cubicBezTo>
                <a:cubicBezTo>
                  <a:pt x="1889" y="0"/>
                  <a:pt x="1740" y="-4"/>
                  <a:pt x="1598" y="5"/>
                </a:cubicBezTo>
                <a:close/>
                <a:moveTo>
                  <a:pt x="14432" y="4681"/>
                </a:moveTo>
                <a:cubicBezTo>
                  <a:pt x="14109" y="4687"/>
                  <a:pt x="13766" y="4765"/>
                  <a:pt x="13455" y="4919"/>
                </a:cubicBezTo>
                <a:cubicBezTo>
                  <a:pt x="13131" y="5080"/>
                  <a:pt x="12854" y="5635"/>
                  <a:pt x="12854" y="6125"/>
                </a:cubicBezTo>
                <a:cubicBezTo>
                  <a:pt x="12854" y="6581"/>
                  <a:pt x="13166" y="7845"/>
                  <a:pt x="13339" y="8090"/>
                </a:cubicBezTo>
                <a:cubicBezTo>
                  <a:pt x="13570" y="8417"/>
                  <a:pt x="13419" y="8471"/>
                  <a:pt x="12498" y="8391"/>
                </a:cubicBezTo>
                <a:cubicBezTo>
                  <a:pt x="11902" y="8340"/>
                  <a:pt x="11556" y="8242"/>
                  <a:pt x="11357" y="8066"/>
                </a:cubicBezTo>
                <a:cubicBezTo>
                  <a:pt x="10964" y="7719"/>
                  <a:pt x="10088" y="7720"/>
                  <a:pt x="9829" y="8068"/>
                </a:cubicBezTo>
                <a:cubicBezTo>
                  <a:pt x="9726" y="8208"/>
                  <a:pt x="9463" y="8364"/>
                  <a:pt x="9246" y="8415"/>
                </a:cubicBezTo>
                <a:cubicBezTo>
                  <a:pt x="8853" y="8507"/>
                  <a:pt x="8851" y="8511"/>
                  <a:pt x="8851" y="9156"/>
                </a:cubicBezTo>
                <a:cubicBezTo>
                  <a:pt x="8851" y="9513"/>
                  <a:pt x="8885" y="9804"/>
                  <a:pt x="8929" y="9804"/>
                </a:cubicBezTo>
                <a:cubicBezTo>
                  <a:pt x="8972" y="9805"/>
                  <a:pt x="9563" y="9922"/>
                  <a:pt x="10243" y="10064"/>
                </a:cubicBezTo>
                <a:cubicBezTo>
                  <a:pt x="11106" y="10244"/>
                  <a:pt x="11571" y="10408"/>
                  <a:pt x="11788" y="10610"/>
                </a:cubicBezTo>
                <a:cubicBezTo>
                  <a:pt x="12035" y="10840"/>
                  <a:pt x="12178" y="10880"/>
                  <a:pt x="12501" y="10809"/>
                </a:cubicBezTo>
                <a:cubicBezTo>
                  <a:pt x="12724" y="10760"/>
                  <a:pt x="13073" y="10707"/>
                  <a:pt x="13276" y="10693"/>
                </a:cubicBezTo>
                <a:lnTo>
                  <a:pt x="13644" y="10668"/>
                </a:lnTo>
                <a:lnTo>
                  <a:pt x="13642" y="11794"/>
                </a:lnTo>
                <a:lnTo>
                  <a:pt x="13641" y="12921"/>
                </a:lnTo>
                <a:lnTo>
                  <a:pt x="13187" y="13234"/>
                </a:lnTo>
                <a:cubicBezTo>
                  <a:pt x="12483" y="13724"/>
                  <a:pt x="12375" y="14482"/>
                  <a:pt x="12916" y="15123"/>
                </a:cubicBezTo>
                <a:lnTo>
                  <a:pt x="13171" y="15425"/>
                </a:lnTo>
                <a:lnTo>
                  <a:pt x="12955" y="15716"/>
                </a:lnTo>
                <a:cubicBezTo>
                  <a:pt x="12609" y="16179"/>
                  <a:pt x="12767" y="16685"/>
                  <a:pt x="13290" y="16790"/>
                </a:cubicBezTo>
                <a:cubicBezTo>
                  <a:pt x="13796" y="16892"/>
                  <a:pt x="13885" y="17039"/>
                  <a:pt x="13569" y="17251"/>
                </a:cubicBezTo>
                <a:cubicBezTo>
                  <a:pt x="13437" y="17339"/>
                  <a:pt x="13266" y="17521"/>
                  <a:pt x="13190" y="17655"/>
                </a:cubicBezTo>
                <a:cubicBezTo>
                  <a:pt x="13115" y="17790"/>
                  <a:pt x="12966" y="17899"/>
                  <a:pt x="12860" y="17899"/>
                </a:cubicBezTo>
                <a:cubicBezTo>
                  <a:pt x="12753" y="17899"/>
                  <a:pt x="12639" y="17989"/>
                  <a:pt x="12606" y="18098"/>
                </a:cubicBezTo>
                <a:cubicBezTo>
                  <a:pt x="12572" y="18208"/>
                  <a:pt x="12452" y="18298"/>
                  <a:pt x="12338" y="18298"/>
                </a:cubicBezTo>
                <a:cubicBezTo>
                  <a:pt x="12181" y="18298"/>
                  <a:pt x="12122" y="18403"/>
                  <a:pt x="12097" y="18729"/>
                </a:cubicBezTo>
                <a:cubicBezTo>
                  <a:pt x="12072" y="19055"/>
                  <a:pt x="12019" y="19150"/>
                  <a:pt x="11880" y="19120"/>
                </a:cubicBezTo>
                <a:cubicBezTo>
                  <a:pt x="11740" y="19091"/>
                  <a:pt x="11694" y="19173"/>
                  <a:pt x="11694" y="19457"/>
                </a:cubicBezTo>
                <a:cubicBezTo>
                  <a:pt x="11694" y="19916"/>
                  <a:pt x="12127" y="20282"/>
                  <a:pt x="12780" y="20377"/>
                </a:cubicBezTo>
                <a:cubicBezTo>
                  <a:pt x="13022" y="20412"/>
                  <a:pt x="13241" y="20465"/>
                  <a:pt x="13266" y="20497"/>
                </a:cubicBezTo>
                <a:cubicBezTo>
                  <a:pt x="13340" y="20591"/>
                  <a:pt x="13732" y="20561"/>
                  <a:pt x="14066" y="20435"/>
                </a:cubicBezTo>
                <a:cubicBezTo>
                  <a:pt x="16242" y="19614"/>
                  <a:pt x="18490" y="18827"/>
                  <a:pt x="18725" y="18805"/>
                </a:cubicBezTo>
                <a:cubicBezTo>
                  <a:pt x="18887" y="18789"/>
                  <a:pt x="19180" y="18879"/>
                  <a:pt x="19377" y="19002"/>
                </a:cubicBezTo>
                <a:cubicBezTo>
                  <a:pt x="19632" y="19163"/>
                  <a:pt x="20003" y="19227"/>
                  <a:pt x="20668" y="19227"/>
                </a:cubicBezTo>
                <a:lnTo>
                  <a:pt x="21599" y="19227"/>
                </a:lnTo>
                <a:lnTo>
                  <a:pt x="21599" y="18431"/>
                </a:lnTo>
                <a:lnTo>
                  <a:pt x="21599" y="17638"/>
                </a:lnTo>
                <a:lnTo>
                  <a:pt x="20573" y="16773"/>
                </a:lnTo>
                <a:lnTo>
                  <a:pt x="19547" y="15909"/>
                </a:lnTo>
                <a:lnTo>
                  <a:pt x="18735" y="15909"/>
                </a:lnTo>
                <a:lnTo>
                  <a:pt x="17924" y="15909"/>
                </a:lnTo>
                <a:lnTo>
                  <a:pt x="17892" y="16473"/>
                </a:lnTo>
                <a:lnTo>
                  <a:pt x="17859" y="17038"/>
                </a:lnTo>
                <a:lnTo>
                  <a:pt x="17405" y="17001"/>
                </a:lnTo>
                <a:cubicBezTo>
                  <a:pt x="17155" y="16981"/>
                  <a:pt x="16543" y="17086"/>
                  <a:pt x="16043" y="17235"/>
                </a:cubicBezTo>
                <a:cubicBezTo>
                  <a:pt x="15482" y="17403"/>
                  <a:pt x="15098" y="17461"/>
                  <a:pt x="15037" y="17384"/>
                </a:cubicBezTo>
                <a:cubicBezTo>
                  <a:pt x="14983" y="17316"/>
                  <a:pt x="14887" y="16770"/>
                  <a:pt x="14824" y="16171"/>
                </a:cubicBezTo>
                <a:lnTo>
                  <a:pt x="14710" y="15081"/>
                </a:lnTo>
                <a:lnTo>
                  <a:pt x="15020" y="14804"/>
                </a:lnTo>
                <a:cubicBezTo>
                  <a:pt x="15191" y="14652"/>
                  <a:pt x="15484" y="14326"/>
                  <a:pt x="15673" y="14080"/>
                </a:cubicBezTo>
                <a:cubicBezTo>
                  <a:pt x="16102" y="13521"/>
                  <a:pt x="16117" y="13035"/>
                  <a:pt x="15737" y="11990"/>
                </a:cubicBezTo>
                <a:cubicBezTo>
                  <a:pt x="15534" y="11432"/>
                  <a:pt x="15440" y="10907"/>
                  <a:pt x="15393" y="10058"/>
                </a:cubicBezTo>
                <a:cubicBezTo>
                  <a:pt x="15337" y="9063"/>
                  <a:pt x="15289" y="8842"/>
                  <a:pt x="15065" y="8542"/>
                </a:cubicBezTo>
                <a:lnTo>
                  <a:pt x="14803" y="8190"/>
                </a:lnTo>
                <a:lnTo>
                  <a:pt x="15128" y="7826"/>
                </a:lnTo>
                <a:cubicBezTo>
                  <a:pt x="15306" y="7626"/>
                  <a:pt x="15530" y="7318"/>
                  <a:pt x="15627" y="7143"/>
                </a:cubicBezTo>
                <a:cubicBezTo>
                  <a:pt x="15848" y="6745"/>
                  <a:pt x="15863" y="5589"/>
                  <a:pt x="15651" y="5207"/>
                </a:cubicBezTo>
                <a:cubicBezTo>
                  <a:pt x="15456" y="4856"/>
                  <a:pt x="14971" y="4671"/>
                  <a:pt x="14432" y="468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6" name="Google Shape;16536;p87"/>
          <p:cNvGrpSpPr/>
          <p:nvPr/>
        </p:nvGrpSpPr>
        <p:grpSpPr>
          <a:xfrm>
            <a:off x="7804527" y="4415047"/>
            <a:ext cx="9304046" cy="2916831"/>
            <a:chOff x="-146054" y="-24682"/>
            <a:chExt cx="9304045" cy="2916830"/>
          </a:xfrm>
        </p:grpSpPr>
        <p:grpSp>
          <p:nvGrpSpPr>
            <p:cNvPr id="243" name="Google Shape;16537;p87"/>
            <p:cNvGrpSpPr/>
            <p:nvPr/>
          </p:nvGrpSpPr>
          <p:grpSpPr>
            <a:xfrm>
              <a:off x="6821837" y="-24683"/>
              <a:ext cx="2336154" cy="2842783"/>
              <a:chOff x="0" y="0"/>
              <a:chExt cx="2336153" cy="2842782"/>
            </a:xfrm>
          </p:grpSpPr>
          <p:sp>
            <p:nvSpPr>
              <p:cNvPr id="240" name="Google Shape;16538;p87"/>
              <p:cNvSpPr/>
              <p:nvPr/>
            </p:nvSpPr>
            <p:spPr>
              <a:xfrm>
                <a:off x="374954" y="375167"/>
                <a:ext cx="1586032" cy="1585816"/>
              </a:xfrm>
              <a:prstGeom prst="ellipse">
                <a:avLst/>
              </a:prstGeom>
              <a:noFill/>
              <a:ln w="19050" cap="flat">
                <a:solidFill>
                  <a:srgbClr val="A5B7C5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16539;p87"/>
              <p:cNvSpPr/>
              <p:nvPr/>
            </p:nvSpPr>
            <p:spPr>
              <a:xfrm>
                <a:off x="0" y="-1"/>
                <a:ext cx="2336154" cy="2728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45" y="0"/>
                      <a:pt x="0" y="4149"/>
                      <a:pt x="0" y="9247"/>
                    </a:cubicBezTo>
                    <a:cubicBezTo>
                      <a:pt x="4" y="9448"/>
                      <a:pt x="199" y="9610"/>
                      <a:pt x="434" y="9610"/>
                    </a:cubicBezTo>
                    <a:cubicBezTo>
                      <a:pt x="671" y="9610"/>
                      <a:pt x="863" y="9448"/>
                      <a:pt x="869" y="9247"/>
                    </a:cubicBezTo>
                    <a:cubicBezTo>
                      <a:pt x="869" y="4560"/>
                      <a:pt x="5324" y="744"/>
                      <a:pt x="10799" y="744"/>
                    </a:cubicBezTo>
                    <a:cubicBezTo>
                      <a:pt x="16274" y="744"/>
                      <a:pt x="20729" y="4558"/>
                      <a:pt x="20729" y="9247"/>
                    </a:cubicBezTo>
                    <a:cubicBezTo>
                      <a:pt x="20731" y="13934"/>
                      <a:pt x="16274" y="17748"/>
                      <a:pt x="10799" y="17748"/>
                    </a:cubicBezTo>
                    <a:cubicBezTo>
                      <a:pt x="10560" y="17748"/>
                      <a:pt x="10364" y="17915"/>
                      <a:pt x="10365" y="18121"/>
                    </a:cubicBezTo>
                    <a:lnTo>
                      <a:pt x="10365" y="21600"/>
                    </a:lnTo>
                    <a:lnTo>
                      <a:pt x="11235" y="21594"/>
                    </a:lnTo>
                    <a:lnTo>
                      <a:pt x="11235" y="18486"/>
                    </a:lnTo>
                    <a:cubicBezTo>
                      <a:pt x="16988" y="18289"/>
                      <a:pt x="21600" y="14220"/>
                      <a:pt x="21600" y="9247"/>
                    </a:cubicBezTo>
                    <a:cubicBezTo>
                      <a:pt x="21600" y="4148"/>
                      <a:pt x="16755" y="0"/>
                      <a:pt x="10799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16540;p87"/>
              <p:cNvSpPr/>
              <p:nvPr/>
            </p:nvSpPr>
            <p:spPr>
              <a:xfrm>
                <a:off x="852197" y="2471684"/>
                <a:ext cx="634697" cy="371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9742" y="0"/>
                    </a:moveTo>
                    <a:cubicBezTo>
                      <a:pt x="19336" y="0"/>
                      <a:pt x="18933" y="268"/>
                      <a:pt x="18626" y="807"/>
                    </a:cubicBezTo>
                    <a:lnTo>
                      <a:pt x="12165" y="12025"/>
                    </a:lnTo>
                    <a:lnTo>
                      <a:pt x="10573" y="14777"/>
                    </a:lnTo>
                    <a:lnTo>
                      <a:pt x="9013" y="12072"/>
                    </a:lnTo>
                    <a:lnTo>
                      <a:pt x="2526" y="807"/>
                    </a:lnTo>
                    <a:cubicBezTo>
                      <a:pt x="2249" y="474"/>
                      <a:pt x="1933" y="315"/>
                      <a:pt x="1617" y="315"/>
                    </a:cubicBezTo>
                    <a:cubicBezTo>
                      <a:pt x="1152" y="315"/>
                      <a:pt x="693" y="664"/>
                      <a:pt x="375" y="1328"/>
                    </a:cubicBezTo>
                    <a:cubicBezTo>
                      <a:pt x="-158" y="2437"/>
                      <a:pt x="-119" y="4068"/>
                      <a:pt x="468" y="5096"/>
                    </a:cubicBezTo>
                    <a:lnTo>
                      <a:pt x="9514" y="20802"/>
                    </a:lnTo>
                    <a:cubicBezTo>
                      <a:pt x="9819" y="21335"/>
                      <a:pt x="10223" y="21600"/>
                      <a:pt x="10627" y="21600"/>
                    </a:cubicBezTo>
                    <a:cubicBezTo>
                      <a:pt x="11031" y="21600"/>
                      <a:pt x="11435" y="21335"/>
                      <a:pt x="11745" y="20802"/>
                    </a:cubicBezTo>
                    <a:lnTo>
                      <a:pt x="20783" y="5096"/>
                    </a:lnTo>
                    <a:cubicBezTo>
                      <a:pt x="21410" y="3893"/>
                      <a:pt x="21442" y="2079"/>
                      <a:pt x="20864" y="807"/>
                    </a:cubicBezTo>
                    <a:cubicBezTo>
                      <a:pt x="20553" y="268"/>
                      <a:pt x="20148" y="0"/>
                      <a:pt x="19742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47" name="Google Shape;16541;p87"/>
            <p:cNvGrpSpPr/>
            <p:nvPr/>
          </p:nvGrpSpPr>
          <p:grpSpPr>
            <a:xfrm>
              <a:off x="4485683" y="-1"/>
              <a:ext cx="2336155" cy="2842784"/>
              <a:chOff x="53" y="0"/>
              <a:chExt cx="2336153" cy="2842782"/>
            </a:xfrm>
          </p:grpSpPr>
          <p:sp>
            <p:nvSpPr>
              <p:cNvPr id="244" name="Google Shape;16542;p87"/>
              <p:cNvSpPr/>
              <p:nvPr/>
            </p:nvSpPr>
            <p:spPr>
              <a:xfrm>
                <a:off x="375221" y="375167"/>
                <a:ext cx="1585818" cy="1585816"/>
              </a:xfrm>
              <a:prstGeom prst="ellipse">
                <a:avLst/>
              </a:prstGeom>
              <a:noFill/>
              <a:ln w="19050" cap="flat">
                <a:solidFill>
                  <a:srgbClr val="667E9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16543;p87"/>
              <p:cNvSpPr/>
              <p:nvPr/>
            </p:nvSpPr>
            <p:spPr>
              <a:xfrm>
                <a:off x="53" y="-1"/>
                <a:ext cx="2336155" cy="2728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fill="norm" stroke="1" extrusionOk="0">
                    <a:moveTo>
                      <a:pt x="10800" y="0"/>
                    </a:moveTo>
                    <a:cubicBezTo>
                      <a:pt x="4844" y="0"/>
                      <a:pt x="0" y="4149"/>
                      <a:pt x="0" y="9247"/>
                    </a:cubicBezTo>
                    <a:cubicBezTo>
                      <a:pt x="5" y="9448"/>
                      <a:pt x="199" y="9610"/>
                      <a:pt x="435" y="9610"/>
                    </a:cubicBezTo>
                    <a:cubicBezTo>
                      <a:pt x="670" y="9610"/>
                      <a:pt x="863" y="9448"/>
                      <a:pt x="869" y="9247"/>
                    </a:cubicBezTo>
                    <a:cubicBezTo>
                      <a:pt x="869" y="4560"/>
                      <a:pt x="5324" y="744"/>
                      <a:pt x="10798" y="744"/>
                    </a:cubicBezTo>
                    <a:cubicBezTo>
                      <a:pt x="16272" y="744"/>
                      <a:pt x="20729" y="4558"/>
                      <a:pt x="20729" y="9247"/>
                    </a:cubicBezTo>
                    <a:cubicBezTo>
                      <a:pt x="20729" y="13934"/>
                      <a:pt x="16274" y="17748"/>
                      <a:pt x="10800" y="17748"/>
                    </a:cubicBezTo>
                    <a:cubicBezTo>
                      <a:pt x="10559" y="17748"/>
                      <a:pt x="10365" y="17915"/>
                      <a:pt x="10365" y="18121"/>
                    </a:cubicBezTo>
                    <a:lnTo>
                      <a:pt x="10365" y="21600"/>
                    </a:lnTo>
                    <a:lnTo>
                      <a:pt x="11233" y="21594"/>
                    </a:lnTo>
                    <a:lnTo>
                      <a:pt x="11233" y="18486"/>
                    </a:lnTo>
                    <a:cubicBezTo>
                      <a:pt x="16989" y="18289"/>
                      <a:pt x="21600" y="14220"/>
                      <a:pt x="21599" y="9247"/>
                    </a:cubicBezTo>
                    <a:cubicBezTo>
                      <a:pt x="21599" y="4148"/>
                      <a:pt x="16754" y="0"/>
                      <a:pt x="108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16544;p87"/>
              <p:cNvSpPr/>
              <p:nvPr/>
            </p:nvSpPr>
            <p:spPr>
              <a:xfrm>
                <a:off x="852334" y="2471684"/>
                <a:ext cx="634747" cy="371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734" y="0"/>
                    </a:moveTo>
                    <a:cubicBezTo>
                      <a:pt x="19331" y="0"/>
                      <a:pt x="18925" y="268"/>
                      <a:pt x="18616" y="807"/>
                    </a:cubicBezTo>
                    <a:lnTo>
                      <a:pt x="12163" y="12025"/>
                    </a:lnTo>
                    <a:lnTo>
                      <a:pt x="10572" y="14777"/>
                    </a:lnTo>
                    <a:lnTo>
                      <a:pt x="9007" y="12072"/>
                    </a:lnTo>
                    <a:lnTo>
                      <a:pt x="2522" y="807"/>
                    </a:lnTo>
                    <a:cubicBezTo>
                      <a:pt x="2245" y="474"/>
                      <a:pt x="1928" y="315"/>
                      <a:pt x="1614" y="315"/>
                    </a:cubicBezTo>
                    <a:cubicBezTo>
                      <a:pt x="1149" y="315"/>
                      <a:pt x="690" y="664"/>
                      <a:pt x="370" y="1328"/>
                    </a:cubicBezTo>
                    <a:cubicBezTo>
                      <a:pt x="-161" y="2437"/>
                      <a:pt x="-114" y="4068"/>
                      <a:pt x="471" y="5096"/>
                    </a:cubicBezTo>
                    <a:lnTo>
                      <a:pt x="9506" y="20802"/>
                    </a:lnTo>
                    <a:cubicBezTo>
                      <a:pt x="9816" y="21335"/>
                      <a:pt x="10218" y="21600"/>
                      <a:pt x="10622" y="21600"/>
                    </a:cubicBezTo>
                    <a:cubicBezTo>
                      <a:pt x="11024" y="21600"/>
                      <a:pt x="11428" y="21335"/>
                      <a:pt x="11738" y="20802"/>
                    </a:cubicBezTo>
                    <a:lnTo>
                      <a:pt x="20773" y="5096"/>
                    </a:lnTo>
                    <a:cubicBezTo>
                      <a:pt x="21405" y="3893"/>
                      <a:pt x="21439" y="2079"/>
                      <a:pt x="20852" y="807"/>
                    </a:cubicBezTo>
                    <a:cubicBezTo>
                      <a:pt x="20544" y="268"/>
                      <a:pt x="20138" y="0"/>
                      <a:pt x="1973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51" name="Google Shape;16545;p87"/>
            <p:cNvGrpSpPr/>
            <p:nvPr/>
          </p:nvGrpSpPr>
          <p:grpSpPr>
            <a:xfrm>
              <a:off x="2190097" y="49365"/>
              <a:ext cx="2295587" cy="2793418"/>
              <a:chOff x="0" y="0"/>
              <a:chExt cx="2295585" cy="2793416"/>
            </a:xfrm>
          </p:grpSpPr>
          <p:sp>
            <p:nvSpPr>
              <p:cNvPr id="248" name="Google Shape;16546;p87"/>
              <p:cNvSpPr/>
              <p:nvPr/>
            </p:nvSpPr>
            <p:spPr>
              <a:xfrm>
                <a:off x="368442" y="368652"/>
                <a:ext cx="1558491" cy="1558278"/>
              </a:xfrm>
              <a:prstGeom prst="ellipse">
                <a:avLst/>
              </a:prstGeom>
              <a:noFill/>
              <a:ln w="19050" cap="flat">
                <a:solidFill>
                  <a:srgbClr val="445D7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16547;p87"/>
              <p:cNvSpPr/>
              <p:nvPr/>
            </p:nvSpPr>
            <p:spPr>
              <a:xfrm>
                <a:off x="0" y="-1"/>
                <a:ext cx="2295586" cy="2681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45" y="0"/>
                      <a:pt x="0" y="4149"/>
                      <a:pt x="0" y="9247"/>
                    </a:cubicBezTo>
                    <a:cubicBezTo>
                      <a:pt x="4" y="9448"/>
                      <a:pt x="199" y="9610"/>
                      <a:pt x="434" y="9610"/>
                    </a:cubicBezTo>
                    <a:cubicBezTo>
                      <a:pt x="671" y="9610"/>
                      <a:pt x="863" y="9448"/>
                      <a:pt x="869" y="9247"/>
                    </a:cubicBezTo>
                    <a:cubicBezTo>
                      <a:pt x="869" y="4560"/>
                      <a:pt x="5324" y="744"/>
                      <a:pt x="10799" y="744"/>
                    </a:cubicBezTo>
                    <a:cubicBezTo>
                      <a:pt x="16274" y="744"/>
                      <a:pt x="20729" y="4558"/>
                      <a:pt x="20729" y="9247"/>
                    </a:cubicBezTo>
                    <a:cubicBezTo>
                      <a:pt x="20731" y="13934"/>
                      <a:pt x="16274" y="17748"/>
                      <a:pt x="10799" y="17748"/>
                    </a:cubicBezTo>
                    <a:cubicBezTo>
                      <a:pt x="10560" y="17748"/>
                      <a:pt x="10364" y="17915"/>
                      <a:pt x="10366" y="18121"/>
                    </a:cubicBezTo>
                    <a:lnTo>
                      <a:pt x="10366" y="21600"/>
                    </a:lnTo>
                    <a:lnTo>
                      <a:pt x="11235" y="21594"/>
                    </a:lnTo>
                    <a:lnTo>
                      <a:pt x="11235" y="18486"/>
                    </a:lnTo>
                    <a:cubicBezTo>
                      <a:pt x="16988" y="18289"/>
                      <a:pt x="21600" y="14220"/>
                      <a:pt x="21600" y="9247"/>
                    </a:cubicBezTo>
                    <a:cubicBezTo>
                      <a:pt x="21600" y="4148"/>
                      <a:pt x="16755" y="0"/>
                      <a:pt x="1079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16548;p87"/>
              <p:cNvSpPr/>
              <p:nvPr/>
            </p:nvSpPr>
            <p:spPr>
              <a:xfrm>
                <a:off x="837398" y="2428762"/>
                <a:ext cx="623696" cy="364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5" h="21600" fill="norm" stroke="1" extrusionOk="0">
                    <a:moveTo>
                      <a:pt x="19740" y="0"/>
                    </a:moveTo>
                    <a:cubicBezTo>
                      <a:pt x="19335" y="0"/>
                      <a:pt x="18931" y="268"/>
                      <a:pt x="18624" y="807"/>
                    </a:cubicBezTo>
                    <a:lnTo>
                      <a:pt x="12164" y="12025"/>
                    </a:lnTo>
                    <a:lnTo>
                      <a:pt x="10572" y="14777"/>
                    </a:lnTo>
                    <a:lnTo>
                      <a:pt x="9014" y="12072"/>
                    </a:lnTo>
                    <a:lnTo>
                      <a:pt x="2525" y="807"/>
                    </a:lnTo>
                    <a:cubicBezTo>
                      <a:pt x="2249" y="474"/>
                      <a:pt x="1933" y="315"/>
                      <a:pt x="1617" y="315"/>
                    </a:cubicBezTo>
                    <a:cubicBezTo>
                      <a:pt x="1152" y="315"/>
                      <a:pt x="693" y="664"/>
                      <a:pt x="375" y="1328"/>
                    </a:cubicBezTo>
                    <a:cubicBezTo>
                      <a:pt x="-158" y="2437"/>
                      <a:pt x="-119" y="4068"/>
                      <a:pt x="468" y="5096"/>
                    </a:cubicBezTo>
                    <a:lnTo>
                      <a:pt x="9513" y="20802"/>
                    </a:lnTo>
                    <a:cubicBezTo>
                      <a:pt x="9820" y="21335"/>
                      <a:pt x="10222" y="21600"/>
                      <a:pt x="10626" y="21600"/>
                    </a:cubicBezTo>
                    <a:cubicBezTo>
                      <a:pt x="11030" y="21600"/>
                      <a:pt x="11434" y="21335"/>
                      <a:pt x="11744" y="20802"/>
                    </a:cubicBezTo>
                    <a:lnTo>
                      <a:pt x="20781" y="5096"/>
                    </a:lnTo>
                    <a:cubicBezTo>
                      <a:pt x="21408" y="3893"/>
                      <a:pt x="21442" y="2079"/>
                      <a:pt x="20862" y="807"/>
                    </a:cubicBezTo>
                    <a:cubicBezTo>
                      <a:pt x="20552" y="268"/>
                      <a:pt x="20146" y="0"/>
                      <a:pt x="1974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55" name="Google Shape;16549;p87"/>
            <p:cNvGrpSpPr/>
            <p:nvPr/>
          </p:nvGrpSpPr>
          <p:grpSpPr>
            <a:xfrm>
              <a:off x="-146055" y="49365"/>
              <a:ext cx="2336153" cy="2842783"/>
              <a:chOff x="0" y="0"/>
              <a:chExt cx="2336152" cy="2842782"/>
            </a:xfrm>
          </p:grpSpPr>
          <p:sp>
            <p:nvSpPr>
              <p:cNvPr id="252" name="Google Shape;16550;p87"/>
              <p:cNvSpPr/>
              <p:nvPr/>
            </p:nvSpPr>
            <p:spPr>
              <a:xfrm>
                <a:off x="375168" y="375167"/>
                <a:ext cx="1585817" cy="1585816"/>
              </a:xfrm>
              <a:prstGeom prst="ellipse">
                <a:avLst/>
              </a:prstGeom>
              <a:noFill/>
              <a:ln w="19050" cap="flat">
                <a:solidFill>
                  <a:srgbClr val="869FB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16551;p87"/>
              <p:cNvSpPr/>
              <p:nvPr/>
            </p:nvSpPr>
            <p:spPr>
              <a:xfrm>
                <a:off x="0" y="-1"/>
                <a:ext cx="2336153" cy="2728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fill="norm" stroke="1" extrusionOk="0">
                    <a:moveTo>
                      <a:pt x="10800" y="0"/>
                    </a:moveTo>
                    <a:cubicBezTo>
                      <a:pt x="4844" y="0"/>
                      <a:pt x="0" y="4149"/>
                      <a:pt x="0" y="9247"/>
                    </a:cubicBezTo>
                    <a:cubicBezTo>
                      <a:pt x="5" y="9448"/>
                      <a:pt x="199" y="9610"/>
                      <a:pt x="435" y="9610"/>
                    </a:cubicBezTo>
                    <a:cubicBezTo>
                      <a:pt x="670" y="9610"/>
                      <a:pt x="863" y="9448"/>
                      <a:pt x="869" y="9247"/>
                    </a:cubicBezTo>
                    <a:cubicBezTo>
                      <a:pt x="869" y="4560"/>
                      <a:pt x="5324" y="744"/>
                      <a:pt x="10798" y="744"/>
                    </a:cubicBezTo>
                    <a:cubicBezTo>
                      <a:pt x="16273" y="744"/>
                      <a:pt x="20729" y="4558"/>
                      <a:pt x="20729" y="9247"/>
                    </a:cubicBezTo>
                    <a:cubicBezTo>
                      <a:pt x="20729" y="13934"/>
                      <a:pt x="16274" y="17748"/>
                      <a:pt x="10800" y="17748"/>
                    </a:cubicBezTo>
                    <a:cubicBezTo>
                      <a:pt x="10560" y="17748"/>
                      <a:pt x="10365" y="17915"/>
                      <a:pt x="10365" y="18121"/>
                    </a:cubicBezTo>
                    <a:lnTo>
                      <a:pt x="10365" y="21600"/>
                    </a:lnTo>
                    <a:lnTo>
                      <a:pt x="11235" y="21594"/>
                    </a:lnTo>
                    <a:lnTo>
                      <a:pt x="11235" y="18486"/>
                    </a:lnTo>
                    <a:cubicBezTo>
                      <a:pt x="16989" y="18289"/>
                      <a:pt x="21600" y="14220"/>
                      <a:pt x="21599" y="9247"/>
                    </a:cubicBezTo>
                    <a:cubicBezTo>
                      <a:pt x="21599" y="4148"/>
                      <a:pt x="16754" y="0"/>
                      <a:pt x="1080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16552;p87"/>
              <p:cNvSpPr/>
              <p:nvPr/>
            </p:nvSpPr>
            <p:spPr>
              <a:xfrm>
                <a:off x="852288" y="2471684"/>
                <a:ext cx="634739" cy="371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0" h="21600" fill="norm" stroke="1" extrusionOk="0">
                    <a:moveTo>
                      <a:pt x="19734" y="0"/>
                    </a:moveTo>
                    <a:cubicBezTo>
                      <a:pt x="19331" y="0"/>
                      <a:pt x="18925" y="268"/>
                      <a:pt x="18616" y="807"/>
                    </a:cubicBezTo>
                    <a:lnTo>
                      <a:pt x="12163" y="12025"/>
                    </a:lnTo>
                    <a:lnTo>
                      <a:pt x="10572" y="14777"/>
                    </a:lnTo>
                    <a:lnTo>
                      <a:pt x="9007" y="12072"/>
                    </a:lnTo>
                    <a:lnTo>
                      <a:pt x="2522" y="807"/>
                    </a:lnTo>
                    <a:cubicBezTo>
                      <a:pt x="2245" y="474"/>
                      <a:pt x="1928" y="315"/>
                      <a:pt x="1614" y="315"/>
                    </a:cubicBezTo>
                    <a:cubicBezTo>
                      <a:pt x="1149" y="315"/>
                      <a:pt x="690" y="664"/>
                      <a:pt x="372" y="1328"/>
                    </a:cubicBezTo>
                    <a:cubicBezTo>
                      <a:pt x="-161" y="2437"/>
                      <a:pt x="-114" y="4068"/>
                      <a:pt x="471" y="5096"/>
                    </a:cubicBezTo>
                    <a:lnTo>
                      <a:pt x="9508" y="20802"/>
                    </a:lnTo>
                    <a:cubicBezTo>
                      <a:pt x="9816" y="21335"/>
                      <a:pt x="10220" y="21600"/>
                      <a:pt x="10622" y="21600"/>
                    </a:cubicBezTo>
                    <a:cubicBezTo>
                      <a:pt x="11026" y="21600"/>
                      <a:pt x="11428" y="21335"/>
                      <a:pt x="11738" y="20802"/>
                    </a:cubicBezTo>
                    <a:lnTo>
                      <a:pt x="20773" y="5096"/>
                    </a:lnTo>
                    <a:cubicBezTo>
                      <a:pt x="21405" y="3893"/>
                      <a:pt x="21439" y="2079"/>
                      <a:pt x="20852" y="807"/>
                    </a:cubicBezTo>
                    <a:cubicBezTo>
                      <a:pt x="20544" y="268"/>
                      <a:pt x="20138" y="0"/>
                      <a:pt x="1973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257" name="البحث عن المعطيات والمطلوب"/>
          <p:cNvSpPr txBox="1"/>
          <p:nvPr/>
        </p:nvSpPr>
        <p:spPr>
          <a:xfrm>
            <a:off x="15059113" y="9726103"/>
            <a:ext cx="2602564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88" sz="44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البحث عن المعطيات والمطلوب</a:t>
            </a:r>
          </a:p>
        </p:txBody>
      </p:sp>
      <p:sp>
        <p:nvSpPr>
          <p:cNvPr id="258" name="أختيار خطة…"/>
          <p:cNvSpPr txBox="1"/>
          <p:nvPr/>
        </p:nvSpPr>
        <p:spPr>
          <a:xfrm>
            <a:off x="12497706" y="9726103"/>
            <a:ext cx="2602564" cy="213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88" sz="44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أختيار خطة </a:t>
            </a:r>
          </a:p>
          <a:p>
            <a:pPr rtl="0">
              <a:lnSpc>
                <a:spcPct val="80000"/>
              </a:lnSpc>
              <a:defRPr spc="-88" sz="44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وربطها بالمعطيات </a:t>
            </a:r>
          </a:p>
        </p:txBody>
      </p:sp>
      <p:sp>
        <p:nvSpPr>
          <p:cNvPr id="259" name="استعمال الخطة لحل المسالة"/>
          <p:cNvSpPr txBox="1"/>
          <p:nvPr/>
        </p:nvSpPr>
        <p:spPr>
          <a:xfrm>
            <a:off x="10061502" y="9726103"/>
            <a:ext cx="2602564" cy="213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88" sz="4400">
                <a:solidFill>
                  <a:srgbClr val="96D35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استعمال الخطة لحل المسالة </a:t>
            </a:r>
          </a:p>
        </p:txBody>
      </p:sp>
      <p:sp>
        <p:nvSpPr>
          <p:cNvPr id="260" name="هل الاجابة معقولة"/>
          <p:cNvSpPr txBox="1"/>
          <p:nvPr/>
        </p:nvSpPr>
        <p:spPr>
          <a:xfrm>
            <a:off x="7615352" y="9964863"/>
            <a:ext cx="2602563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88" sz="44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هل الاجابة معقولة</a:t>
            </a:r>
          </a:p>
        </p:txBody>
      </p:sp>
      <p:grpSp>
        <p:nvGrpSpPr>
          <p:cNvPr id="271" name="Google Shape;18052;p91"/>
          <p:cNvGrpSpPr/>
          <p:nvPr/>
        </p:nvGrpSpPr>
        <p:grpSpPr>
          <a:xfrm>
            <a:off x="17506435" y="4312457"/>
            <a:ext cx="1292983" cy="1161001"/>
            <a:chOff x="0" y="0"/>
            <a:chExt cx="1292981" cy="1161000"/>
          </a:xfrm>
        </p:grpSpPr>
        <p:sp>
          <p:nvSpPr>
            <p:cNvPr id="261" name="Google Shape;18053;p91"/>
            <p:cNvSpPr/>
            <p:nvPr/>
          </p:nvSpPr>
          <p:spPr>
            <a:xfrm>
              <a:off x="135229" y="46933"/>
              <a:ext cx="198002" cy="21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8960" y="3603"/>
                  </a:moveTo>
                  <a:cubicBezTo>
                    <a:pt x="11047" y="3603"/>
                    <a:pt x="13254" y="4836"/>
                    <a:pt x="14685" y="6927"/>
                  </a:cubicBezTo>
                  <a:cubicBezTo>
                    <a:pt x="16248" y="9640"/>
                    <a:pt x="17155" y="13088"/>
                    <a:pt x="16510" y="15439"/>
                  </a:cubicBezTo>
                  <a:cubicBezTo>
                    <a:pt x="16248" y="16050"/>
                    <a:pt x="15985" y="17034"/>
                    <a:pt x="15210" y="17406"/>
                  </a:cubicBezTo>
                  <a:cubicBezTo>
                    <a:pt x="14816" y="17655"/>
                    <a:pt x="14292" y="17779"/>
                    <a:pt x="13910" y="17779"/>
                  </a:cubicBezTo>
                  <a:cubicBezTo>
                    <a:pt x="11309" y="17779"/>
                    <a:pt x="7398" y="15439"/>
                    <a:pt x="5191" y="12353"/>
                  </a:cubicBezTo>
                  <a:cubicBezTo>
                    <a:pt x="4153" y="10624"/>
                    <a:pt x="3629" y="8781"/>
                    <a:pt x="4153" y="7300"/>
                  </a:cubicBezTo>
                  <a:cubicBezTo>
                    <a:pt x="4415" y="6068"/>
                    <a:pt x="5191" y="4960"/>
                    <a:pt x="6360" y="4339"/>
                  </a:cubicBezTo>
                  <a:cubicBezTo>
                    <a:pt x="7147" y="3842"/>
                    <a:pt x="8185" y="3603"/>
                    <a:pt x="8960" y="3603"/>
                  </a:cubicBezTo>
                  <a:close/>
                  <a:moveTo>
                    <a:pt x="9015" y="0"/>
                  </a:moveTo>
                  <a:cubicBezTo>
                    <a:pt x="7387" y="0"/>
                    <a:pt x="5770" y="414"/>
                    <a:pt x="4284" y="1253"/>
                  </a:cubicBezTo>
                  <a:cubicBezTo>
                    <a:pt x="2197" y="2485"/>
                    <a:pt x="897" y="4339"/>
                    <a:pt x="253" y="6555"/>
                  </a:cubicBezTo>
                  <a:cubicBezTo>
                    <a:pt x="-403" y="9143"/>
                    <a:pt x="253" y="11856"/>
                    <a:pt x="1804" y="14569"/>
                  </a:cubicBezTo>
                  <a:cubicBezTo>
                    <a:pt x="3497" y="16795"/>
                    <a:pt x="5846" y="19011"/>
                    <a:pt x="8709" y="20368"/>
                  </a:cubicBezTo>
                  <a:cubicBezTo>
                    <a:pt x="10392" y="21351"/>
                    <a:pt x="12216" y="21600"/>
                    <a:pt x="13647" y="21600"/>
                  </a:cubicBezTo>
                  <a:cubicBezTo>
                    <a:pt x="14948" y="21600"/>
                    <a:pt x="16117" y="21227"/>
                    <a:pt x="17155" y="20616"/>
                  </a:cubicBezTo>
                  <a:cubicBezTo>
                    <a:pt x="18586" y="19747"/>
                    <a:pt x="19766" y="18390"/>
                    <a:pt x="20148" y="16298"/>
                  </a:cubicBezTo>
                  <a:cubicBezTo>
                    <a:pt x="21197" y="12964"/>
                    <a:pt x="20148" y="8532"/>
                    <a:pt x="17941" y="5074"/>
                  </a:cubicBezTo>
                  <a:cubicBezTo>
                    <a:pt x="15745" y="1760"/>
                    <a:pt x="12380" y="0"/>
                    <a:pt x="901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2" name="Google Shape;18054;p91"/>
            <p:cNvSpPr/>
            <p:nvPr/>
          </p:nvSpPr>
          <p:spPr>
            <a:xfrm>
              <a:off x="0" y="207513"/>
              <a:ext cx="188227" cy="18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8474" y="4583"/>
                  </a:moveTo>
                  <a:cubicBezTo>
                    <a:pt x="9866" y="4583"/>
                    <a:pt x="11399" y="5329"/>
                    <a:pt x="12791" y="6658"/>
                  </a:cubicBezTo>
                  <a:cubicBezTo>
                    <a:pt x="15576" y="9030"/>
                    <a:pt x="17811" y="14346"/>
                    <a:pt x="16278" y="16271"/>
                  </a:cubicBezTo>
                  <a:cubicBezTo>
                    <a:pt x="15927" y="16731"/>
                    <a:pt x="15202" y="16967"/>
                    <a:pt x="14289" y="16967"/>
                  </a:cubicBezTo>
                  <a:cubicBezTo>
                    <a:pt x="13751" y="16967"/>
                    <a:pt x="13142" y="16880"/>
                    <a:pt x="12511" y="16719"/>
                  </a:cubicBezTo>
                  <a:cubicBezTo>
                    <a:pt x="10287" y="16420"/>
                    <a:pt x="8333" y="15240"/>
                    <a:pt x="6660" y="13762"/>
                  </a:cubicBezTo>
                  <a:cubicBezTo>
                    <a:pt x="5268" y="12421"/>
                    <a:pt x="4437" y="11092"/>
                    <a:pt x="4296" y="9614"/>
                  </a:cubicBezTo>
                  <a:cubicBezTo>
                    <a:pt x="4156" y="8285"/>
                    <a:pt x="4437" y="6956"/>
                    <a:pt x="5268" y="6061"/>
                  </a:cubicBezTo>
                  <a:cubicBezTo>
                    <a:pt x="6251" y="5180"/>
                    <a:pt x="7222" y="4583"/>
                    <a:pt x="8474" y="4583"/>
                  </a:cubicBezTo>
                  <a:close/>
                  <a:moveTo>
                    <a:pt x="8509" y="0"/>
                  </a:moveTo>
                  <a:cubicBezTo>
                    <a:pt x="6110" y="0"/>
                    <a:pt x="3805" y="1043"/>
                    <a:pt x="2073" y="3105"/>
                  </a:cubicBezTo>
                  <a:cubicBezTo>
                    <a:pt x="400" y="5180"/>
                    <a:pt x="-302" y="7552"/>
                    <a:pt x="119" y="10359"/>
                  </a:cubicBezTo>
                  <a:cubicBezTo>
                    <a:pt x="400" y="12868"/>
                    <a:pt x="1792" y="15240"/>
                    <a:pt x="3875" y="17302"/>
                  </a:cubicBezTo>
                  <a:cubicBezTo>
                    <a:pt x="5970" y="19079"/>
                    <a:pt x="8755" y="20557"/>
                    <a:pt x="11539" y="21451"/>
                  </a:cubicBezTo>
                  <a:cubicBezTo>
                    <a:pt x="12511" y="21600"/>
                    <a:pt x="13213" y="21600"/>
                    <a:pt x="14043" y="21600"/>
                  </a:cubicBezTo>
                  <a:cubicBezTo>
                    <a:pt x="16278" y="21600"/>
                    <a:pt x="18232" y="20855"/>
                    <a:pt x="19484" y="19377"/>
                  </a:cubicBezTo>
                  <a:cubicBezTo>
                    <a:pt x="21158" y="17153"/>
                    <a:pt x="21298" y="14197"/>
                    <a:pt x="20315" y="10657"/>
                  </a:cubicBezTo>
                  <a:cubicBezTo>
                    <a:pt x="19484" y="7838"/>
                    <a:pt x="17671" y="4881"/>
                    <a:pt x="15576" y="3105"/>
                  </a:cubicBezTo>
                  <a:cubicBezTo>
                    <a:pt x="13423" y="1043"/>
                    <a:pt x="10919" y="0"/>
                    <a:pt x="850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18055;p91"/>
            <p:cNvSpPr/>
            <p:nvPr/>
          </p:nvSpPr>
          <p:spPr>
            <a:xfrm>
              <a:off x="353069" y="0"/>
              <a:ext cx="182799" cy="228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600" fill="norm" stroke="1" extrusionOk="0">
                  <a:moveTo>
                    <a:pt x="11014" y="0"/>
                  </a:moveTo>
                  <a:cubicBezTo>
                    <a:pt x="7118" y="0"/>
                    <a:pt x="3418" y="1758"/>
                    <a:pt x="1470" y="4926"/>
                  </a:cubicBezTo>
                  <a:cubicBezTo>
                    <a:pt x="882" y="5750"/>
                    <a:pt x="1323" y="6813"/>
                    <a:pt x="2340" y="7289"/>
                  </a:cubicBezTo>
                  <a:cubicBezTo>
                    <a:pt x="2695" y="7438"/>
                    <a:pt x="3051" y="7498"/>
                    <a:pt x="3394" y="7498"/>
                  </a:cubicBezTo>
                  <a:cubicBezTo>
                    <a:pt x="4166" y="7498"/>
                    <a:pt x="4852" y="7150"/>
                    <a:pt x="5256" y="6584"/>
                  </a:cubicBezTo>
                  <a:cubicBezTo>
                    <a:pt x="6420" y="4707"/>
                    <a:pt x="8589" y="3565"/>
                    <a:pt x="10794" y="3565"/>
                  </a:cubicBezTo>
                  <a:cubicBezTo>
                    <a:pt x="11088" y="3565"/>
                    <a:pt x="11382" y="3585"/>
                    <a:pt x="11676" y="3625"/>
                  </a:cubicBezTo>
                  <a:cubicBezTo>
                    <a:pt x="13134" y="3744"/>
                    <a:pt x="14445" y="4330"/>
                    <a:pt x="15327" y="5402"/>
                  </a:cubicBezTo>
                  <a:cubicBezTo>
                    <a:pt x="16491" y="6703"/>
                    <a:pt x="16932" y="8352"/>
                    <a:pt x="16638" y="10249"/>
                  </a:cubicBezTo>
                  <a:cubicBezTo>
                    <a:pt x="15940" y="14221"/>
                    <a:pt x="12007" y="18194"/>
                    <a:pt x="9115" y="18194"/>
                  </a:cubicBezTo>
                  <a:cubicBezTo>
                    <a:pt x="8993" y="18194"/>
                    <a:pt x="8870" y="18184"/>
                    <a:pt x="8760" y="18164"/>
                  </a:cubicBezTo>
                  <a:cubicBezTo>
                    <a:pt x="6714" y="17935"/>
                    <a:pt x="4962" y="15453"/>
                    <a:pt x="4386" y="12017"/>
                  </a:cubicBezTo>
                  <a:cubicBezTo>
                    <a:pt x="4239" y="10954"/>
                    <a:pt x="3075" y="10368"/>
                    <a:pt x="2046" y="10368"/>
                  </a:cubicBezTo>
                  <a:cubicBezTo>
                    <a:pt x="735" y="10487"/>
                    <a:pt x="0" y="11431"/>
                    <a:pt x="0" y="12255"/>
                  </a:cubicBezTo>
                  <a:cubicBezTo>
                    <a:pt x="588" y="16515"/>
                    <a:pt x="3357" y="21004"/>
                    <a:pt x="8172" y="21600"/>
                  </a:cubicBezTo>
                  <a:lnTo>
                    <a:pt x="9201" y="21600"/>
                  </a:lnTo>
                  <a:cubicBezTo>
                    <a:pt x="11676" y="21600"/>
                    <a:pt x="14445" y="20418"/>
                    <a:pt x="16785" y="18055"/>
                  </a:cubicBezTo>
                  <a:cubicBezTo>
                    <a:pt x="18966" y="15919"/>
                    <a:pt x="20571" y="13198"/>
                    <a:pt x="21159" y="10487"/>
                  </a:cubicBezTo>
                  <a:cubicBezTo>
                    <a:pt x="21600" y="7994"/>
                    <a:pt x="20865" y="5402"/>
                    <a:pt x="18966" y="3267"/>
                  </a:cubicBezTo>
                  <a:cubicBezTo>
                    <a:pt x="17361" y="1500"/>
                    <a:pt x="14886" y="427"/>
                    <a:pt x="12411" y="79"/>
                  </a:cubicBezTo>
                  <a:cubicBezTo>
                    <a:pt x="11933" y="30"/>
                    <a:pt x="11468" y="0"/>
                    <a:pt x="1101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18056;p91"/>
            <p:cNvSpPr/>
            <p:nvPr/>
          </p:nvSpPr>
          <p:spPr>
            <a:xfrm>
              <a:off x="545421" y="91970"/>
              <a:ext cx="169369" cy="198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fill="norm" stroke="1" extrusionOk="0">
                  <a:moveTo>
                    <a:pt x="11577" y="3990"/>
                  </a:moveTo>
                  <a:cubicBezTo>
                    <a:pt x="12047" y="3990"/>
                    <a:pt x="12817" y="4127"/>
                    <a:pt x="13444" y="4403"/>
                  </a:cubicBezTo>
                  <a:cubicBezTo>
                    <a:pt x="14684" y="4815"/>
                    <a:pt x="15623" y="5904"/>
                    <a:pt x="15924" y="7131"/>
                  </a:cubicBezTo>
                  <a:cubicBezTo>
                    <a:pt x="16550" y="8496"/>
                    <a:pt x="16393" y="10135"/>
                    <a:pt x="15467" y="11637"/>
                  </a:cubicBezTo>
                  <a:cubicBezTo>
                    <a:pt x="13822" y="14526"/>
                    <a:pt x="9868" y="17530"/>
                    <a:pt x="7362" y="17530"/>
                  </a:cubicBezTo>
                  <a:cubicBezTo>
                    <a:pt x="7023" y="17530"/>
                    <a:pt x="6722" y="17484"/>
                    <a:pt x="6448" y="17369"/>
                  </a:cubicBezTo>
                  <a:cubicBezTo>
                    <a:pt x="4125" y="16280"/>
                    <a:pt x="4282" y="10823"/>
                    <a:pt x="5835" y="7819"/>
                  </a:cubicBezTo>
                  <a:cubicBezTo>
                    <a:pt x="6605" y="6180"/>
                    <a:pt x="8001" y="5079"/>
                    <a:pt x="9555" y="4403"/>
                  </a:cubicBezTo>
                  <a:cubicBezTo>
                    <a:pt x="10181" y="4127"/>
                    <a:pt x="10951" y="3990"/>
                    <a:pt x="11577" y="3990"/>
                  </a:cubicBezTo>
                  <a:close/>
                  <a:moveTo>
                    <a:pt x="11734" y="0"/>
                  </a:moveTo>
                  <a:cubicBezTo>
                    <a:pt x="10416" y="0"/>
                    <a:pt x="9098" y="241"/>
                    <a:pt x="7845" y="711"/>
                  </a:cubicBezTo>
                  <a:cubicBezTo>
                    <a:pt x="5365" y="1811"/>
                    <a:pt x="3185" y="3715"/>
                    <a:pt x="1789" y="6042"/>
                  </a:cubicBezTo>
                  <a:cubicBezTo>
                    <a:pt x="392" y="8496"/>
                    <a:pt x="-234" y="11499"/>
                    <a:pt x="79" y="14228"/>
                  </a:cubicBezTo>
                  <a:cubicBezTo>
                    <a:pt x="392" y="17645"/>
                    <a:pt x="1946" y="19961"/>
                    <a:pt x="4425" y="21050"/>
                  </a:cubicBezTo>
                  <a:cubicBezTo>
                    <a:pt x="5522" y="21462"/>
                    <a:pt x="6448" y="21600"/>
                    <a:pt x="7388" y="21600"/>
                  </a:cubicBezTo>
                  <a:cubicBezTo>
                    <a:pt x="12204" y="21600"/>
                    <a:pt x="17490" y="17232"/>
                    <a:pt x="19656" y="13414"/>
                  </a:cubicBezTo>
                  <a:cubicBezTo>
                    <a:pt x="21053" y="10949"/>
                    <a:pt x="21366" y="8496"/>
                    <a:pt x="20596" y="6042"/>
                  </a:cubicBezTo>
                  <a:cubicBezTo>
                    <a:pt x="19813" y="3715"/>
                    <a:pt x="18103" y="1811"/>
                    <a:pt x="15623" y="711"/>
                  </a:cubicBezTo>
                  <a:cubicBezTo>
                    <a:pt x="14370" y="241"/>
                    <a:pt x="13052" y="0"/>
                    <a:pt x="1173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18057;p91"/>
            <p:cNvSpPr/>
            <p:nvPr/>
          </p:nvSpPr>
          <p:spPr>
            <a:xfrm>
              <a:off x="176429" y="270545"/>
              <a:ext cx="465888" cy="340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1050" y="0"/>
                  </a:moveTo>
                  <a:cubicBezTo>
                    <a:pt x="10276" y="0"/>
                    <a:pt x="9506" y="114"/>
                    <a:pt x="8765" y="374"/>
                  </a:cubicBezTo>
                  <a:cubicBezTo>
                    <a:pt x="6054" y="1168"/>
                    <a:pt x="3679" y="3238"/>
                    <a:pt x="1979" y="6336"/>
                  </a:cubicBezTo>
                  <a:cubicBezTo>
                    <a:pt x="340" y="9281"/>
                    <a:pt x="-282" y="12780"/>
                    <a:pt x="117" y="15878"/>
                  </a:cubicBezTo>
                  <a:cubicBezTo>
                    <a:pt x="568" y="18896"/>
                    <a:pt x="2036" y="20805"/>
                    <a:pt x="4467" y="21440"/>
                  </a:cubicBezTo>
                  <a:cubicBezTo>
                    <a:pt x="5033" y="21600"/>
                    <a:pt x="5712" y="21600"/>
                    <a:pt x="6448" y="21600"/>
                  </a:cubicBezTo>
                  <a:cubicBezTo>
                    <a:pt x="7863" y="21600"/>
                    <a:pt x="9616" y="21280"/>
                    <a:pt x="11705" y="20725"/>
                  </a:cubicBezTo>
                  <a:cubicBezTo>
                    <a:pt x="14930" y="19851"/>
                    <a:pt x="17191" y="18736"/>
                    <a:pt x="18663" y="17307"/>
                  </a:cubicBezTo>
                  <a:cubicBezTo>
                    <a:pt x="20587" y="15244"/>
                    <a:pt x="21318" y="12700"/>
                    <a:pt x="20924" y="9595"/>
                  </a:cubicBezTo>
                  <a:cubicBezTo>
                    <a:pt x="20587" y="6971"/>
                    <a:pt x="19342" y="4587"/>
                    <a:pt x="17642" y="2838"/>
                  </a:cubicBezTo>
                  <a:cubicBezTo>
                    <a:pt x="17509" y="2677"/>
                    <a:pt x="17333" y="2597"/>
                    <a:pt x="17158" y="2597"/>
                  </a:cubicBezTo>
                  <a:cubicBezTo>
                    <a:pt x="16896" y="2597"/>
                    <a:pt x="16626" y="2778"/>
                    <a:pt x="16455" y="3158"/>
                  </a:cubicBezTo>
                  <a:cubicBezTo>
                    <a:pt x="16174" y="3632"/>
                    <a:pt x="16231" y="4427"/>
                    <a:pt x="16683" y="4827"/>
                  </a:cubicBezTo>
                  <a:cubicBezTo>
                    <a:pt x="18098" y="6336"/>
                    <a:pt x="19000" y="8086"/>
                    <a:pt x="19285" y="10076"/>
                  </a:cubicBezTo>
                  <a:cubicBezTo>
                    <a:pt x="19565" y="12139"/>
                    <a:pt x="19057" y="13728"/>
                    <a:pt x="17642" y="15163"/>
                  </a:cubicBezTo>
                  <a:cubicBezTo>
                    <a:pt x="16345" y="16352"/>
                    <a:pt x="14365" y="17307"/>
                    <a:pt x="11368" y="18262"/>
                  </a:cubicBezTo>
                  <a:cubicBezTo>
                    <a:pt x="9331" y="18816"/>
                    <a:pt x="7692" y="19136"/>
                    <a:pt x="6448" y="19136"/>
                  </a:cubicBezTo>
                  <a:cubicBezTo>
                    <a:pt x="2943" y="19136"/>
                    <a:pt x="2093" y="17227"/>
                    <a:pt x="1812" y="15244"/>
                  </a:cubicBezTo>
                  <a:cubicBezTo>
                    <a:pt x="1133" y="10469"/>
                    <a:pt x="4073" y="4113"/>
                    <a:pt x="9107" y="2604"/>
                  </a:cubicBezTo>
                  <a:cubicBezTo>
                    <a:pt x="9763" y="2404"/>
                    <a:pt x="10423" y="2297"/>
                    <a:pt x="11083" y="2297"/>
                  </a:cubicBezTo>
                  <a:cubicBezTo>
                    <a:pt x="12005" y="2297"/>
                    <a:pt x="12931" y="2504"/>
                    <a:pt x="13857" y="2918"/>
                  </a:cubicBezTo>
                  <a:cubicBezTo>
                    <a:pt x="13928" y="2965"/>
                    <a:pt x="14004" y="2985"/>
                    <a:pt x="14080" y="2985"/>
                  </a:cubicBezTo>
                  <a:cubicBezTo>
                    <a:pt x="14427" y="2985"/>
                    <a:pt x="14792" y="2577"/>
                    <a:pt x="14930" y="2123"/>
                  </a:cubicBezTo>
                  <a:cubicBezTo>
                    <a:pt x="15044" y="1569"/>
                    <a:pt x="14759" y="855"/>
                    <a:pt x="14365" y="614"/>
                  </a:cubicBezTo>
                  <a:cubicBezTo>
                    <a:pt x="13296" y="240"/>
                    <a:pt x="12166" y="0"/>
                    <a:pt x="1105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18058;p91"/>
            <p:cNvSpPr/>
            <p:nvPr/>
          </p:nvSpPr>
          <p:spPr>
            <a:xfrm>
              <a:off x="801664" y="530674"/>
              <a:ext cx="182891" cy="23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1" y="3354"/>
                  </a:moveTo>
                  <a:cubicBezTo>
                    <a:pt x="14205" y="3703"/>
                    <a:pt x="16716" y="6243"/>
                    <a:pt x="16567" y="9704"/>
                  </a:cubicBezTo>
                  <a:cubicBezTo>
                    <a:pt x="16567" y="12477"/>
                    <a:pt x="14939" y="15483"/>
                    <a:pt x="12726" y="17092"/>
                  </a:cubicBezTo>
                  <a:cubicBezTo>
                    <a:pt x="12229" y="17480"/>
                    <a:pt x="11521" y="17955"/>
                    <a:pt x="10601" y="17955"/>
                  </a:cubicBezTo>
                  <a:cubicBezTo>
                    <a:pt x="10427" y="17955"/>
                    <a:pt x="10241" y="17935"/>
                    <a:pt x="10067" y="17906"/>
                  </a:cubicBezTo>
                  <a:cubicBezTo>
                    <a:pt x="7096" y="17790"/>
                    <a:pt x="3989" y="13166"/>
                    <a:pt x="4139" y="9132"/>
                  </a:cubicBezTo>
                  <a:cubicBezTo>
                    <a:pt x="4139" y="7281"/>
                    <a:pt x="5183" y="5671"/>
                    <a:pt x="6512" y="4508"/>
                  </a:cubicBezTo>
                  <a:cubicBezTo>
                    <a:pt x="7693" y="3820"/>
                    <a:pt x="9023" y="3354"/>
                    <a:pt x="10203" y="3354"/>
                  </a:cubicBezTo>
                  <a:close/>
                  <a:moveTo>
                    <a:pt x="10228" y="0"/>
                  </a:moveTo>
                  <a:cubicBezTo>
                    <a:pt x="7768" y="0"/>
                    <a:pt x="5344" y="698"/>
                    <a:pt x="3704" y="2084"/>
                  </a:cubicBezTo>
                  <a:cubicBezTo>
                    <a:pt x="1181" y="3820"/>
                    <a:pt x="0" y="6243"/>
                    <a:pt x="0" y="9132"/>
                  </a:cubicBezTo>
                  <a:cubicBezTo>
                    <a:pt x="0" y="11673"/>
                    <a:pt x="882" y="14552"/>
                    <a:pt x="2510" y="17092"/>
                  </a:cubicBezTo>
                  <a:cubicBezTo>
                    <a:pt x="4586" y="19981"/>
                    <a:pt x="7395" y="21600"/>
                    <a:pt x="10353" y="21600"/>
                  </a:cubicBezTo>
                  <a:lnTo>
                    <a:pt x="10651" y="21600"/>
                  </a:lnTo>
                  <a:cubicBezTo>
                    <a:pt x="12577" y="21600"/>
                    <a:pt x="14504" y="21018"/>
                    <a:pt x="16281" y="19632"/>
                  </a:cubicBezTo>
                  <a:cubicBezTo>
                    <a:pt x="19388" y="17557"/>
                    <a:pt x="21451" y="13515"/>
                    <a:pt x="21600" y="9821"/>
                  </a:cubicBezTo>
                  <a:cubicBezTo>
                    <a:pt x="21165" y="4508"/>
                    <a:pt x="16716" y="242"/>
                    <a:pt x="10800" y="10"/>
                  </a:cubicBezTo>
                  <a:cubicBezTo>
                    <a:pt x="10614" y="0"/>
                    <a:pt x="10415" y="0"/>
                    <a:pt x="1022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18059;p91"/>
            <p:cNvSpPr/>
            <p:nvPr/>
          </p:nvSpPr>
          <p:spPr>
            <a:xfrm>
              <a:off x="607288" y="584448"/>
              <a:ext cx="162827" cy="20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8" h="21600" fill="norm" stroke="1" extrusionOk="0">
                  <a:moveTo>
                    <a:pt x="9322" y="3942"/>
                  </a:moveTo>
                  <a:cubicBezTo>
                    <a:pt x="10216" y="3942"/>
                    <a:pt x="11262" y="4074"/>
                    <a:pt x="12017" y="4601"/>
                  </a:cubicBezTo>
                  <a:cubicBezTo>
                    <a:pt x="13214" y="5381"/>
                    <a:pt x="14272" y="6688"/>
                    <a:pt x="14713" y="8258"/>
                  </a:cubicBezTo>
                  <a:cubicBezTo>
                    <a:pt x="15468" y="11794"/>
                    <a:pt x="14561" y="16889"/>
                    <a:pt x="12168" y="17548"/>
                  </a:cubicBezTo>
                  <a:cubicBezTo>
                    <a:pt x="12080" y="17559"/>
                    <a:pt x="11980" y="17559"/>
                    <a:pt x="11879" y="17559"/>
                  </a:cubicBezTo>
                  <a:cubicBezTo>
                    <a:pt x="10972" y="17559"/>
                    <a:pt x="9637" y="17021"/>
                    <a:pt x="8415" y="15846"/>
                  </a:cubicBezTo>
                  <a:cubicBezTo>
                    <a:pt x="6916" y="14539"/>
                    <a:pt x="5569" y="12573"/>
                    <a:pt x="4964" y="10608"/>
                  </a:cubicBezTo>
                  <a:cubicBezTo>
                    <a:pt x="4070" y="7478"/>
                    <a:pt x="5418" y="4733"/>
                    <a:pt x="8264" y="4074"/>
                  </a:cubicBezTo>
                  <a:cubicBezTo>
                    <a:pt x="8566" y="3942"/>
                    <a:pt x="9020" y="3942"/>
                    <a:pt x="9322" y="3942"/>
                  </a:cubicBezTo>
                  <a:close/>
                  <a:moveTo>
                    <a:pt x="9171" y="0"/>
                  </a:moveTo>
                  <a:cubicBezTo>
                    <a:pt x="8415" y="0"/>
                    <a:pt x="7660" y="99"/>
                    <a:pt x="6916" y="286"/>
                  </a:cubicBezTo>
                  <a:cubicBezTo>
                    <a:pt x="1664" y="1460"/>
                    <a:pt x="-1182" y="6424"/>
                    <a:pt x="468" y="11794"/>
                  </a:cubicBezTo>
                  <a:cubicBezTo>
                    <a:pt x="1224" y="14144"/>
                    <a:pt x="3025" y="16757"/>
                    <a:pt x="5267" y="18723"/>
                  </a:cubicBezTo>
                  <a:cubicBezTo>
                    <a:pt x="7219" y="20546"/>
                    <a:pt x="9473" y="21600"/>
                    <a:pt x="11715" y="21600"/>
                  </a:cubicBezTo>
                  <a:cubicBezTo>
                    <a:pt x="12320" y="21600"/>
                    <a:pt x="12912" y="21600"/>
                    <a:pt x="13516" y="21336"/>
                  </a:cubicBezTo>
                  <a:cubicBezTo>
                    <a:pt x="19070" y="19898"/>
                    <a:pt x="20418" y="12310"/>
                    <a:pt x="18919" y="7346"/>
                  </a:cubicBezTo>
                  <a:cubicBezTo>
                    <a:pt x="18164" y="4733"/>
                    <a:pt x="16514" y="2635"/>
                    <a:pt x="14410" y="1460"/>
                  </a:cubicBezTo>
                  <a:cubicBezTo>
                    <a:pt x="12823" y="538"/>
                    <a:pt x="11010" y="0"/>
                    <a:pt x="917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18060;p91"/>
            <p:cNvSpPr/>
            <p:nvPr/>
          </p:nvSpPr>
          <p:spPr>
            <a:xfrm>
              <a:off x="979006" y="617384"/>
              <a:ext cx="208884" cy="207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0" h="21600" fill="norm" stroke="1" extrusionOk="0">
                  <a:moveTo>
                    <a:pt x="11812" y="0"/>
                  </a:moveTo>
                  <a:cubicBezTo>
                    <a:pt x="10295" y="0"/>
                    <a:pt x="8727" y="416"/>
                    <a:pt x="7252" y="1291"/>
                  </a:cubicBezTo>
                  <a:cubicBezTo>
                    <a:pt x="6278" y="1805"/>
                    <a:pt x="6032" y="3106"/>
                    <a:pt x="6524" y="3893"/>
                  </a:cubicBezTo>
                  <a:cubicBezTo>
                    <a:pt x="6760" y="4582"/>
                    <a:pt x="7385" y="4932"/>
                    <a:pt x="8031" y="4932"/>
                  </a:cubicBezTo>
                  <a:cubicBezTo>
                    <a:pt x="8348" y="4932"/>
                    <a:pt x="8676" y="4845"/>
                    <a:pt x="8963" y="4670"/>
                  </a:cubicBezTo>
                  <a:cubicBezTo>
                    <a:pt x="9854" y="4112"/>
                    <a:pt x="10797" y="3839"/>
                    <a:pt x="11719" y="3839"/>
                  </a:cubicBezTo>
                  <a:cubicBezTo>
                    <a:pt x="12928" y="3839"/>
                    <a:pt x="14086" y="4309"/>
                    <a:pt x="15060" y="5195"/>
                  </a:cubicBezTo>
                  <a:cubicBezTo>
                    <a:pt x="15910" y="6234"/>
                    <a:pt x="16525" y="7273"/>
                    <a:pt x="16525" y="8574"/>
                  </a:cubicBezTo>
                  <a:cubicBezTo>
                    <a:pt x="16525" y="10401"/>
                    <a:pt x="15910" y="12227"/>
                    <a:pt x="14568" y="13660"/>
                  </a:cubicBezTo>
                  <a:cubicBezTo>
                    <a:pt x="12416" y="16055"/>
                    <a:pt x="8943" y="17739"/>
                    <a:pt x="6524" y="17739"/>
                  </a:cubicBezTo>
                  <a:cubicBezTo>
                    <a:pt x="5664" y="17739"/>
                    <a:pt x="4926" y="17521"/>
                    <a:pt x="4444" y="17039"/>
                  </a:cubicBezTo>
                  <a:cubicBezTo>
                    <a:pt x="3225" y="16000"/>
                    <a:pt x="3471" y="12490"/>
                    <a:pt x="4936" y="9231"/>
                  </a:cubicBezTo>
                  <a:cubicBezTo>
                    <a:pt x="5418" y="8323"/>
                    <a:pt x="5059" y="7142"/>
                    <a:pt x="4198" y="6628"/>
                  </a:cubicBezTo>
                  <a:cubicBezTo>
                    <a:pt x="3922" y="6507"/>
                    <a:pt x="3635" y="6453"/>
                    <a:pt x="3358" y="6453"/>
                  </a:cubicBezTo>
                  <a:cubicBezTo>
                    <a:pt x="2702" y="6453"/>
                    <a:pt x="2108" y="6803"/>
                    <a:pt x="1760" y="7535"/>
                  </a:cubicBezTo>
                  <a:cubicBezTo>
                    <a:pt x="-187" y="11702"/>
                    <a:pt x="-1048" y="17039"/>
                    <a:pt x="2006" y="20036"/>
                  </a:cubicBezTo>
                  <a:cubicBezTo>
                    <a:pt x="3225" y="21206"/>
                    <a:pt x="4813" y="21600"/>
                    <a:pt x="6647" y="21600"/>
                  </a:cubicBezTo>
                  <a:cubicBezTo>
                    <a:pt x="7744" y="21600"/>
                    <a:pt x="8717" y="21469"/>
                    <a:pt x="9936" y="21206"/>
                  </a:cubicBezTo>
                  <a:cubicBezTo>
                    <a:pt x="12744" y="20299"/>
                    <a:pt x="15429" y="18603"/>
                    <a:pt x="17253" y="16394"/>
                  </a:cubicBezTo>
                  <a:cubicBezTo>
                    <a:pt x="19456" y="14174"/>
                    <a:pt x="20552" y="11440"/>
                    <a:pt x="20306" y="8454"/>
                  </a:cubicBezTo>
                  <a:cubicBezTo>
                    <a:pt x="20183" y="5971"/>
                    <a:pt x="19333" y="3893"/>
                    <a:pt x="17621" y="2330"/>
                  </a:cubicBezTo>
                  <a:cubicBezTo>
                    <a:pt x="15992" y="809"/>
                    <a:pt x="13943" y="0"/>
                    <a:pt x="1181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18061;p91"/>
            <p:cNvSpPr/>
            <p:nvPr/>
          </p:nvSpPr>
          <p:spPr>
            <a:xfrm>
              <a:off x="1096190" y="802692"/>
              <a:ext cx="196792" cy="17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600" fill="norm" stroke="1" extrusionOk="0">
                  <a:moveTo>
                    <a:pt x="12733" y="4940"/>
                  </a:moveTo>
                  <a:cubicBezTo>
                    <a:pt x="14224" y="4940"/>
                    <a:pt x="15526" y="5695"/>
                    <a:pt x="16282" y="7244"/>
                  </a:cubicBezTo>
                  <a:cubicBezTo>
                    <a:pt x="16817" y="8357"/>
                    <a:pt x="16950" y="9774"/>
                    <a:pt x="16683" y="11191"/>
                  </a:cubicBezTo>
                  <a:cubicBezTo>
                    <a:pt x="16149" y="12767"/>
                    <a:pt x="15225" y="14184"/>
                    <a:pt x="13634" y="15137"/>
                  </a:cubicBezTo>
                  <a:cubicBezTo>
                    <a:pt x="12043" y="16236"/>
                    <a:pt x="9928" y="17031"/>
                    <a:pt x="7936" y="17031"/>
                  </a:cubicBezTo>
                  <a:cubicBezTo>
                    <a:pt x="6211" y="17031"/>
                    <a:pt x="4887" y="16554"/>
                    <a:pt x="4364" y="15760"/>
                  </a:cubicBezTo>
                  <a:cubicBezTo>
                    <a:pt x="3963" y="14978"/>
                    <a:pt x="4230" y="13084"/>
                    <a:pt x="5021" y="11350"/>
                  </a:cubicBezTo>
                  <a:cubicBezTo>
                    <a:pt x="6089" y="9297"/>
                    <a:pt x="7669" y="7403"/>
                    <a:pt x="9260" y="6145"/>
                  </a:cubicBezTo>
                  <a:cubicBezTo>
                    <a:pt x="10440" y="5350"/>
                    <a:pt x="11642" y="4940"/>
                    <a:pt x="12733" y="4940"/>
                  </a:cubicBezTo>
                  <a:close/>
                  <a:moveTo>
                    <a:pt x="12510" y="0"/>
                  </a:moveTo>
                  <a:cubicBezTo>
                    <a:pt x="10696" y="0"/>
                    <a:pt x="8782" y="622"/>
                    <a:pt x="7013" y="1894"/>
                  </a:cubicBezTo>
                  <a:cubicBezTo>
                    <a:pt x="4765" y="3470"/>
                    <a:pt x="2773" y="5986"/>
                    <a:pt x="1448" y="8833"/>
                  </a:cubicBezTo>
                  <a:cubicBezTo>
                    <a:pt x="-276" y="12144"/>
                    <a:pt x="-410" y="15455"/>
                    <a:pt x="781" y="17812"/>
                  </a:cubicBezTo>
                  <a:cubicBezTo>
                    <a:pt x="1971" y="20183"/>
                    <a:pt x="4364" y="21600"/>
                    <a:pt x="7669" y="21600"/>
                  </a:cubicBezTo>
                  <a:cubicBezTo>
                    <a:pt x="10329" y="21600"/>
                    <a:pt x="13367" y="20646"/>
                    <a:pt x="15492" y="19071"/>
                  </a:cubicBezTo>
                  <a:cubicBezTo>
                    <a:pt x="17874" y="17495"/>
                    <a:pt x="19465" y="15137"/>
                    <a:pt x="20266" y="12608"/>
                  </a:cubicBezTo>
                  <a:cubicBezTo>
                    <a:pt x="21190" y="9933"/>
                    <a:pt x="20923" y="7098"/>
                    <a:pt x="19599" y="4728"/>
                  </a:cubicBezTo>
                  <a:cubicBezTo>
                    <a:pt x="18130" y="1616"/>
                    <a:pt x="15448" y="0"/>
                    <a:pt x="1251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18062;p91"/>
            <p:cNvSpPr/>
            <p:nvPr/>
          </p:nvSpPr>
          <p:spPr>
            <a:xfrm>
              <a:off x="627084" y="797220"/>
              <a:ext cx="459593" cy="363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9480" y="0"/>
                  </a:moveTo>
                  <a:cubicBezTo>
                    <a:pt x="8237" y="0"/>
                    <a:pt x="6989" y="262"/>
                    <a:pt x="5789" y="769"/>
                  </a:cubicBezTo>
                  <a:cubicBezTo>
                    <a:pt x="3221" y="1887"/>
                    <a:pt x="1277" y="4118"/>
                    <a:pt x="417" y="6798"/>
                  </a:cubicBezTo>
                  <a:cubicBezTo>
                    <a:pt x="-437" y="9472"/>
                    <a:pt x="19" y="12078"/>
                    <a:pt x="1790" y="14308"/>
                  </a:cubicBezTo>
                  <a:cubicBezTo>
                    <a:pt x="3105" y="16020"/>
                    <a:pt x="5165" y="17507"/>
                    <a:pt x="8246" y="19144"/>
                  </a:cubicBezTo>
                  <a:cubicBezTo>
                    <a:pt x="11275" y="20856"/>
                    <a:pt x="13565" y="21600"/>
                    <a:pt x="15393" y="21600"/>
                  </a:cubicBezTo>
                  <a:cubicBezTo>
                    <a:pt x="17793" y="21600"/>
                    <a:pt x="19507" y="20188"/>
                    <a:pt x="20366" y="17507"/>
                  </a:cubicBezTo>
                  <a:cubicBezTo>
                    <a:pt x="21163" y="15202"/>
                    <a:pt x="21163" y="12378"/>
                    <a:pt x="20366" y="9772"/>
                  </a:cubicBezTo>
                  <a:cubicBezTo>
                    <a:pt x="20275" y="9354"/>
                    <a:pt x="19929" y="9035"/>
                    <a:pt x="19560" y="9035"/>
                  </a:cubicBezTo>
                  <a:cubicBezTo>
                    <a:pt x="19464" y="9035"/>
                    <a:pt x="19373" y="9054"/>
                    <a:pt x="19277" y="9104"/>
                  </a:cubicBezTo>
                  <a:cubicBezTo>
                    <a:pt x="18878" y="9322"/>
                    <a:pt x="18590" y="9922"/>
                    <a:pt x="18821" y="10516"/>
                  </a:cubicBezTo>
                  <a:cubicBezTo>
                    <a:pt x="19334" y="12671"/>
                    <a:pt x="19449" y="14827"/>
                    <a:pt x="18878" y="16539"/>
                  </a:cubicBezTo>
                  <a:cubicBezTo>
                    <a:pt x="18408" y="17989"/>
                    <a:pt x="17597" y="19257"/>
                    <a:pt x="15494" y="19257"/>
                  </a:cubicBezTo>
                  <a:cubicBezTo>
                    <a:pt x="14035" y="19257"/>
                    <a:pt x="11957" y="18645"/>
                    <a:pt x="8933" y="17064"/>
                  </a:cubicBezTo>
                  <a:cubicBezTo>
                    <a:pt x="6077" y="15502"/>
                    <a:pt x="4248" y="14158"/>
                    <a:pt x="3105" y="12671"/>
                  </a:cubicBezTo>
                  <a:cubicBezTo>
                    <a:pt x="1848" y="11034"/>
                    <a:pt x="1507" y="9472"/>
                    <a:pt x="2078" y="7617"/>
                  </a:cubicBezTo>
                  <a:cubicBezTo>
                    <a:pt x="2707" y="5530"/>
                    <a:pt x="4305" y="3818"/>
                    <a:pt x="6365" y="2855"/>
                  </a:cubicBezTo>
                  <a:cubicBezTo>
                    <a:pt x="7373" y="2449"/>
                    <a:pt x="8419" y="2243"/>
                    <a:pt x="9470" y="2243"/>
                  </a:cubicBezTo>
                  <a:cubicBezTo>
                    <a:pt x="10733" y="2243"/>
                    <a:pt x="12005" y="2543"/>
                    <a:pt x="13219" y="3149"/>
                  </a:cubicBezTo>
                  <a:cubicBezTo>
                    <a:pt x="14707" y="3968"/>
                    <a:pt x="16080" y="5236"/>
                    <a:pt x="17107" y="6873"/>
                  </a:cubicBezTo>
                  <a:cubicBezTo>
                    <a:pt x="17280" y="7142"/>
                    <a:pt x="17563" y="7304"/>
                    <a:pt x="17832" y="7304"/>
                  </a:cubicBezTo>
                  <a:cubicBezTo>
                    <a:pt x="18005" y="7304"/>
                    <a:pt x="18173" y="7235"/>
                    <a:pt x="18307" y="7092"/>
                  </a:cubicBezTo>
                  <a:cubicBezTo>
                    <a:pt x="18648" y="6723"/>
                    <a:pt x="18705" y="5980"/>
                    <a:pt x="18422" y="5455"/>
                  </a:cubicBezTo>
                  <a:cubicBezTo>
                    <a:pt x="17222" y="3599"/>
                    <a:pt x="15677" y="2112"/>
                    <a:pt x="13848" y="1143"/>
                  </a:cubicBezTo>
                  <a:cubicBezTo>
                    <a:pt x="12451" y="375"/>
                    <a:pt x="10963" y="0"/>
                    <a:pt x="948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1"/>
      <p:bldP build="whole" bldLvl="1" animBg="1" rev="0" advAuto="0" spid="260" grpId="13"/>
      <p:bldP build="whole" bldLvl="1" animBg="1" rev="0" advAuto="0" spid="224" grpId="2"/>
      <p:bldP build="whole" bldLvl="1" animBg="1" rev="0" advAuto="0" spid="234" grpId="9"/>
      <p:bldP build="whole" bldLvl="1" animBg="1" rev="0" advAuto="0" spid="238" grpId="12"/>
      <p:bldP build="whole" bldLvl="1" animBg="1" rev="0" advAuto="0" spid="226" grpId="3"/>
      <p:bldP build="whole" bldLvl="1" animBg="1" rev="0" advAuto="0" spid="257" grpId="4"/>
      <p:bldP build="whole" bldLvl="1" animBg="1" rev="0" advAuto="0" spid="256" grpId="1"/>
      <p:bldP build="whole" bldLvl="1" animBg="1" rev="0" advAuto="0" spid="233" grpId="8"/>
      <p:bldP build="whole" bldLvl="1" animBg="1" rev="0" advAuto="0" spid="259" grpId="10"/>
      <p:bldP build="whole" bldLvl="1" animBg="1" rev="0" advAuto="0" spid="230" grpId="6"/>
      <p:bldP build="whole" bldLvl="1" animBg="1" rev="0" advAuto="0" spid="229" grpId="5"/>
      <p:bldP build="whole" bldLvl="1" animBg="1" rev="0" advAuto="0" spid="258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7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sp>
        <p:nvSpPr>
          <p:cNvPr id="27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85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28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27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8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28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86" name="IMG_0320.png" descr="IMG_0320.png"/>
          <p:cNvPicPr>
            <a:picLocks noChangeAspect="1"/>
          </p:cNvPicPr>
          <p:nvPr/>
        </p:nvPicPr>
        <p:blipFill>
          <a:blip r:embed="rId3">
            <a:extLst/>
          </a:blip>
          <a:srcRect l="27580" t="18041" r="43847" b="74336"/>
          <a:stretch>
            <a:fillRect/>
          </a:stretch>
        </p:blipFill>
        <p:spPr>
          <a:xfrm>
            <a:off x="3560011" y="3490499"/>
            <a:ext cx="8504367" cy="1701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0320.png" descr="IMG_0320.png"/>
          <p:cNvPicPr>
            <a:picLocks noChangeAspect="1"/>
          </p:cNvPicPr>
          <p:nvPr/>
        </p:nvPicPr>
        <p:blipFill>
          <a:blip r:embed="rId3">
            <a:extLst/>
          </a:blip>
          <a:srcRect l="29831" t="25432" r="43984" b="58345"/>
          <a:stretch>
            <a:fillRect/>
          </a:stretch>
        </p:blipFill>
        <p:spPr>
          <a:xfrm>
            <a:off x="12145081" y="4986126"/>
            <a:ext cx="6580590" cy="305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0320.png" descr="IMG_0320.png"/>
          <p:cNvPicPr>
            <a:picLocks noChangeAspect="1"/>
          </p:cNvPicPr>
          <p:nvPr/>
        </p:nvPicPr>
        <p:blipFill>
          <a:blip r:embed="rId3">
            <a:extLst/>
          </a:blip>
          <a:srcRect l="27067" t="40888" r="43738" b="50000"/>
          <a:stretch>
            <a:fillRect/>
          </a:stretch>
        </p:blipFill>
        <p:spPr>
          <a:xfrm>
            <a:off x="2477733" y="5052892"/>
            <a:ext cx="8159058" cy="190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0320.png" descr="IMG_0320.png"/>
          <p:cNvPicPr>
            <a:picLocks noChangeAspect="1"/>
          </p:cNvPicPr>
          <p:nvPr/>
        </p:nvPicPr>
        <p:blipFill>
          <a:blip r:embed="rId3">
            <a:extLst/>
          </a:blip>
          <a:srcRect l="26883" t="50571" r="43738" b="24853"/>
          <a:stretch>
            <a:fillRect/>
          </a:stretch>
        </p:blipFill>
        <p:spPr>
          <a:xfrm>
            <a:off x="12493537" y="8315170"/>
            <a:ext cx="6232102" cy="3909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0320.png" descr="IMG_0320.png"/>
          <p:cNvPicPr>
            <a:picLocks noChangeAspect="1"/>
          </p:cNvPicPr>
          <p:nvPr/>
        </p:nvPicPr>
        <p:blipFill>
          <a:blip r:embed="rId3">
            <a:extLst/>
          </a:blip>
          <a:srcRect l="30691" t="75300" r="43762" b="17819"/>
          <a:stretch>
            <a:fillRect/>
          </a:stretch>
        </p:blipFill>
        <p:spPr>
          <a:xfrm>
            <a:off x="3218420" y="8906220"/>
            <a:ext cx="7076671" cy="1429309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خط"/>
          <p:cNvSpPr/>
          <p:nvPr/>
        </p:nvSpPr>
        <p:spPr>
          <a:xfrm flipV="1">
            <a:off x="12132381" y="5191902"/>
            <a:ext cx="1" cy="630388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2" name="خط"/>
          <p:cNvSpPr/>
          <p:nvPr/>
        </p:nvSpPr>
        <p:spPr>
          <a:xfrm>
            <a:off x="2775699" y="8056749"/>
            <a:ext cx="157219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95" name="تجميع"/>
          <p:cNvGrpSpPr/>
          <p:nvPr/>
        </p:nvGrpSpPr>
        <p:grpSpPr>
          <a:xfrm>
            <a:off x="18814609" y="5098641"/>
            <a:ext cx="1127671" cy="1092823"/>
            <a:chOff x="0" y="0"/>
            <a:chExt cx="1127669" cy="1092822"/>
          </a:xfrm>
        </p:grpSpPr>
        <p:sp>
          <p:nvSpPr>
            <p:cNvPr id="293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94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98" name="تجميع"/>
          <p:cNvGrpSpPr/>
          <p:nvPr/>
        </p:nvGrpSpPr>
        <p:grpSpPr>
          <a:xfrm>
            <a:off x="10636689" y="5098641"/>
            <a:ext cx="1127671" cy="1092823"/>
            <a:chOff x="0" y="0"/>
            <a:chExt cx="1127669" cy="1092822"/>
          </a:xfrm>
        </p:grpSpPr>
        <p:sp>
          <p:nvSpPr>
            <p:cNvPr id="296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97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1" name="تجميع"/>
          <p:cNvGrpSpPr/>
          <p:nvPr/>
        </p:nvGrpSpPr>
        <p:grpSpPr>
          <a:xfrm>
            <a:off x="18814609" y="8191647"/>
            <a:ext cx="1127671" cy="1092824"/>
            <a:chOff x="0" y="0"/>
            <a:chExt cx="1127669" cy="1092822"/>
          </a:xfrm>
        </p:grpSpPr>
        <p:sp>
          <p:nvSpPr>
            <p:cNvPr id="299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30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4" name="تجميع"/>
          <p:cNvGrpSpPr/>
          <p:nvPr/>
        </p:nvGrpSpPr>
        <p:grpSpPr>
          <a:xfrm>
            <a:off x="10636689" y="8738058"/>
            <a:ext cx="1127671" cy="1092823"/>
            <a:chOff x="0" y="0"/>
            <a:chExt cx="1127669" cy="1092822"/>
          </a:xfrm>
        </p:grpSpPr>
        <p:sp>
          <p:nvSpPr>
            <p:cNvPr id="302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303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2"/>
      <p:bldP build="whole" bldLvl="1" animBg="1" rev="0" advAuto="0" spid="295" grpId="1"/>
      <p:bldP build="whole" bldLvl="1" animBg="1" rev="0" advAuto="0" spid="289" grpId="6"/>
      <p:bldP build="whole" bldLvl="1" animBg="1" rev="0" advAuto="0" spid="301" grpId="5"/>
      <p:bldP build="whole" bldLvl="1" animBg="1" rev="0" advAuto="0" spid="290" grpId="8"/>
      <p:bldP build="whole" bldLvl="1" animBg="1" rev="0" advAuto="0" spid="288" grpId="4"/>
      <p:bldP build="whole" bldLvl="1" animBg="1" rev="0" advAuto="0" spid="298" grpId="3"/>
      <p:bldP build="whole" bldLvl="1" animBg="1" rev="0" advAuto="0" spid="304" grpId="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30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sp>
        <p:nvSpPr>
          <p:cNvPr id="30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1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31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1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1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1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9" name="مستطيل 92"/>
          <p:cNvSpPr txBox="1"/>
          <p:nvPr/>
        </p:nvSpPr>
        <p:spPr>
          <a:xfrm>
            <a:off x="1148775" y="4758095"/>
            <a:ext cx="18642921" cy="248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حيتان : تزداد كتلة مولود الحوت الأزرق حوالي ٩٠ كيلو جراماً يومياً . فكم</a:t>
            </a:r>
          </a:p>
          <a:p>
            <a:pPr defTabSz="914400" rtl="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كيلو جراماً تقريباً تزداد كتلته في الساعة ؟</a:t>
            </a:r>
          </a:p>
        </p:txBody>
      </p:sp>
      <p:pic>
        <p:nvPicPr>
          <p:cNvPr id="32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16843" y="7248074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تجميع"/>
          <p:cNvGrpSpPr/>
          <p:nvPr/>
        </p:nvGrpSpPr>
        <p:grpSpPr>
          <a:xfrm>
            <a:off x="21101547" y="7819909"/>
            <a:ext cx="1687983" cy="1522182"/>
            <a:chOff x="0" y="0"/>
            <a:chExt cx="1687981" cy="1522181"/>
          </a:xfrm>
        </p:grpSpPr>
        <p:pic>
          <p:nvPicPr>
            <p:cNvPr id="321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331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322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324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30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325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337" name="Google Shape;17840;p91"/>
          <p:cNvGrpSpPr/>
          <p:nvPr/>
        </p:nvGrpSpPr>
        <p:grpSpPr>
          <a:xfrm>
            <a:off x="18007902" y="6158508"/>
            <a:ext cx="1140408" cy="1139030"/>
            <a:chOff x="0" y="0"/>
            <a:chExt cx="1140407" cy="1139028"/>
          </a:xfrm>
        </p:grpSpPr>
        <p:sp>
          <p:nvSpPr>
            <p:cNvPr id="333" name="Google Shape;17841;p91"/>
            <p:cNvSpPr/>
            <p:nvPr/>
          </p:nvSpPr>
          <p:spPr>
            <a:xfrm>
              <a:off x="252950" y="193572"/>
              <a:ext cx="320847" cy="9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fill="norm" stroke="1" extrusionOk="0">
                  <a:moveTo>
                    <a:pt x="10662" y="0"/>
                  </a:moveTo>
                  <a:cubicBezTo>
                    <a:pt x="6708" y="0"/>
                    <a:pt x="3066" y="5081"/>
                    <a:pt x="294" y="14912"/>
                  </a:cubicBezTo>
                  <a:cubicBezTo>
                    <a:pt x="-98" y="16330"/>
                    <a:pt x="-98" y="19142"/>
                    <a:pt x="294" y="20537"/>
                  </a:cubicBezTo>
                  <a:cubicBezTo>
                    <a:pt x="494" y="21246"/>
                    <a:pt x="773" y="21600"/>
                    <a:pt x="1058" y="21600"/>
                  </a:cubicBezTo>
                  <a:cubicBezTo>
                    <a:pt x="1344" y="21600"/>
                    <a:pt x="1643" y="21246"/>
                    <a:pt x="1876" y="20537"/>
                  </a:cubicBezTo>
                  <a:cubicBezTo>
                    <a:pt x="4255" y="12100"/>
                    <a:pt x="7339" y="7610"/>
                    <a:pt x="10662" y="7610"/>
                  </a:cubicBezTo>
                  <a:cubicBezTo>
                    <a:pt x="14065" y="7610"/>
                    <a:pt x="17149" y="12100"/>
                    <a:pt x="19521" y="20537"/>
                  </a:cubicBezTo>
                  <a:cubicBezTo>
                    <a:pt x="19721" y="21246"/>
                    <a:pt x="20020" y="21600"/>
                    <a:pt x="20319" y="21600"/>
                  </a:cubicBezTo>
                  <a:cubicBezTo>
                    <a:pt x="20611" y="21600"/>
                    <a:pt x="20910" y="21246"/>
                    <a:pt x="21110" y="20537"/>
                  </a:cubicBezTo>
                  <a:cubicBezTo>
                    <a:pt x="21502" y="19142"/>
                    <a:pt x="21502" y="16330"/>
                    <a:pt x="21110" y="14912"/>
                  </a:cubicBezTo>
                  <a:cubicBezTo>
                    <a:pt x="18338" y="5081"/>
                    <a:pt x="14617" y="0"/>
                    <a:pt x="1066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17842;p91"/>
            <p:cNvSpPr/>
            <p:nvPr/>
          </p:nvSpPr>
          <p:spPr>
            <a:xfrm>
              <a:off x="-1" y="0"/>
              <a:ext cx="1140409" cy="11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600" fill="norm" stroke="1" extrusionOk="0">
                  <a:moveTo>
                    <a:pt x="13012" y="13074"/>
                  </a:moveTo>
                  <a:lnTo>
                    <a:pt x="13806" y="13928"/>
                  </a:lnTo>
                  <a:lnTo>
                    <a:pt x="13312" y="14468"/>
                  </a:lnTo>
                  <a:lnTo>
                    <a:pt x="12497" y="13614"/>
                  </a:lnTo>
                  <a:cubicBezTo>
                    <a:pt x="12690" y="13455"/>
                    <a:pt x="12841" y="13253"/>
                    <a:pt x="13012" y="13074"/>
                  </a:cubicBezTo>
                  <a:close/>
                  <a:moveTo>
                    <a:pt x="7478" y="618"/>
                  </a:moveTo>
                  <a:cubicBezTo>
                    <a:pt x="9232" y="618"/>
                    <a:pt x="10983" y="1321"/>
                    <a:pt x="12304" y="2726"/>
                  </a:cubicBezTo>
                  <a:cubicBezTo>
                    <a:pt x="14859" y="5403"/>
                    <a:pt x="14965" y="9588"/>
                    <a:pt x="12733" y="12399"/>
                  </a:cubicBezTo>
                  <a:cubicBezTo>
                    <a:pt x="12453" y="12781"/>
                    <a:pt x="12174" y="13051"/>
                    <a:pt x="11853" y="13344"/>
                  </a:cubicBezTo>
                  <a:cubicBezTo>
                    <a:pt x="10592" y="14453"/>
                    <a:pt x="9038" y="15006"/>
                    <a:pt x="7481" y="15006"/>
                  </a:cubicBezTo>
                  <a:cubicBezTo>
                    <a:pt x="5723" y="15006"/>
                    <a:pt x="3963" y="14302"/>
                    <a:pt x="2619" y="12894"/>
                  </a:cubicBezTo>
                  <a:cubicBezTo>
                    <a:pt x="-65" y="10083"/>
                    <a:pt x="-65" y="5517"/>
                    <a:pt x="2619" y="2726"/>
                  </a:cubicBezTo>
                  <a:cubicBezTo>
                    <a:pt x="3961" y="1321"/>
                    <a:pt x="5723" y="618"/>
                    <a:pt x="7478" y="618"/>
                  </a:cubicBezTo>
                  <a:close/>
                  <a:moveTo>
                    <a:pt x="14630" y="14054"/>
                  </a:moveTo>
                  <a:cubicBezTo>
                    <a:pt x="14688" y="14054"/>
                    <a:pt x="14742" y="14079"/>
                    <a:pt x="14773" y="14132"/>
                  </a:cubicBezTo>
                  <a:lnTo>
                    <a:pt x="15609" y="14918"/>
                  </a:lnTo>
                  <a:lnTo>
                    <a:pt x="14194" y="16403"/>
                  </a:lnTo>
                  <a:lnTo>
                    <a:pt x="13485" y="15481"/>
                  </a:lnTo>
                  <a:cubicBezTo>
                    <a:pt x="13420" y="15367"/>
                    <a:pt x="13420" y="15210"/>
                    <a:pt x="13485" y="15142"/>
                  </a:cubicBezTo>
                  <a:lnTo>
                    <a:pt x="14450" y="14132"/>
                  </a:lnTo>
                  <a:cubicBezTo>
                    <a:pt x="14497" y="14084"/>
                    <a:pt x="14565" y="14054"/>
                    <a:pt x="14630" y="14054"/>
                  </a:cubicBezTo>
                  <a:close/>
                  <a:moveTo>
                    <a:pt x="16103" y="15301"/>
                  </a:moveTo>
                  <a:lnTo>
                    <a:pt x="19561" y="18473"/>
                  </a:lnTo>
                  <a:cubicBezTo>
                    <a:pt x="20141" y="19012"/>
                    <a:pt x="20183" y="19979"/>
                    <a:pt x="19604" y="20565"/>
                  </a:cubicBezTo>
                  <a:cubicBezTo>
                    <a:pt x="19337" y="20842"/>
                    <a:pt x="18998" y="20978"/>
                    <a:pt x="18659" y="20978"/>
                  </a:cubicBezTo>
                  <a:cubicBezTo>
                    <a:pt x="18284" y="20978"/>
                    <a:pt x="17909" y="20814"/>
                    <a:pt x="17629" y="20497"/>
                  </a:cubicBezTo>
                  <a:lnTo>
                    <a:pt x="14623" y="16852"/>
                  </a:lnTo>
                  <a:lnTo>
                    <a:pt x="16103" y="15301"/>
                  </a:lnTo>
                  <a:close/>
                  <a:moveTo>
                    <a:pt x="7461" y="0"/>
                  </a:moveTo>
                  <a:cubicBezTo>
                    <a:pt x="5550" y="0"/>
                    <a:pt x="3640" y="758"/>
                    <a:pt x="2190" y="2277"/>
                  </a:cubicBezTo>
                  <a:cubicBezTo>
                    <a:pt x="-730" y="5358"/>
                    <a:pt x="-730" y="10308"/>
                    <a:pt x="2190" y="13344"/>
                  </a:cubicBezTo>
                  <a:cubicBezTo>
                    <a:pt x="3652" y="14876"/>
                    <a:pt x="5560" y="15626"/>
                    <a:pt x="7461" y="15626"/>
                  </a:cubicBezTo>
                  <a:cubicBezTo>
                    <a:pt x="9079" y="15626"/>
                    <a:pt x="10691" y="15084"/>
                    <a:pt x="12024" y="14018"/>
                  </a:cubicBezTo>
                  <a:lnTo>
                    <a:pt x="12904" y="14940"/>
                  </a:lnTo>
                  <a:cubicBezTo>
                    <a:pt x="12776" y="15256"/>
                    <a:pt x="12798" y="15637"/>
                    <a:pt x="13034" y="15885"/>
                  </a:cubicBezTo>
                  <a:lnTo>
                    <a:pt x="17220" y="20901"/>
                  </a:lnTo>
                  <a:cubicBezTo>
                    <a:pt x="17611" y="21370"/>
                    <a:pt x="18152" y="21600"/>
                    <a:pt x="18693" y="21600"/>
                  </a:cubicBezTo>
                  <a:cubicBezTo>
                    <a:pt x="19195" y="21600"/>
                    <a:pt x="19694" y="21404"/>
                    <a:pt x="20076" y="21014"/>
                  </a:cubicBezTo>
                  <a:cubicBezTo>
                    <a:pt x="20870" y="20158"/>
                    <a:pt x="20829" y="18787"/>
                    <a:pt x="19968" y="18022"/>
                  </a:cubicBezTo>
                  <a:lnTo>
                    <a:pt x="15180" y="13637"/>
                  </a:lnTo>
                  <a:cubicBezTo>
                    <a:pt x="15025" y="13486"/>
                    <a:pt x="14830" y="13419"/>
                    <a:pt x="14637" y="13419"/>
                  </a:cubicBezTo>
                  <a:cubicBezTo>
                    <a:pt x="14513" y="13419"/>
                    <a:pt x="14388" y="13448"/>
                    <a:pt x="14278" y="13501"/>
                  </a:cubicBezTo>
                  <a:lnTo>
                    <a:pt x="13377" y="12579"/>
                  </a:lnTo>
                  <a:cubicBezTo>
                    <a:pt x="15631" y="9543"/>
                    <a:pt x="15460" y="5088"/>
                    <a:pt x="12733" y="2277"/>
                  </a:cubicBezTo>
                  <a:cubicBezTo>
                    <a:pt x="11283" y="758"/>
                    <a:pt x="9373" y="0"/>
                    <a:pt x="7461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17843;p91"/>
            <p:cNvSpPr/>
            <p:nvPr/>
          </p:nvSpPr>
          <p:spPr>
            <a:xfrm>
              <a:off x="438355" y="96138"/>
              <a:ext cx="293179" cy="6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21600" fill="norm" stroke="1" extrusionOk="0">
                  <a:moveTo>
                    <a:pt x="1136" y="0"/>
                  </a:moveTo>
                  <a:cubicBezTo>
                    <a:pt x="575" y="0"/>
                    <a:pt x="107" y="200"/>
                    <a:pt x="34" y="533"/>
                  </a:cubicBezTo>
                  <a:cubicBezTo>
                    <a:pt x="-124" y="897"/>
                    <a:pt x="272" y="1138"/>
                    <a:pt x="978" y="1178"/>
                  </a:cubicBezTo>
                  <a:cubicBezTo>
                    <a:pt x="5141" y="1501"/>
                    <a:pt x="8750" y="2432"/>
                    <a:pt x="11659" y="3970"/>
                  </a:cubicBezTo>
                  <a:cubicBezTo>
                    <a:pt x="19042" y="7771"/>
                    <a:pt x="19042" y="13958"/>
                    <a:pt x="11659" y="17759"/>
                  </a:cubicBezTo>
                  <a:cubicBezTo>
                    <a:pt x="8750" y="19172"/>
                    <a:pt x="4982" y="20143"/>
                    <a:pt x="978" y="20428"/>
                  </a:cubicBezTo>
                  <a:cubicBezTo>
                    <a:pt x="424" y="20506"/>
                    <a:pt x="34" y="20792"/>
                    <a:pt x="34" y="21114"/>
                  </a:cubicBezTo>
                  <a:cubicBezTo>
                    <a:pt x="114" y="21396"/>
                    <a:pt x="582" y="21600"/>
                    <a:pt x="1057" y="21600"/>
                  </a:cubicBezTo>
                  <a:lnTo>
                    <a:pt x="1288" y="21600"/>
                  </a:lnTo>
                  <a:cubicBezTo>
                    <a:pt x="5926" y="21237"/>
                    <a:pt x="10010" y="20184"/>
                    <a:pt x="13229" y="18526"/>
                  </a:cubicBezTo>
                  <a:cubicBezTo>
                    <a:pt x="21476" y="14281"/>
                    <a:pt x="21476" y="7366"/>
                    <a:pt x="13229" y="3121"/>
                  </a:cubicBezTo>
                  <a:cubicBezTo>
                    <a:pt x="10010" y="1423"/>
                    <a:pt x="5926" y="370"/>
                    <a:pt x="1288" y="7"/>
                  </a:cubicBezTo>
                  <a:cubicBezTo>
                    <a:pt x="1235" y="3"/>
                    <a:pt x="1182" y="0"/>
                    <a:pt x="113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17844;p91"/>
            <p:cNvSpPr/>
            <p:nvPr/>
          </p:nvSpPr>
          <p:spPr>
            <a:xfrm>
              <a:off x="92826" y="96238"/>
              <a:ext cx="299939" cy="6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1" h="21600" fill="norm" stroke="1" extrusionOk="0">
                  <a:moveTo>
                    <a:pt x="18460" y="0"/>
                  </a:moveTo>
                  <a:cubicBezTo>
                    <a:pt x="18421" y="0"/>
                    <a:pt x="18383" y="0"/>
                    <a:pt x="18344" y="3"/>
                  </a:cubicBezTo>
                  <a:cubicBezTo>
                    <a:pt x="13716" y="204"/>
                    <a:pt x="9472" y="1298"/>
                    <a:pt x="6076" y="3037"/>
                  </a:cubicBezTo>
                  <a:cubicBezTo>
                    <a:pt x="-2025" y="7283"/>
                    <a:pt x="-2025" y="14239"/>
                    <a:pt x="6076" y="18485"/>
                  </a:cubicBezTo>
                  <a:cubicBezTo>
                    <a:pt x="9472" y="20224"/>
                    <a:pt x="13716" y="21318"/>
                    <a:pt x="18344" y="21600"/>
                  </a:cubicBezTo>
                  <a:lnTo>
                    <a:pt x="18421" y="21600"/>
                  </a:lnTo>
                  <a:cubicBezTo>
                    <a:pt x="19037" y="21600"/>
                    <a:pt x="19426" y="21396"/>
                    <a:pt x="19504" y="21114"/>
                  </a:cubicBezTo>
                  <a:cubicBezTo>
                    <a:pt x="19575" y="20792"/>
                    <a:pt x="19115" y="20506"/>
                    <a:pt x="18499" y="20506"/>
                  </a:cubicBezTo>
                  <a:cubicBezTo>
                    <a:pt x="14410" y="20224"/>
                    <a:pt x="10547" y="19294"/>
                    <a:pt x="7540" y="17718"/>
                  </a:cubicBezTo>
                  <a:cubicBezTo>
                    <a:pt x="289" y="13917"/>
                    <a:pt x="289" y="7687"/>
                    <a:pt x="7540" y="3927"/>
                  </a:cubicBezTo>
                  <a:cubicBezTo>
                    <a:pt x="10547" y="2347"/>
                    <a:pt x="14254" y="1379"/>
                    <a:pt x="18499" y="1135"/>
                  </a:cubicBezTo>
                  <a:cubicBezTo>
                    <a:pt x="19115" y="1053"/>
                    <a:pt x="19575" y="812"/>
                    <a:pt x="19504" y="530"/>
                  </a:cubicBezTo>
                  <a:cubicBezTo>
                    <a:pt x="19432" y="228"/>
                    <a:pt x="18959" y="0"/>
                    <a:pt x="1846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40" name="Google Shape;17785;p91"/>
          <p:cNvGrpSpPr/>
          <p:nvPr/>
        </p:nvGrpSpPr>
        <p:grpSpPr>
          <a:xfrm>
            <a:off x="18007902" y="7552484"/>
            <a:ext cx="1267574" cy="1266498"/>
            <a:chOff x="0" y="0"/>
            <a:chExt cx="1267573" cy="1266497"/>
          </a:xfrm>
        </p:grpSpPr>
        <p:sp>
          <p:nvSpPr>
            <p:cNvPr id="338" name="Google Shape;17786;p91"/>
            <p:cNvSpPr/>
            <p:nvPr/>
          </p:nvSpPr>
          <p:spPr>
            <a:xfrm>
              <a:off x="0" y="134984"/>
              <a:ext cx="1131880" cy="113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9" name="Google Shape;17787;p91"/>
            <p:cNvSpPr/>
            <p:nvPr/>
          </p:nvSpPr>
          <p:spPr>
            <a:xfrm>
              <a:off x="137934" y="0"/>
              <a:ext cx="1129640" cy="1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3" name="Google Shape;18068;p91"/>
          <p:cNvGrpSpPr/>
          <p:nvPr/>
        </p:nvGrpSpPr>
        <p:grpSpPr>
          <a:xfrm>
            <a:off x="18077243" y="9002361"/>
            <a:ext cx="1301202" cy="1394156"/>
            <a:chOff x="0" y="0"/>
            <a:chExt cx="1301200" cy="1394154"/>
          </a:xfrm>
        </p:grpSpPr>
        <p:sp>
          <p:nvSpPr>
            <p:cNvPr id="341" name="Google Shape;18069;p91"/>
            <p:cNvSpPr/>
            <p:nvPr/>
          </p:nvSpPr>
          <p:spPr>
            <a:xfrm>
              <a:off x="234016" y="232979"/>
              <a:ext cx="832677" cy="116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0576" y="800"/>
                  </a:moveTo>
                  <a:cubicBezTo>
                    <a:pt x="12929" y="800"/>
                    <a:pt x="15101" y="1439"/>
                    <a:pt x="16836" y="2582"/>
                  </a:cubicBezTo>
                  <a:cubicBezTo>
                    <a:pt x="18827" y="3912"/>
                    <a:pt x="20021" y="5799"/>
                    <a:pt x="20021" y="7767"/>
                  </a:cubicBezTo>
                  <a:cubicBezTo>
                    <a:pt x="19985" y="9099"/>
                    <a:pt x="19477" y="10428"/>
                    <a:pt x="18502" y="11518"/>
                  </a:cubicBezTo>
                  <a:cubicBezTo>
                    <a:pt x="17523" y="12608"/>
                    <a:pt x="16186" y="13486"/>
                    <a:pt x="14557" y="14045"/>
                  </a:cubicBezTo>
                  <a:cubicBezTo>
                    <a:pt x="13545" y="14364"/>
                    <a:pt x="12929" y="15135"/>
                    <a:pt x="12929" y="15962"/>
                  </a:cubicBezTo>
                  <a:lnTo>
                    <a:pt x="12929" y="16440"/>
                  </a:lnTo>
                  <a:lnTo>
                    <a:pt x="8118" y="16440"/>
                  </a:lnTo>
                  <a:lnTo>
                    <a:pt x="8118" y="15962"/>
                  </a:lnTo>
                  <a:cubicBezTo>
                    <a:pt x="8118" y="15135"/>
                    <a:pt x="7501" y="14418"/>
                    <a:pt x="6489" y="14045"/>
                  </a:cubicBezTo>
                  <a:cubicBezTo>
                    <a:pt x="2800" y="12742"/>
                    <a:pt x="664" y="9843"/>
                    <a:pt x="1171" y="6865"/>
                  </a:cubicBezTo>
                  <a:cubicBezTo>
                    <a:pt x="1712" y="3726"/>
                    <a:pt x="5186" y="1173"/>
                    <a:pt x="9492" y="853"/>
                  </a:cubicBezTo>
                  <a:cubicBezTo>
                    <a:pt x="9853" y="800"/>
                    <a:pt x="10215" y="800"/>
                    <a:pt x="10576" y="800"/>
                  </a:cubicBezTo>
                  <a:close/>
                  <a:moveTo>
                    <a:pt x="12929" y="17264"/>
                  </a:moveTo>
                  <a:lnTo>
                    <a:pt x="12929" y="18593"/>
                  </a:lnTo>
                  <a:cubicBezTo>
                    <a:pt x="12929" y="18859"/>
                    <a:pt x="12640" y="19073"/>
                    <a:pt x="12278" y="19073"/>
                  </a:cubicBezTo>
                  <a:lnTo>
                    <a:pt x="8768" y="19073"/>
                  </a:lnTo>
                  <a:cubicBezTo>
                    <a:pt x="8407" y="19073"/>
                    <a:pt x="8118" y="18859"/>
                    <a:pt x="8118" y="18593"/>
                  </a:cubicBezTo>
                  <a:lnTo>
                    <a:pt x="8118" y="17264"/>
                  </a:lnTo>
                  <a:close/>
                  <a:moveTo>
                    <a:pt x="11734" y="19871"/>
                  </a:moveTo>
                  <a:lnTo>
                    <a:pt x="11734" y="20322"/>
                  </a:lnTo>
                  <a:cubicBezTo>
                    <a:pt x="11734" y="20588"/>
                    <a:pt x="11482" y="20802"/>
                    <a:pt x="11120" y="20802"/>
                  </a:cubicBezTo>
                  <a:lnTo>
                    <a:pt x="9926" y="20802"/>
                  </a:lnTo>
                  <a:cubicBezTo>
                    <a:pt x="9565" y="20802"/>
                    <a:pt x="9312" y="20588"/>
                    <a:pt x="9312" y="20322"/>
                  </a:cubicBezTo>
                  <a:lnTo>
                    <a:pt x="9312" y="19871"/>
                  </a:lnTo>
                  <a:close/>
                  <a:moveTo>
                    <a:pt x="10622" y="0"/>
                  </a:moveTo>
                  <a:cubicBezTo>
                    <a:pt x="10200" y="0"/>
                    <a:pt x="9774" y="18"/>
                    <a:pt x="9349" y="56"/>
                  </a:cubicBezTo>
                  <a:cubicBezTo>
                    <a:pt x="4572" y="453"/>
                    <a:pt x="664" y="3273"/>
                    <a:pt x="86" y="6758"/>
                  </a:cubicBezTo>
                  <a:cubicBezTo>
                    <a:pt x="-494" y="10109"/>
                    <a:pt x="1895" y="13355"/>
                    <a:pt x="6055" y="14764"/>
                  </a:cubicBezTo>
                  <a:cubicBezTo>
                    <a:pt x="6672" y="14976"/>
                    <a:pt x="7033" y="15481"/>
                    <a:pt x="7033" y="15962"/>
                  </a:cubicBezTo>
                  <a:lnTo>
                    <a:pt x="7033" y="18593"/>
                  </a:lnTo>
                  <a:cubicBezTo>
                    <a:pt x="7033" y="19152"/>
                    <a:pt x="7538" y="19632"/>
                    <a:pt x="8227" y="19791"/>
                  </a:cubicBezTo>
                  <a:lnTo>
                    <a:pt x="8227" y="20322"/>
                  </a:lnTo>
                  <a:cubicBezTo>
                    <a:pt x="8227" y="21015"/>
                    <a:pt x="8987" y="21600"/>
                    <a:pt x="9926" y="21600"/>
                  </a:cubicBezTo>
                  <a:lnTo>
                    <a:pt x="11120" y="21600"/>
                  </a:lnTo>
                  <a:cubicBezTo>
                    <a:pt x="12062" y="21600"/>
                    <a:pt x="12822" y="21015"/>
                    <a:pt x="12822" y="20322"/>
                  </a:cubicBezTo>
                  <a:lnTo>
                    <a:pt x="12822" y="19791"/>
                  </a:lnTo>
                  <a:cubicBezTo>
                    <a:pt x="13509" y="19632"/>
                    <a:pt x="14016" y="19152"/>
                    <a:pt x="14016" y="18593"/>
                  </a:cubicBezTo>
                  <a:lnTo>
                    <a:pt x="14016" y="15962"/>
                  </a:lnTo>
                  <a:cubicBezTo>
                    <a:pt x="14016" y="15481"/>
                    <a:pt x="14414" y="15003"/>
                    <a:pt x="14992" y="14764"/>
                  </a:cubicBezTo>
                  <a:cubicBezTo>
                    <a:pt x="16800" y="14152"/>
                    <a:pt x="18319" y="13167"/>
                    <a:pt x="19407" y="11945"/>
                  </a:cubicBezTo>
                  <a:cubicBezTo>
                    <a:pt x="20492" y="10694"/>
                    <a:pt x="21070" y="9231"/>
                    <a:pt x="21070" y="7716"/>
                  </a:cubicBezTo>
                  <a:cubicBezTo>
                    <a:pt x="21106" y="5560"/>
                    <a:pt x="19805" y="3434"/>
                    <a:pt x="17596" y="1970"/>
                  </a:cubicBezTo>
                  <a:cubicBezTo>
                    <a:pt x="15639" y="690"/>
                    <a:pt x="13199" y="0"/>
                    <a:pt x="10622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Google Shape;18070;p91"/>
            <p:cNvSpPr/>
            <p:nvPr/>
          </p:nvSpPr>
          <p:spPr>
            <a:xfrm>
              <a:off x="1118181" y="626587"/>
              <a:ext cx="183020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7" y="0"/>
                  </a:moveTo>
                  <a:cubicBezTo>
                    <a:pt x="1006" y="0"/>
                    <a:pt x="0" y="4296"/>
                    <a:pt x="0" y="10770"/>
                  </a:cubicBezTo>
                  <a:cubicBezTo>
                    <a:pt x="0" y="16578"/>
                    <a:pt x="1006" y="21600"/>
                    <a:pt x="2537" y="21600"/>
                  </a:cubicBezTo>
                  <a:lnTo>
                    <a:pt x="19063" y="21600"/>
                  </a:lnTo>
                  <a:cubicBezTo>
                    <a:pt x="20424" y="21600"/>
                    <a:pt x="21600" y="16578"/>
                    <a:pt x="21600" y="10770"/>
                  </a:cubicBezTo>
                  <a:cubicBezTo>
                    <a:pt x="21600" y="4296"/>
                    <a:pt x="20254" y="0"/>
                    <a:pt x="1906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18071;p91"/>
            <p:cNvSpPr/>
            <p:nvPr/>
          </p:nvSpPr>
          <p:spPr>
            <a:xfrm>
              <a:off x="-1" y="626587"/>
              <a:ext cx="181719" cy="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537" y="0"/>
                  </a:moveTo>
                  <a:cubicBezTo>
                    <a:pt x="1020" y="0"/>
                    <a:pt x="0" y="4296"/>
                    <a:pt x="0" y="10770"/>
                  </a:cubicBezTo>
                  <a:cubicBezTo>
                    <a:pt x="0" y="16578"/>
                    <a:pt x="1020" y="21600"/>
                    <a:pt x="2537" y="21600"/>
                  </a:cubicBezTo>
                  <a:lnTo>
                    <a:pt x="18907" y="21600"/>
                  </a:lnTo>
                  <a:cubicBezTo>
                    <a:pt x="20424" y="21600"/>
                    <a:pt x="21430" y="16578"/>
                    <a:pt x="21430" y="10770"/>
                  </a:cubicBezTo>
                  <a:cubicBezTo>
                    <a:pt x="21600" y="4296"/>
                    <a:pt x="20424" y="0"/>
                    <a:pt x="189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18072;p91"/>
            <p:cNvSpPr/>
            <p:nvPr/>
          </p:nvSpPr>
          <p:spPr>
            <a:xfrm>
              <a:off x="626587" y="-1"/>
              <a:ext cx="48031" cy="18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296" y="0"/>
                    <a:pt x="0" y="1029"/>
                    <a:pt x="0" y="2557"/>
                  </a:cubicBezTo>
                  <a:lnTo>
                    <a:pt x="0" y="19057"/>
                  </a:lnTo>
                  <a:cubicBezTo>
                    <a:pt x="0" y="20586"/>
                    <a:pt x="4296" y="21600"/>
                    <a:pt x="10830" y="21600"/>
                  </a:cubicBezTo>
                  <a:cubicBezTo>
                    <a:pt x="16578" y="21600"/>
                    <a:pt x="21600" y="20586"/>
                    <a:pt x="21600" y="19057"/>
                  </a:cubicBezTo>
                  <a:lnTo>
                    <a:pt x="21600" y="2557"/>
                  </a:lnTo>
                  <a:cubicBezTo>
                    <a:pt x="21600" y="1029"/>
                    <a:pt x="16578" y="0"/>
                    <a:pt x="10830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18073;p91"/>
            <p:cNvSpPr/>
            <p:nvPr/>
          </p:nvSpPr>
          <p:spPr>
            <a:xfrm>
              <a:off x="870732" y="145313"/>
              <a:ext cx="79775" cy="10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14788" y="0"/>
                  </a:moveTo>
                  <a:cubicBezTo>
                    <a:pt x="12915" y="0"/>
                    <a:pt x="10981" y="667"/>
                    <a:pt x="9743" y="1878"/>
                  </a:cubicBezTo>
                  <a:lnTo>
                    <a:pt x="740" y="14532"/>
                  </a:lnTo>
                  <a:cubicBezTo>
                    <a:pt x="-710" y="16583"/>
                    <a:pt x="15" y="19227"/>
                    <a:pt x="2522" y="20710"/>
                  </a:cubicBezTo>
                  <a:cubicBezTo>
                    <a:pt x="3247" y="21007"/>
                    <a:pt x="4335" y="21600"/>
                    <a:pt x="5060" y="21600"/>
                  </a:cubicBezTo>
                  <a:cubicBezTo>
                    <a:pt x="6842" y="21600"/>
                    <a:pt x="8655" y="20710"/>
                    <a:pt x="10105" y="19227"/>
                  </a:cubicBezTo>
                  <a:lnTo>
                    <a:pt x="19077" y="6870"/>
                  </a:lnTo>
                  <a:cubicBezTo>
                    <a:pt x="20890" y="4226"/>
                    <a:pt x="20165" y="1582"/>
                    <a:pt x="17295" y="395"/>
                  </a:cubicBezTo>
                  <a:cubicBezTo>
                    <a:pt x="16510" y="124"/>
                    <a:pt x="15664" y="0"/>
                    <a:pt x="1478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18074;p91"/>
            <p:cNvSpPr/>
            <p:nvPr/>
          </p:nvSpPr>
          <p:spPr>
            <a:xfrm>
              <a:off x="347424" y="1051171"/>
              <a:ext cx="79366" cy="1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4613" y="0"/>
                  </a:moveTo>
                  <a:cubicBezTo>
                    <a:pt x="12707" y="0"/>
                    <a:pt x="10982" y="822"/>
                    <a:pt x="9742" y="2043"/>
                  </a:cubicBezTo>
                  <a:lnTo>
                    <a:pt x="727" y="14799"/>
                  </a:lnTo>
                  <a:cubicBezTo>
                    <a:pt x="-695" y="16866"/>
                    <a:pt x="1" y="19532"/>
                    <a:pt x="2542" y="21027"/>
                  </a:cubicBezTo>
                  <a:cubicBezTo>
                    <a:pt x="3268" y="21301"/>
                    <a:pt x="3964" y="21600"/>
                    <a:pt x="5053" y="21600"/>
                  </a:cubicBezTo>
                  <a:cubicBezTo>
                    <a:pt x="6868" y="21600"/>
                    <a:pt x="8653" y="21027"/>
                    <a:pt x="10105" y="19532"/>
                  </a:cubicBezTo>
                  <a:lnTo>
                    <a:pt x="19090" y="6776"/>
                  </a:lnTo>
                  <a:cubicBezTo>
                    <a:pt x="20905" y="4709"/>
                    <a:pt x="19816" y="2043"/>
                    <a:pt x="17305" y="548"/>
                  </a:cubicBezTo>
                  <a:cubicBezTo>
                    <a:pt x="16397" y="174"/>
                    <a:pt x="15490" y="0"/>
                    <a:pt x="1461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18075;p91"/>
            <p:cNvSpPr/>
            <p:nvPr/>
          </p:nvSpPr>
          <p:spPr>
            <a:xfrm>
              <a:off x="347875" y="143750"/>
              <a:ext cx="79401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1" h="21600" fill="norm" stroke="1" extrusionOk="0">
                  <a:moveTo>
                    <a:pt x="5604" y="0"/>
                  </a:moveTo>
                  <a:cubicBezTo>
                    <a:pt x="4636" y="0"/>
                    <a:pt x="3638" y="219"/>
                    <a:pt x="2791" y="706"/>
                  </a:cubicBezTo>
                  <a:cubicBezTo>
                    <a:pt x="-113" y="1875"/>
                    <a:pt x="-809" y="4773"/>
                    <a:pt x="976" y="7086"/>
                  </a:cubicBezTo>
                  <a:lnTo>
                    <a:pt x="9991" y="19262"/>
                  </a:lnTo>
                  <a:cubicBezTo>
                    <a:pt x="10717" y="20723"/>
                    <a:pt x="12502" y="21600"/>
                    <a:pt x="15043" y="21600"/>
                  </a:cubicBezTo>
                  <a:cubicBezTo>
                    <a:pt x="15739" y="21600"/>
                    <a:pt x="16828" y="21016"/>
                    <a:pt x="17554" y="20723"/>
                  </a:cubicBezTo>
                  <a:cubicBezTo>
                    <a:pt x="19702" y="19262"/>
                    <a:pt x="20791" y="16657"/>
                    <a:pt x="19339" y="14635"/>
                  </a:cubicBezTo>
                  <a:lnTo>
                    <a:pt x="10354" y="2167"/>
                  </a:lnTo>
                  <a:cubicBezTo>
                    <a:pt x="9386" y="828"/>
                    <a:pt x="7510" y="0"/>
                    <a:pt x="5604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18076;p91"/>
            <p:cNvSpPr/>
            <p:nvPr/>
          </p:nvSpPr>
          <p:spPr>
            <a:xfrm>
              <a:off x="871182" y="1051651"/>
              <a:ext cx="79775" cy="1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21600" fill="norm" stroke="1" extrusionOk="0">
                  <a:moveTo>
                    <a:pt x="5853" y="0"/>
                  </a:moveTo>
                  <a:cubicBezTo>
                    <a:pt x="4826" y="0"/>
                    <a:pt x="3769" y="244"/>
                    <a:pt x="2772" y="731"/>
                  </a:cubicBezTo>
                  <a:cubicBezTo>
                    <a:pt x="-98" y="1899"/>
                    <a:pt x="-823" y="4797"/>
                    <a:pt x="990" y="7111"/>
                  </a:cubicBezTo>
                  <a:lnTo>
                    <a:pt x="9992" y="19287"/>
                  </a:lnTo>
                  <a:cubicBezTo>
                    <a:pt x="11049" y="20723"/>
                    <a:pt x="12862" y="21600"/>
                    <a:pt x="15007" y="21600"/>
                  </a:cubicBezTo>
                  <a:cubicBezTo>
                    <a:pt x="15732" y="21600"/>
                    <a:pt x="16820" y="21016"/>
                    <a:pt x="17545" y="20723"/>
                  </a:cubicBezTo>
                  <a:cubicBezTo>
                    <a:pt x="20052" y="19287"/>
                    <a:pt x="20777" y="16389"/>
                    <a:pt x="19327" y="14635"/>
                  </a:cubicBezTo>
                  <a:lnTo>
                    <a:pt x="10324" y="2167"/>
                  </a:lnTo>
                  <a:cubicBezTo>
                    <a:pt x="9630" y="852"/>
                    <a:pt x="7817" y="0"/>
                    <a:pt x="585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18077;p91"/>
            <p:cNvSpPr/>
            <p:nvPr/>
          </p:nvSpPr>
          <p:spPr>
            <a:xfrm>
              <a:off x="1051240" y="872471"/>
              <a:ext cx="104786" cy="7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fill="norm" stroke="1" extrusionOk="0">
                  <a:moveTo>
                    <a:pt x="4385" y="0"/>
                  </a:moveTo>
                  <a:cubicBezTo>
                    <a:pt x="2919" y="0"/>
                    <a:pt x="1452" y="1039"/>
                    <a:pt x="498" y="2631"/>
                  </a:cubicBezTo>
                  <a:cubicBezTo>
                    <a:pt x="-596" y="5749"/>
                    <a:pt x="219" y="8835"/>
                    <a:pt x="1895" y="10751"/>
                  </a:cubicBezTo>
                  <a:lnTo>
                    <a:pt x="13532" y="20431"/>
                  </a:lnTo>
                  <a:cubicBezTo>
                    <a:pt x="14347" y="21210"/>
                    <a:pt x="14906" y="21600"/>
                    <a:pt x="15744" y="21600"/>
                  </a:cubicBezTo>
                  <a:cubicBezTo>
                    <a:pt x="17140" y="21600"/>
                    <a:pt x="18513" y="20431"/>
                    <a:pt x="19631" y="18482"/>
                  </a:cubicBezTo>
                  <a:cubicBezTo>
                    <a:pt x="21004" y="15786"/>
                    <a:pt x="20166" y="11921"/>
                    <a:pt x="18234" y="10362"/>
                  </a:cubicBezTo>
                  <a:lnTo>
                    <a:pt x="6317" y="715"/>
                  </a:lnTo>
                  <a:cubicBezTo>
                    <a:pt x="5712" y="227"/>
                    <a:pt x="5060" y="0"/>
                    <a:pt x="438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18078;p91"/>
            <p:cNvSpPr/>
            <p:nvPr/>
          </p:nvSpPr>
          <p:spPr>
            <a:xfrm>
              <a:off x="143283" y="349109"/>
              <a:ext cx="104807" cy="7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4369" y="0"/>
                  </a:moveTo>
                  <a:cubicBezTo>
                    <a:pt x="2927" y="0"/>
                    <a:pt x="1462" y="1072"/>
                    <a:pt x="509" y="2663"/>
                  </a:cubicBezTo>
                  <a:cubicBezTo>
                    <a:pt x="-607" y="5359"/>
                    <a:pt x="230" y="8835"/>
                    <a:pt x="1881" y="10784"/>
                  </a:cubicBezTo>
                  <a:lnTo>
                    <a:pt x="13785" y="20431"/>
                  </a:lnTo>
                  <a:cubicBezTo>
                    <a:pt x="14343" y="20820"/>
                    <a:pt x="14901" y="21600"/>
                    <a:pt x="15738" y="21600"/>
                  </a:cubicBezTo>
                  <a:cubicBezTo>
                    <a:pt x="17110" y="21600"/>
                    <a:pt x="18505" y="20431"/>
                    <a:pt x="19598" y="18514"/>
                  </a:cubicBezTo>
                  <a:cubicBezTo>
                    <a:pt x="20993" y="15039"/>
                    <a:pt x="20156" y="11921"/>
                    <a:pt x="18226" y="10394"/>
                  </a:cubicBezTo>
                  <a:lnTo>
                    <a:pt x="6322" y="715"/>
                  </a:lnTo>
                  <a:cubicBezTo>
                    <a:pt x="5717" y="227"/>
                    <a:pt x="5043" y="0"/>
                    <a:pt x="4369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18079;p91"/>
            <p:cNvSpPr/>
            <p:nvPr/>
          </p:nvSpPr>
          <p:spPr>
            <a:xfrm>
              <a:off x="1050287" y="349590"/>
              <a:ext cx="105738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5956" y="0"/>
                  </a:moveTo>
                  <a:cubicBezTo>
                    <a:pt x="15220" y="0"/>
                    <a:pt x="14462" y="321"/>
                    <a:pt x="13819" y="963"/>
                  </a:cubicBezTo>
                  <a:lnTo>
                    <a:pt x="2053" y="10527"/>
                  </a:lnTo>
                  <a:cubicBezTo>
                    <a:pt x="123" y="12036"/>
                    <a:pt x="-681" y="15855"/>
                    <a:pt x="675" y="18551"/>
                  </a:cubicBezTo>
                  <a:cubicBezTo>
                    <a:pt x="1502" y="20445"/>
                    <a:pt x="2858" y="21600"/>
                    <a:pt x="4512" y="21600"/>
                  </a:cubicBezTo>
                  <a:cubicBezTo>
                    <a:pt x="5064" y="21600"/>
                    <a:pt x="5868" y="21215"/>
                    <a:pt x="6419" y="20445"/>
                  </a:cubicBezTo>
                  <a:lnTo>
                    <a:pt x="18185" y="10912"/>
                  </a:lnTo>
                  <a:cubicBezTo>
                    <a:pt x="20092" y="8987"/>
                    <a:pt x="20919" y="5167"/>
                    <a:pt x="19563" y="2856"/>
                  </a:cubicBezTo>
                  <a:cubicBezTo>
                    <a:pt x="18828" y="1123"/>
                    <a:pt x="17403" y="0"/>
                    <a:pt x="159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18080;p91"/>
            <p:cNvSpPr/>
            <p:nvPr/>
          </p:nvSpPr>
          <p:spPr>
            <a:xfrm>
              <a:off x="143770" y="872952"/>
              <a:ext cx="104807" cy="8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1" h="21600" fill="norm" stroke="1" extrusionOk="0">
                  <a:moveTo>
                    <a:pt x="16156" y="0"/>
                  </a:moveTo>
                  <a:cubicBezTo>
                    <a:pt x="15389" y="0"/>
                    <a:pt x="14645" y="289"/>
                    <a:pt x="13970" y="963"/>
                  </a:cubicBezTo>
                  <a:lnTo>
                    <a:pt x="2066" y="10495"/>
                  </a:lnTo>
                  <a:cubicBezTo>
                    <a:pt x="136" y="12036"/>
                    <a:pt x="-701" y="15855"/>
                    <a:pt x="694" y="18904"/>
                  </a:cubicBezTo>
                  <a:cubicBezTo>
                    <a:pt x="1508" y="20830"/>
                    <a:pt x="2903" y="21600"/>
                    <a:pt x="4554" y="21600"/>
                  </a:cubicBezTo>
                  <a:cubicBezTo>
                    <a:pt x="5391" y="21600"/>
                    <a:pt x="5949" y="21215"/>
                    <a:pt x="6786" y="20830"/>
                  </a:cubicBezTo>
                  <a:lnTo>
                    <a:pt x="18411" y="11265"/>
                  </a:lnTo>
                  <a:cubicBezTo>
                    <a:pt x="20062" y="9372"/>
                    <a:pt x="20899" y="5552"/>
                    <a:pt x="19783" y="2856"/>
                  </a:cubicBezTo>
                  <a:cubicBezTo>
                    <a:pt x="19062" y="1091"/>
                    <a:pt x="17597" y="0"/>
                    <a:pt x="16156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7" name="Google Shape;18010;p91"/>
          <p:cNvGrpSpPr/>
          <p:nvPr/>
        </p:nvGrpSpPr>
        <p:grpSpPr>
          <a:xfrm>
            <a:off x="18170286" y="10579895"/>
            <a:ext cx="1115116" cy="1115099"/>
            <a:chOff x="0" y="0"/>
            <a:chExt cx="1115115" cy="1115098"/>
          </a:xfrm>
        </p:grpSpPr>
        <p:sp>
          <p:nvSpPr>
            <p:cNvPr id="354" name="Google Shape;18011;p91"/>
            <p:cNvSpPr/>
            <p:nvPr/>
          </p:nvSpPr>
          <p:spPr>
            <a:xfrm>
              <a:off x="0" y="0"/>
              <a:ext cx="1115116" cy="111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0823" y="0"/>
                  </a:moveTo>
                  <a:cubicBezTo>
                    <a:pt x="8231" y="0"/>
                    <a:pt x="5710" y="941"/>
                    <a:pt x="3761" y="2639"/>
                  </a:cubicBezTo>
                  <a:cubicBezTo>
                    <a:pt x="3622" y="2755"/>
                    <a:pt x="3622" y="2961"/>
                    <a:pt x="3738" y="3100"/>
                  </a:cubicBezTo>
                  <a:cubicBezTo>
                    <a:pt x="3798" y="3171"/>
                    <a:pt x="3882" y="3206"/>
                    <a:pt x="3969" y="3206"/>
                  </a:cubicBezTo>
                  <a:cubicBezTo>
                    <a:pt x="4050" y="3206"/>
                    <a:pt x="4131" y="3177"/>
                    <a:pt x="4196" y="3123"/>
                  </a:cubicBezTo>
                  <a:cubicBezTo>
                    <a:pt x="6030" y="1515"/>
                    <a:pt x="8393" y="667"/>
                    <a:pt x="10823" y="667"/>
                  </a:cubicBezTo>
                  <a:cubicBezTo>
                    <a:pt x="13506" y="667"/>
                    <a:pt x="16073" y="1722"/>
                    <a:pt x="17978" y="3649"/>
                  </a:cubicBezTo>
                  <a:cubicBezTo>
                    <a:pt x="19903" y="5556"/>
                    <a:pt x="20957" y="8126"/>
                    <a:pt x="20957" y="10812"/>
                  </a:cubicBezTo>
                  <a:cubicBezTo>
                    <a:pt x="20957" y="13520"/>
                    <a:pt x="19903" y="16069"/>
                    <a:pt x="17978" y="17997"/>
                  </a:cubicBezTo>
                  <a:cubicBezTo>
                    <a:pt x="16073" y="19902"/>
                    <a:pt x="13506" y="20981"/>
                    <a:pt x="10823" y="20981"/>
                  </a:cubicBezTo>
                  <a:cubicBezTo>
                    <a:pt x="8117" y="20981"/>
                    <a:pt x="5571" y="19902"/>
                    <a:pt x="3646" y="17997"/>
                  </a:cubicBezTo>
                  <a:cubicBezTo>
                    <a:pt x="1720" y="16069"/>
                    <a:pt x="664" y="13520"/>
                    <a:pt x="664" y="10812"/>
                  </a:cubicBezTo>
                  <a:cubicBezTo>
                    <a:pt x="664" y="8286"/>
                    <a:pt x="1583" y="5876"/>
                    <a:pt x="3280" y="4018"/>
                  </a:cubicBezTo>
                  <a:cubicBezTo>
                    <a:pt x="3393" y="3879"/>
                    <a:pt x="3393" y="3673"/>
                    <a:pt x="3257" y="3559"/>
                  </a:cubicBezTo>
                  <a:cubicBezTo>
                    <a:pt x="3191" y="3503"/>
                    <a:pt x="3108" y="3474"/>
                    <a:pt x="3029" y="3474"/>
                  </a:cubicBezTo>
                  <a:cubicBezTo>
                    <a:pt x="2943" y="3474"/>
                    <a:pt x="2858" y="3509"/>
                    <a:pt x="2798" y="3582"/>
                  </a:cubicBezTo>
                  <a:cubicBezTo>
                    <a:pt x="986" y="5556"/>
                    <a:pt x="0" y="8149"/>
                    <a:pt x="0" y="10812"/>
                  </a:cubicBezTo>
                  <a:cubicBezTo>
                    <a:pt x="0" y="13680"/>
                    <a:pt x="1123" y="16412"/>
                    <a:pt x="3164" y="18456"/>
                  </a:cubicBezTo>
                  <a:cubicBezTo>
                    <a:pt x="5205" y="20476"/>
                    <a:pt x="7888" y="21600"/>
                    <a:pt x="10800" y="21600"/>
                  </a:cubicBezTo>
                  <a:cubicBezTo>
                    <a:pt x="13689" y="21600"/>
                    <a:pt x="16371" y="20476"/>
                    <a:pt x="18413" y="18456"/>
                  </a:cubicBezTo>
                  <a:cubicBezTo>
                    <a:pt x="20452" y="16412"/>
                    <a:pt x="21577" y="13703"/>
                    <a:pt x="21577" y="10812"/>
                  </a:cubicBezTo>
                  <a:cubicBezTo>
                    <a:pt x="21600" y="7897"/>
                    <a:pt x="20475" y="5188"/>
                    <a:pt x="18436" y="3144"/>
                  </a:cubicBezTo>
                  <a:cubicBezTo>
                    <a:pt x="16418" y="1103"/>
                    <a:pt x="13712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18012;p91"/>
            <p:cNvSpPr/>
            <p:nvPr/>
          </p:nvSpPr>
          <p:spPr>
            <a:xfrm>
              <a:off x="445583" y="753716"/>
              <a:ext cx="186017" cy="18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5" y="3848"/>
                  </a:moveTo>
                  <a:cubicBezTo>
                    <a:pt x="14585" y="3848"/>
                    <a:pt x="17890" y="7015"/>
                    <a:pt x="17890" y="10864"/>
                  </a:cubicBezTo>
                  <a:cubicBezTo>
                    <a:pt x="17890" y="14585"/>
                    <a:pt x="14585" y="17879"/>
                    <a:pt x="10725" y="17879"/>
                  </a:cubicBezTo>
                  <a:cubicBezTo>
                    <a:pt x="7015" y="17879"/>
                    <a:pt x="3848" y="14862"/>
                    <a:pt x="3848" y="10864"/>
                  </a:cubicBezTo>
                  <a:cubicBezTo>
                    <a:pt x="3848" y="6876"/>
                    <a:pt x="7015" y="3848"/>
                    <a:pt x="10725" y="3848"/>
                  </a:cubicBezTo>
                  <a:close/>
                  <a:moveTo>
                    <a:pt x="10725" y="0"/>
                  </a:moveTo>
                  <a:cubicBezTo>
                    <a:pt x="4946" y="0"/>
                    <a:pt x="0" y="4808"/>
                    <a:pt x="0" y="10864"/>
                  </a:cubicBezTo>
                  <a:cubicBezTo>
                    <a:pt x="0" y="16781"/>
                    <a:pt x="4808" y="21600"/>
                    <a:pt x="10725" y="21600"/>
                  </a:cubicBezTo>
                  <a:cubicBezTo>
                    <a:pt x="13753" y="21600"/>
                    <a:pt x="16515" y="20502"/>
                    <a:pt x="18572" y="18433"/>
                  </a:cubicBezTo>
                  <a:cubicBezTo>
                    <a:pt x="20641" y="16365"/>
                    <a:pt x="21600" y="13614"/>
                    <a:pt x="21600" y="10864"/>
                  </a:cubicBezTo>
                  <a:cubicBezTo>
                    <a:pt x="21600" y="7836"/>
                    <a:pt x="20363" y="5224"/>
                    <a:pt x="18295" y="3028"/>
                  </a:cubicBezTo>
                  <a:cubicBezTo>
                    <a:pt x="16238" y="1237"/>
                    <a:pt x="13753" y="0"/>
                    <a:pt x="10725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18013;p91"/>
            <p:cNvSpPr/>
            <p:nvPr/>
          </p:nvSpPr>
          <p:spPr>
            <a:xfrm>
              <a:off x="338889" y="171882"/>
              <a:ext cx="442000" cy="54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3" y="0"/>
                  </a:moveTo>
                  <a:cubicBezTo>
                    <a:pt x="6430" y="0"/>
                    <a:pt x="3940" y="1119"/>
                    <a:pt x="2607" y="1964"/>
                  </a:cubicBezTo>
                  <a:cubicBezTo>
                    <a:pt x="929" y="3083"/>
                    <a:pt x="0" y="4536"/>
                    <a:pt x="0" y="5938"/>
                  </a:cubicBezTo>
                  <a:cubicBezTo>
                    <a:pt x="0" y="6826"/>
                    <a:pt x="409" y="7619"/>
                    <a:pt x="1274" y="8181"/>
                  </a:cubicBezTo>
                  <a:cubicBezTo>
                    <a:pt x="1911" y="8648"/>
                    <a:pt x="2899" y="8883"/>
                    <a:pt x="3765" y="8883"/>
                  </a:cubicBezTo>
                  <a:cubicBezTo>
                    <a:pt x="5272" y="8883"/>
                    <a:pt x="5968" y="8043"/>
                    <a:pt x="6488" y="7434"/>
                  </a:cubicBezTo>
                  <a:cubicBezTo>
                    <a:pt x="7125" y="6590"/>
                    <a:pt x="7763" y="5844"/>
                    <a:pt x="10253" y="5844"/>
                  </a:cubicBezTo>
                  <a:cubicBezTo>
                    <a:pt x="11119" y="5844"/>
                    <a:pt x="13901" y="5985"/>
                    <a:pt x="13901" y="7855"/>
                  </a:cubicBezTo>
                  <a:cubicBezTo>
                    <a:pt x="13901" y="9257"/>
                    <a:pt x="12218" y="10333"/>
                    <a:pt x="10832" y="11220"/>
                  </a:cubicBezTo>
                  <a:cubicBezTo>
                    <a:pt x="10481" y="11456"/>
                    <a:pt x="10078" y="11640"/>
                    <a:pt x="9844" y="11876"/>
                  </a:cubicBezTo>
                  <a:cubicBezTo>
                    <a:pt x="8166" y="13046"/>
                    <a:pt x="6255" y="14774"/>
                    <a:pt x="6255" y="18329"/>
                  </a:cubicBezTo>
                  <a:cubicBezTo>
                    <a:pt x="6255" y="20339"/>
                    <a:pt x="6834" y="21600"/>
                    <a:pt x="9728" y="21600"/>
                  </a:cubicBezTo>
                  <a:cubicBezTo>
                    <a:pt x="11060" y="21600"/>
                    <a:pt x="11989" y="21368"/>
                    <a:pt x="12626" y="20901"/>
                  </a:cubicBezTo>
                  <a:cubicBezTo>
                    <a:pt x="13147" y="20481"/>
                    <a:pt x="13434" y="19966"/>
                    <a:pt x="13434" y="19310"/>
                  </a:cubicBezTo>
                  <a:cubicBezTo>
                    <a:pt x="13434" y="17394"/>
                    <a:pt x="13434" y="16459"/>
                    <a:pt x="15870" y="14869"/>
                  </a:cubicBezTo>
                  <a:lnTo>
                    <a:pt x="15982" y="14869"/>
                  </a:lnTo>
                  <a:cubicBezTo>
                    <a:pt x="16041" y="14822"/>
                    <a:pt x="16157" y="14774"/>
                    <a:pt x="16333" y="14633"/>
                  </a:cubicBezTo>
                  <a:cubicBezTo>
                    <a:pt x="16678" y="14448"/>
                    <a:pt x="16795" y="14028"/>
                    <a:pt x="16503" y="13698"/>
                  </a:cubicBezTo>
                  <a:cubicBezTo>
                    <a:pt x="16342" y="13541"/>
                    <a:pt x="16104" y="13455"/>
                    <a:pt x="15861" y="13455"/>
                  </a:cubicBezTo>
                  <a:cubicBezTo>
                    <a:pt x="15681" y="13455"/>
                    <a:pt x="15496" y="13506"/>
                    <a:pt x="15345" y="13604"/>
                  </a:cubicBezTo>
                  <a:cubicBezTo>
                    <a:pt x="15175" y="13651"/>
                    <a:pt x="15117" y="13793"/>
                    <a:pt x="14941" y="13840"/>
                  </a:cubicBezTo>
                  <a:lnTo>
                    <a:pt x="14883" y="13840"/>
                  </a:lnTo>
                  <a:cubicBezTo>
                    <a:pt x="11989" y="15662"/>
                    <a:pt x="11814" y="17064"/>
                    <a:pt x="11814" y="19263"/>
                  </a:cubicBezTo>
                  <a:cubicBezTo>
                    <a:pt x="11814" y="19542"/>
                    <a:pt x="11814" y="20245"/>
                    <a:pt x="9728" y="20245"/>
                  </a:cubicBezTo>
                  <a:cubicBezTo>
                    <a:pt x="8745" y="20245"/>
                    <a:pt x="8458" y="20104"/>
                    <a:pt x="8283" y="19966"/>
                  </a:cubicBezTo>
                  <a:cubicBezTo>
                    <a:pt x="7991" y="19731"/>
                    <a:pt x="7874" y="19169"/>
                    <a:pt x="7874" y="18281"/>
                  </a:cubicBezTo>
                  <a:cubicBezTo>
                    <a:pt x="7874" y="15242"/>
                    <a:pt x="9382" y="13793"/>
                    <a:pt x="10832" y="12764"/>
                  </a:cubicBezTo>
                  <a:cubicBezTo>
                    <a:pt x="11119" y="12622"/>
                    <a:pt x="11410" y="12391"/>
                    <a:pt x="11756" y="12202"/>
                  </a:cubicBezTo>
                  <a:cubicBezTo>
                    <a:pt x="13434" y="11220"/>
                    <a:pt x="15462" y="9912"/>
                    <a:pt x="15462" y="7807"/>
                  </a:cubicBezTo>
                  <a:cubicBezTo>
                    <a:pt x="15462" y="5750"/>
                    <a:pt x="13434" y="4489"/>
                    <a:pt x="10253" y="4489"/>
                  </a:cubicBezTo>
                  <a:cubicBezTo>
                    <a:pt x="6892" y="4489"/>
                    <a:pt x="5909" y="5702"/>
                    <a:pt x="5097" y="6637"/>
                  </a:cubicBezTo>
                  <a:cubicBezTo>
                    <a:pt x="4577" y="7293"/>
                    <a:pt x="4285" y="7529"/>
                    <a:pt x="3648" y="7529"/>
                  </a:cubicBezTo>
                  <a:cubicBezTo>
                    <a:pt x="2782" y="7529"/>
                    <a:pt x="1566" y="7104"/>
                    <a:pt x="1566" y="5938"/>
                  </a:cubicBezTo>
                  <a:cubicBezTo>
                    <a:pt x="1566" y="5188"/>
                    <a:pt x="2087" y="4022"/>
                    <a:pt x="3589" y="3040"/>
                  </a:cubicBezTo>
                  <a:cubicBezTo>
                    <a:pt x="4752" y="2242"/>
                    <a:pt x="6834" y="1308"/>
                    <a:pt x="10365" y="1308"/>
                  </a:cubicBezTo>
                  <a:cubicBezTo>
                    <a:pt x="16041" y="1308"/>
                    <a:pt x="20039" y="3739"/>
                    <a:pt x="20039" y="7152"/>
                  </a:cubicBezTo>
                  <a:cubicBezTo>
                    <a:pt x="20039" y="8742"/>
                    <a:pt x="19168" y="10380"/>
                    <a:pt x="17490" y="11923"/>
                  </a:cubicBezTo>
                  <a:cubicBezTo>
                    <a:pt x="17140" y="12155"/>
                    <a:pt x="17198" y="12575"/>
                    <a:pt x="17490" y="12811"/>
                  </a:cubicBezTo>
                  <a:cubicBezTo>
                    <a:pt x="17651" y="12917"/>
                    <a:pt x="17845" y="12976"/>
                    <a:pt x="18040" y="12976"/>
                  </a:cubicBezTo>
                  <a:cubicBezTo>
                    <a:pt x="18263" y="12976"/>
                    <a:pt x="18492" y="12893"/>
                    <a:pt x="18648" y="12717"/>
                  </a:cubicBezTo>
                  <a:cubicBezTo>
                    <a:pt x="20618" y="10941"/>
                    <a:pt x="21600" y="9068"/>
                    <a:pt x="21600" y="7104"/>
                  </a:cubicBezTo>
                  <a:cubicBezTo>
                    <a:pt x="21600" y="5050"/>
                    <a:pt x="20442" y="3271"/>
                    <a:pt x="18414" y="1964"/>
                  </a:cubicBezTo>
                  <a:cubicBezTo>
                    <a:pt x="16391" y="699"/>
                    <a:pt x="13609" y="0"/>
                    <a:pt x="10423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2"/>
      <p:bldP build="whole" bldLvl="1" animBg="1" rev="0" advAuto="0" spid="353" grpId="3"/>
      <p:bldP build="whole" bldLvl="1" animBg="1" rev="0" advAuto="0" spid="337" grpId="1"/>
      <p:bldP build="whole" bldLvl="1" animBg="1" rev="0" advAuto="0" spid="357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