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6"/>
  </p:notesMasterIdLst>
  <p:sldIdLst>
    <p:sldId id="276" r:id="rId2"/>
    <p:sldId id="1314" r:id="rId3"/>
    <p:sldId id="274" r:id="rId4"/>
    <p:sldId id="1298" r:id="rId5"/>
    <p:sldId id="1299" r:id="rId6"/>
    <p:sldId id="1300" r:id="rId7"/>
    <p:sldId id="1301" r:id="rId8"/>
    <p:sldId id="1302" r:id="rId9"/>
    <p:sldId id="1308" r:id="rId10"/>
    <p:sldId id="1304" r:id="rId11"/>
    <p:sldId id="1311" r:id="rId12"/>
    <p:sldId id="1312" r:id="rId13"/>
    <p:sldId id="1313" r:id="rId14"/>
    <p:sldId id="1210" r:id="rId1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414B71"/>
    <a:srgbClr val="E3EAF5"/>
    <a:srgbClr val="F15C4D"/>
    <a:srgbClr val="FCEDE8"/>
    <a:srgbClr val="003147"/>
    <a:srgbClr val="1D7B53"/>
    <a:srgbClr val="FF7E00"/>
    <a:srgbClr val="00A1BE"/>
    <a:srgbClr val="EDD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48" autoAdjust="0"/>
    <p:restoredTop sz="88051" autoAdjust="0"/>
  </p:normalViewPr>
  <p:slideViewPr>
    <p:cSldViewPr snapToGrid="0">
      <p:cViewPr varScale="1">
        <p:scale>
          <a:sx n="64" d="100"/>
          <a:sy n="64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01FC2C-8A81-47D7-839C-B3C5CE0BB816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E359F032-37E5-4CA2-9709-B4686C45E18C}">
      <dgm:prSet custT="1"/>
      <dgm:spPr/>
      <dgm:t>
        <a:bodyPr/>
        <a:lstStyle/>
        <a:p>
          <a:pPr rtl="1"/>
          <a:r>
            <a:rPr lang="en-US" sz="2200" b="1" dirty="0"/>
            <a:t>Why</a:t>
          </a:r>
          <a:r>
            <a:rPr lang="en-US" sz="2200" dirty="0"/>
            <a:t> did he hide it?</a:t>
          </a:r>
          <a:endParaRPr lang="ar-SA" sz="2200" dirty="0"/>
        </a:p>
      </dgm:t>
    </dgm:pt>
    <dgm:pt modelId="{704FC964-DF71-4A4A-8314-BD25DFDA6A70}" type="parTrans" cxnId="{2BA7907C-8AD4-4A50-AB78-6A90975BF19E}">
      <dgm:prSet/>
      <dgm:spPr/>
      <dgm:t>
        <a:bodyPr/>
        <a:lstStyle/>
        <a:p>
          <a:pPr rtl="1"/>
          <a:endParaRPr lang="ar-SA" sz="2200"/>
        </a:p>
      </dgm:t>
    </dgm:pt>
    <dgm:pt modelId="{C8D7B593-56F6-4545-A3DA-8B62F338F652}" type="sibTrans" cxnId="{2BA7907C-8AD4-4A50-AB78-6A90975BF19E}">
      <dgm:prSet/>
      <dgm:spPr/>
      <dgm:t>
        <a:bodyPr/>
        <a:lstStyle/>
        <a:p>
          <a:pPr rtl="1"/>
          <a:endParaRPr lang="ar-SA" sz="2200"/>
        </a:p>
      </dgm:t>
    </dgm:pt>
    <dgm:pt modelId="{C35D3F2C-369C-4646-8C5C-CEB7220A2513}">
      <dgm:prSet custT="1"/>
      <dgm:spPr>
        <a:solidFill>
          <a:srgbClr val="414B71"/>
        </a:solidFill>
      </dgm:spPr>
      <dgm:t>
        <a:bodyPr/>
        <a:lstStyle/>
        <a:p>
          <a:pPr rtl="1"/>
          <a:r>
            <a:rPr lang="en-US" sz="2200"/>
            <a:t>Who did it?</a:t>
          </a:r>
          <a:endParaRPr lang="ar-SA" sz="2200" dirty="0"/>
        </a:p>
      </dgm:t>
    </dgm:pt>
    <dgm:pt modelId="{694F22FF-A15D-4890-AC75-192FB6574687}" type="parTrans" cxnId="{66B33725-E809-4228-AF10-298A4F06BE61}">
      <dgm:prSet/>
      <dgm:spPr/>
      <dgm:t>
        <a:bodyPr/>
        <a:lstStyle/>
        <a:p>
          <a:pPr rtl="1"/>
          <a:endParaRPr lang="ar-SA" sz="2200"/>
        </a:p>
      </dgm:t>
    </dgm:pt>
    <dgm:pt modelId="{A16D8324-DC0E-46D0-A399-E93D3D9669D0}" type="sibTrans" cxnId="{66B33725-E809-4228-AF10-298A4F06BE61}">
      <dgm:prSet/>
      <dgm:spPr/>
      <dgm:t>
        <a:bodyPr/>
        <a:lstStyle/>
        <a:p>
          <a:pPr rtl="1"/>
          <a:endParaRPr lang="ar-SA" sz="2200"/>
        </a:p>
      </dgm:t>
    </dgm:pt>
    <dgm:pt modelId="{58B401ED-3E83-4DC3-B695-08F8BEBB00B8}">
      <dgm:prSet custT="1"/>
      <dgm:spPr/>
      <dgm:t>
        <a:bodyPr/>
        <a:lstStyle/>
        <a:p>
          <a:pPr rtl="1"/>
          <a:r>
            <a:rPr lang="en-US" sz="2200" b="1" dirty="0"/>
            <a:t>Where</a:t>
          </a:r>
          <a:r>
            <a:rPr lang="en-US" sz="2200" dirty="0"/>
            <a:t> was it hidden?</a:t>
          </a:r>
          <a:endParaRPr lang="ar-SA" sz="2200" dirty="0"/>
        </a:p>
      </dgm:t>
    </dgm:pt>
    <dgm:pt modelId="{81FD8DF5-649A-4C0B-8DB7-4B37841D98DE}" type="parTrans" cxnId="{28DC1250-5A6D-48C8-83A5-481D8641C88D}">
      <dgm:prSet/>
      <dgm:spPr/>
      <dgm:t>
        <a:bodyPr/>
        <a:lstStyle/>
        <a:p>
          <a:pPr rtl="1"/>
          <a:endParaRPr lang="ar-SA" sz="2200"/>
        </a:p>
      </dgm:t>
    </dgm:pt>
    <dgm:pt modelId="{09EC8641-30D6-4FA1-A0CE-BCA44438F3B0}" type="sibTrans" cxnId="{28DC1250-5A6D-48C8-83A5-481D8641C88D}">
      <dgm:prSet/>
      <dgm:spPr/>
      <dgm:t>
        <a:bodyPr/>
        <a:lstStyle/>
        <a:p>
          <a:pPr rtl="1"/>
          <a:endParaRPr lang="ar-SA" sz="2200"/>
        </a:p>
      </dgm:t>
    </dgm:pt>
    <dgm:pt modelId="{C58EE462-44D4-4439-98BD-38F3FAB2D922}">
      <dgm:prSet custT="1"/>
      <dgm:spPr/>
      <dgm:t>
        <a:bodyPr/>
        <a:lstStyle/>
        <a:p>
          <a:pPr rtl="1"/>
          <a:r>
            <a:rPr lang="en-US" sz="2200" b="1" dirty="0"/>
            <a:t>What</a:t>
          </a:r>
          <a:r>
            <a:rPr lang="en-US" sz="2200" dirty="0"/>
            <a:t> was the treasure?</a:t>
          </a:r>
          <a:endParaRPr lang="ar-SA" sz="2200" dirty="0"/>
        </a:p>
      </dgm:t>
    </dgm:pt>
    <dgm:pt modelId="{8B5097B3-23B1-4ED8-A443-D3C2CE56736D}" type="parTrans" cxnId="{EDF0D035-571C-4C10-8AE0-E4FD8F486B4B}">
      <dgm:prSet/>
      <dgm:spPr/>
      <dgm:t>
        <a:bodyPr/>
        <a:lstStyle/>
        <a:p>
          <a:pPr rtl="1"/>
          <a:endParaRPr lang="ar-SA" sz="2200"/>
        </a:p>
      </dgm:t>
    </dgm:pt>
    <dgm:pt modelId="{ADE5D276-E106-49A8-8FB6-1CDAA1448D15}" type="sibTrans" cxnId="{EDF0D035-571C-4C10-8AE0-E4FD8F486B4B}">
      <dgm:prSet/>
      <dgm:spPr/>
      <dgm:t>
        <a:bodyPr/>
        <a:lstStyle/>
        <a:p>
          <a:pPr rtl="1"/>
          <a:endParaRPr lang="ar-SA" sz="2200"/>
        </a:p>
      </dgm:t>
    </dgm:pt>
    <dgm:pt modelId="{7CC9ECB6-3801-4717-9025-C0C6540E5680}">
      <dgm:prSet custT="1"/>
      <dgm:spPr/>
      <dgm:t>
        <a:bodyPr/>
        <a:lstStyle/>
        <a:p>
          <a:pPr rtl="1"/>
          <a:r>
            <a:rPr lang="en-US" sz="2200" b="1" dirty="0"/>
            <a:t>Who</a:t>
          </a:r>
          <a:r>
            <a:rPr lang="en-US" sz="2200" dirty="0"/>
            <a:t> found it?</a:t>
          </a:r>
          <a:endParaRPr lang="ar-SA" sz="2200" dirty="0"/>
        </a:p>
      </dgm:t>
    </dgm:pt>
    <dgm:pt modelId="{EAB73978-DDFB-4972-8558-CB9179365CA0}" type="parTrans" cxnId="{C429A43D-910F-479B-BC0E-8BC3294153FC}">
      <dgm:prSet/>
      <dgm:spPr/>
      <dgm:t>
        <a:bodyPr/>
        <a:lstStyle/>
        <a:p>
          <a:pPr rtl="1"/>
          <a:endParaRPr lang="ar-SA" sz="2200"/>
        </a:p>
      </dgm:t>
    </dgm:pt>
    <dgm:pt modelId="{3F46EB79-A5D9-44B4-8B48-EACA0E400945}" type="sibTrans" cxnId="{C429A43D-910F-479B-BC0E-8BC3294153FC}">
      <dgm:prSet/>
      <dgm:spPr/>
      <dgm:t>
        <a:bodyPr/>
        <a:lstStyle/>
        <a:p>
          <a:pPr rtl="1"/>
          <a:endParaRPr lang="ar-SA" sz="2200"/>
        </a:p>
      </dgm:t>
    </dgm:pt>
    <dgm:pt modelId="{B09AE764-D154-476A-B7D7-2B734CB811C2}">
      <dgm:prSet custT="1"/>
      <dgm:spPr>
        <a:solidFill>
          <a:srgbClr val="1D7B53"/>
        </a:solidFill>
      </dgm:spPr>
      <dgm:t>
        <a:bodyPr/>
        <a:lstStyle/>
        <a:p>
          <a:pPr rtl="1"/>
          <a:r>
            <a:rPr lang="en-US" sz="2200" b="1" dirty="0"/>
            <a:t>How</a:t>
          </a:r>
          <a:r>
            <a:rPr lang="en-US" sz="2200" dirty="0"/>
            <a:t> did he find it?</a:t>
          </a:r>
          <a:endParaRPr lang="ar-SA" sz="2200" dirty="0"/>
        </a:p>
      </dgm:t>
    </dgm:pt>
    <dgm:pt modelId="{0CA7AD73-54FB-4FBA-B060-694998E8F593}" type="parTrans" cxnId="{4680F4F1-BC52-4971-A3F1-0B01B93A6217}">
      <dgm:prSet/>
      <dgm:spPr/>
      <dgm:t>
        <a:bodyPr/>
        <a:lstStyle/>
        <a:p>
          <a:pPr rtl="1"/>
          <a:endParaRPr lang="ar-SA" sz="2200"/>
        </a:p>
      </dgm:t>
    </dgm:pt>
    <dgm:pt modelId="{C8311814-B4FD-4503-B258-AAF9F73F95CF}" type="sibTrans" cxnId="{4680F4F1-BC52-4971-A3F1-0B01B93A6217}">
      <dgm:prSet/>
      <dgm:spPr/>
      <dgm:t>
        <a:bodyPr/>
        <a:lstStyle/>
        <a:p>
          <a:pPr rtl="1"/>
          <a:endParaRPr lang="ar-SA" sz="2200"/>
        </a:p>
      </dgm:t>
    </dgm:pt>
    <dgm:pt modelId="{CD378103-976A-4DBA-96F8-DD6BCB6ED9C1}">
      <dgm:prSet custT="1"/>
      <dgm:spPr>
        <a:solidFill>
          <a:srgbClr val="F15C4D"/>
        </a:solidFill>
      </dgm:spPr>
      <dgm:t>
        <a:bodyPr/>
        <a:lstStyle/>
        <a:p>
          <a:pPr rtl="1"/>
          <a:r>
            <a:rPr lang="en-US" sz="2200" b="1" dirty="0"/>
            <a:t>What</a:t>
          </a:r>
          <a:r>
            <a:rPr lang="en-US" sz="2200" dirty="0"/>
            <a:t> did he do with it?</a:t>
          </a:r>
          <a:endParaRPr lang="ar-SA" sz="2200" dirty="0"/>
        </a:p>
      </dgm:t>
    </dgm:pt>
    <dgm:pt modelId="{DDB8B392-3133-40B6-8F0A-C44D01D71D2A}" type="parTrans" cxnId="{A05B3CDB-58A9-4D6F-B1E4-0D595ADAE1D9}">
      <dgm:prSet/>
      <dgm:spPr/>
      <dgm:t>
        <a:bodyPr/>
        <a:lstStyle/>
        <a:p>
          <a:pPr rtl="1"/>
          <a:endParaRPr lang="ar-SA" sz="2200"/>
        </a:p>
      </dgm:t>
    </dgm:pt>
    <dgm:pt modelId="{6F23357D-A560-4CB9-93D7-AFE3DCB621F8}" type="sibTrans" cxnId="{A05B3CDB-58A9-4D6F-B1E4-0D595ADAE1D9}">
      <dgm:prSet/>
      <dgm:spPr/>
      <dgm:t>
        <a:bodyPr/>
        <a:lstStyle/>
        <a:p>
          <a:pPr rtl="1"/>
          <a:endParaRPr lang="ar-SA" sz="2200"/>
        </a:p>
      </dgm:t>
    </dgm:pt>
    <dgm:pt modelId="{B557717C-BB56-44FD-B0C4-1E8DBCC78A51}" type="pres">
      <dgm:prSet presAssocID="{8F01FC2C-8A81-47D7-839C-B3C5CE0BB816}" presName="cycle" presStyleCnt="0">
        <dgm:presLayoutVars>
          <dgm:dir val="rev"/>
          <dgm:resizeHandles val="exact"/>
        </dgm:presLayoutVars>
      </dgm:prSet>
      <dgm:spPr/>
    </dgm:pt>
    <dgm:pt modelId="{555E2302-BDE8-46AB-9AB3-6D7663A6E84A}" type="pres">
      <dgm:prSet presAssocID="{E359F032-37E5-4CA2-9709-B4686C45E18C}" presName="node" presStyleLbl="node1" presStyleIdx="0" presStyleCnt="7" custScaleX="146410" custScaleY="121000">
        <dgm:presLayoutVars>
          <dgm:bulletEnabled val="1"/>
        </dgm:presLayoutVars>
      </dgm:prSet>
      <dgm:spPr/>
    </dgm:pt>
    <dgm:pt modelId="{D292D348-0785-4B29-8784-10E7A9610256}" type="pres">
      <dgm:prSet presAssocID="{E359F032-37E5-4CA2-9709-B4686C45E18C}" presName="spNode" presStyleCnt="0"/>
      <dgm:spPr/>
    </dgm:pt>
    <dgm:pt modelId="{956173C3-D3D9-4A21-AA03-1BAA5A44CA56}" type="pres">
      <dgm:prSet presAssocID="{C8D7B593-56F6-4545-A3DA-8B62F338F652}" presName="sibTrans" presStyleLbl="sibTrans1D1" presStyleIdx="0" presStyleCnt="7"/>
      <dgm:spPr/>
    </dgm:pt>
    <dgm:pt modelId="{7091D18C-1EFA-4CD7-B0DA-9AA6E2AF5A5C}" type="pres">
      <dgm:prSet presAssocID="{C35D3F2C-369C-4646-8C5C-CEB7220A2513}" presName="node" presStyleLbl="node1" presStyleIdx="1" presStyleCnt="7" custScaleX="146410" custScaleY="121000">
        <dgm:presLayoutVars>
          <dgm:bulletEnabled val="1"/>
        </dgm:presLayoutVars>
      </dgm:prSet>
      <dgm:spPr/>
    </dgm:pt>
    <dgm:pt modelId="{01DCF1BD-0B39-4661-AB41-991C5F37B73C}" type="pres">
      <dgm:prSet presAssocID="{C35D3F2C-369C-4646-8C5C-CEB7220A2513}" presName="spNode" presStyleCnt="0"/>
      <dgm:spPr/>
    </dgm:pt>
    <dgm:pt modelId="{47A37283-6922-48E9-BD27-E2E45F278FFD}" type="pres">
      <dgm:prSet presAssocID="{A16D8324-DC0E-46D0-A399-E93D3D9669D0}" presName="sibTrans" presStyleLbl="sibTrans1D1" presStyleIdx="1" presStyleCnt="7"/>
      <dgm:spPr/>
    </dgm:pt>
    <dgm:pt modelId="{90885102-50BB-42B4-8460-4C9D3EB94A31}" type="pres">
      <dgm:prSet presAssocID="{58B401ED-3E83-4DC3-B695-08F8BEBB00B8}" presName="node" presStyleLbl="node1" presStyleIdx="2" presStyleCnt="7" custScaleX="146410" custScaleY="121000">
        <dgm:presLayoutVars>
          <dgm:bulletEnabled val="1"/>
        </dgm:presLayoutVars>
      </dgm:prSet>
      <dgm:spPr/>
    </dgm:pt>
    <dgm:pt modelId="{0000B836-798F-4F1C-AB50-8EB79E9FC352}" type="pres">
      <dgm:prSet presAssocID="{58B401ED-3E83-4DC3-B695-08F8BEBB00B8}" presName="spNode" presStyleCnt="0"/>
      <dgm:spPr/>
    </dgm:pt>
    <dgm:pt modelId="{DB503C23-6DBC-46E0-8199-9C58E67EC576}" type="pres">
      <dgm:prSet presAssocID="{09EC8641-30D6-4FA1-A0CE-BCA44438F3B0}" presName="sibTrans" presStyleLbl="sibTrans1D1" presStyleIdx="2" presStyleCnt="7"/>
      <dgm:spPr/>
    </dgm:pt>
    <dgm:pt modelId="{52CF4BD7-6566-4FEE-B9D9-3737CB71C4A0}" type="pres">
      <dgm:prSet presAssocID="{C58EE462-44D4-4439-98BD-38F3FAB2D922}" presName="node" presStyleLbl="node1" presStyleIdx="3" presStyleCnt="7" custScaleX="161051" custScaleY="121000" custRadScaleRad="102015" custRadScaleInc="53258">
        <dgm:presLayoutVars>
          <dgm:bulletEnabled val="1"/>
        </dgm:presLayoutVars>
      </dgm:prSet>
      <dgm:spPr/>
    </dgm:pt>
    <dgm:pt modelId="{0B080FA2-F1F8-452B-A79B-65575BB5F9C3}" type="pres">
      <dgm:prSet presAssocID="{C58EE462-44D4-4439-98BD-38F3FAB2D922}" presName="spNode" presStyleCnt="0"/>
      <dgm:spPr/>
    </dgm:pt>
    <dgm:pt modelId="{969AD0F1-F26A-448F-9C8C-CEDEE3311876}" type="pres">
      <dgm:prSet presAssocID="{ADE5D276-E106-49A8-8FB6-1CDAA1448D15}" presName="sibTrans" presStyleLbl="sibTrans1D1" presStyleIdx="3" presStyleCnt="7"/>
      <dgm:spPr/>
    </dgm:pt>
    <dgm:pt modelId="{37DBBD27-C5E3-4853-AAE6-75E34AF55E52}" type="pres">
      <dgm:prSet presAssocID="{7CC9ECB6-3801-4717-9025-C0C6540E5680}" presName="node" presStyleLbl="node1" presStyleIdx="4" presStyleCnt="7" custScaleX="161051" custScaleY="121000" custRadScaleRad="100530" custRadScaleInc="-46056">
        <dgm:presLayoutVars>
          <dgm:bulletEnabled val="1"/>
        </dgm:presLayoutVars>
      </dgm:prSet>
      <dgm:spPr/>
    </dgm:pt>
    <dgm:pt modelId="{3042CFBF-9902-4903-B899-7D4B9284CEB5}" type="pres">
      <dgm:prSet presAssocID="{7CC9ECB6-3801-4717-9025-C0C6540E5680}" presName="spNode" presStyleCnt="0"/>
      <dgm:spPr/>
    </dgm:pt>
    <dgm:pt modelId="{CADA1DDE-B325-4C7D-8EB8-6C517DDBEE15}" type="pres">
      <dgm:prSet presAssocID="{3F46EB79-A5D9-44B4-8B48-EACA0E400945}" presName="sibTrans" presStyleLbl="sibTrans1D1" presStyleIdx="4" presStyleCnt="7"/>
      <dgm:spPr/>
    </dgm:pt>
    <dgm:pt modelId="{E5512F81-633F-4C9E-93E0-2A49FC4EC76D}" type="pres">
      <dgm:prSet presAssocID="{B09AE764-D154-476A-B7D7-2B734CB811C2}" presName="node" presStyleLbl="node1" presStyleIdx="5" presStyleCnt="7" custScaleX="146410" custScaleY="121000">
        <dgm:presLayoutVars>
          <dgm:bulletEnabled val="1"/>
        </dgm:presLayoutVars>
      </dgm:prSet>
      <dgm:spPr/>
    </dgm:pt>
    <dgm:pt modelId="{E75870BA-A612-4089-BB12-DC147015635B}" type="pres">
      <dgm:prSet presAssocID="{B09AE764-D154-476A-B7D7-2B734CB811C2}" presName="spNode" presStyleCnt="0"/>
      <dgm:spPr/>
    </dgm:pt>
    <dgm:pt modelId="{CBA03974-32D0-4841-9840-CC994C7CC254}" type="pres">
      <dgm:prSet presAssocID="{C8311814-B4FD-4503-B258-AAF9F73F95CF}" presName="sibTrans" presStyleLbl="sibTrans1D1" presStyleIdx="5" presStyleCnt="7"/>
      <dgm:spPr/>
    </dgm:pt>
    <dgm:pt modelId="{F8482D9F-4A68-4508-9A34-1BB5780E7080}" type="pres">
      <dgm:prSet presAssocID="{CD378103-976A-4DBA-96F8-DD6BCB6ED9C1}" presName="node" presStyleLbl="node1" presStyleIdx="6" presStyleCnt="7" custScaleX="146410" custScaleY="121000">
        <dgm:presLayoutVars>
          <dgm:bulletEnabled val="1"/>
        </dgm:presLayoutVars>
      </dgm:prSet>
      <dgm:spPr/>
    </dgm:pt>
    <dgm:pt modelId="{FFFF55D1-AB2E-42ED-A9FB-AAC5C5F2E45A}" type="pres">
      <dgm:prSet presAssocID="{CD378103-976A-4DBA-96F8-DD6BCB6ED9C1}" presName="spNode" presStyleCnt="0"/>
      <dgm:spPr/>
    </dgm:pt>
    <dgm:pt modelId="{AE4B0756-03D8-43A7-B86C-4C9A1E5F14EC}" type="pres">
      <dgm:prSet presAssocID="{6F23357D-A560-4CB9-93D7-AFE3DCB621F8}" presName="sibTrans" presStyleLbl="sibTrans1D1" presStyleIdx="6" presStyleCnt="7"/>
      <dgm:spPr/>
    </dgm:pt>
  </dgm:ptLst>
  <dgm:cxnLst>
    <dgm:cxn modelId="{D1FC250A-6830-4E85-9CC5-D8332C6A87A5}" type="presOf" srcId="{CD378103-976A-4DBA-96F8-DD6BCB6ED9C1}" destId="{F8482D9F-4A68-4508-9A34-1BB5780E7080}" srcOrd="0" destOrd="0" presId="urn:microsoft.com/office/officeart/2005/8/layout/cycle6"/>
    <dgm:cxn modelId="{2F61ED19-6566-45C7-AAD0-52BD716F74F3}" type="presOf" srcId="{C58EE462-44D4-4439-98BD-38F3FAB2D922}" destId="{52CF4BD7-6566-4FEE-B9D9-3737CB71C4A0}" srcOrd="0" destOrd="0" presId="urn:microsoft.com/office/officeart/2005/8/layout/cycle6"/>
    <dgm:cxn modelId="{B7B3281C-DF47-4385-960B-212B9279169D}" type="presOf" srcId="{B09AE764-D154-476A-B7D7-2B734CB811C2}" destId="{E5512F81-633F-4C9E-93E0-2A49FC4EC76D}" srcOrd="0" destOrd="0" presId="urn:microsoft.com/office/officeart/2005/8/layout/cycle6"/>
    <dgm:cxn modelId="{66B33725-E809-4228-AF10-298A4F06BE61}" srcId="{8F01FC2C-8A81-47D7-839C-B3C5CE0BB816}" destId="{C35D3F2C-369C-4646-8C5C-CEB7220A2513}" srcOrd="1" destOrd="0" parTransId="{694F22FF-A15D-4890-AC75-192FB6574687}" sibTransId="{A16D8324-DC0E-46D0-A399-E93D3D9669D0}"/>
    <dgm:cxn modelId="{EDF0D035-571C-4C10-8AE0-E4FD8F486B4B}" srcId="{8F01FC2C-8A81-47D7-839C-B3C5CE0BB816}" destId="{C58EE462-44D4-4439-98BD-38F3FAB2D922}" srcOrd="3" destOrd="0" parTransId="{8B5097B3-23B1-4ED8-A443-D3C2CE56736D}" sibTransId="{ADE5D276-E106-49A8-8FB6-1CDAA1448D15}"/>
    <dgm:cxn modelId="{C429A43D-910F-479B-BC0E-8BC3294153FC}" srcId="{8F01FC2C-8A81-47D7-839C-B3C5CE0BB816}" destId="{7CC9ECB6-3801-4717-9025-C0C6540E5680}" srcOrd="4" destOrd="0" parTransId="{EAB73978-DDFB-4972-8558-CB9179365CA0}" sibTransId="{3F46EB79-A5D9-44B4-8B48-EACA0E400945}"/>
    <dgm:cxn modelId="{5FBE4640-9333-4FDB-8852-4E84C761E8A2}" type="presOf" srcId="{6F23357D-A560-4CB9-93D7-AFE3DCB621F8}" destId="{AE4B0756-03D8-43A7-B86C-4C9A1E5F14EC}" srcOrd="0" destOrd="0" presId="urn:microsoft.com/office/officeart/2005/8/layout/cycle6"/>
    <dgm:cxn modelId="{4828F45D-E3AB-44BD-B2F0-20BD9CB1B0E4}" type="presOf" srcId="{09EC8641-30D6-4FA1-A0CE-BCA44438F3B0}" destId="{DB503C23-6DBC-46E0-8199-9C58E67EC576}" srcOrd="0" destOrd="0" presId="urn:microsoft.com/office/officeart/2005/8/layout/cycle6"/>
    <dgm:cxn modelId="{189AFE68-91DF-4E9A-A338-0FE9E0DD7F5C}" type="presOf" srcId="{A16D8324-DC0E-46D0-A399-E93D3D9669D0}" destId="{47A37283-6922-48E9-BD27-E2E45F278FFD}" srcOrd="0" destOrd="0" presId="urn:microsoft.com/office/officeart/2005/8/layout/cycle6"/>
    <dgm:cxn modelId="{81BC894E-643B-4C4B-9691-87107F65E935}" type="presOf" srcId="{E359F032-37E5-4CA2-9709-B4686C45E18C}" destId="{555E2302-BDE8-46AB-9AB3-6D7663A6E84A}" srcOrd="0" destOrd="0" presId="urn:microsoft.com/office/officeart/2005/8/layout/cycle6"/>
    <dgm:cxn modelId="{28DC1250-5A6D-48C8-83A5-481D8641C88D}" srcId="{8F01FC2C-8A81-47D7-839C-B3C5CE0BB816}" destId="{58B401ED-3E83-4DC3-B695-08F8BEBB00B8}" srcOrd="2" destOrd="0" parTransId="{81FD8DF5-649A-4C0B-8DB7-4B37841D98DE}" sibTransId="{09EC8641-30D6-4FA1-A0CE-BCA44438F3B0}"/>
    <dgm:cxn modelId="{2BA7907C-8AD4-4A50-AB78-6A90975BF19E}" srcId="{8F01FC2C-8A81-47D7-839C-B3C5CE0BB816}" destId="{E359F032-37E5-4CA2-9709-B4686C45E18C}" srcOrd="0" destOrd="0" parTransId="{704FC964-DF71-4A4A-8314-BD25DFDA6A70}" sibTransId="{C8D7B593-56F6-4545-A3DA-8B62F338F652}"/>
    <dgm:cxn modelId="{C9A96F7E-5503-4B8E-8429-2EE4A0D492AB}" type="presOf" srcId="{C8D7B593-56F6-4545-A3DA-8B62F338F652}" destId="{956173C3-D3D9-4A21-AA03-1BAA5A44CA56}" srcOrd="0" destOrd="0" presId="urn:microsoft.com/office/officeart/2005/8/layout/cycle6"/>
    <dgm:cxn modelId="{49C26680-5609-4088-830F-DA3A2D74A7EF}" type="presOf" srcId="{3F46EB79-A5D9-44B4-8B48-EACA0E400945}" destId="{CADA1DDE-B325-4C7D-8EB8-6C517DDBEE15}" srcOrd="0" destOrd="0" presId="urn:microsoft.com/office/officeart/2005/8/layout/cycle6"/>
    <dgm:cxn modelId="{8E4F8285-67D1-4D5C-B7D5-B3E46AA96D88}" type="presOf" srcId="{7CC9ECB6-3801-4717-9025-C0C6540E5680}" destId="{37DBBD27-C5E3-4853-AAE6-75E34AF55E52}" srcOrd="0" destOrd="0" presId="urn:microsoft.com/office/officeart/2005/8/layout/cycle6"/>
    <dgm:cxn modelId="{0A968C8D-BF27-40EF-939E-24EFEC6321F2}" type="presOf" srcId="{C35D3F2C-369C-4646-8C5C-CEB7220A2513}" destId="{7091D18C-1EFA-4CD7-B0DA-9AA6E2AF5A5C}" srcOrd="0" destOrd="0" presId="urn:microsoft.com/office/officeart/2005/8/layout/cycle6"/>
    <dgm:cxn modelId="{308EE1A9-E7F9-44DA-909F-34A7C627EBD5}" type="presOf" srcId="{C8311814-B4FD-4503-B258-AAF9F73F95CF}" destId="{CBA03974-32D0-4841-9840-CC994C7CC254}" srcOrd="0" destOrd="0" presId="urn:microsoft.com/office/officeart/2005/8/layout/cycle6"/>
    <dgm:cxn modelId="{A05B3CDB-58A9-4D6F-B1E4-0D595ADAE1D9}" srcId="{8F01FC2C-8A81-47D7-839C-B3C5CE0BB816}" destId="{CD378103-976A-4DBA-96F8-DD6BCB6ED9C1}" srcOrd="6" destOrd="0" parTransId="{DDB8B392-3133-40B6-8F0A-C44D01D71D2A}" sibTransId="{6F23357D-A560-4CB9-93D7-AFE3DCB621F8}"/>
    <dgm:cxn modelId="{5E8653DE-89C3-4BE8-9950-22EA14599B44}" type="presOf" srcId="{58B401ED-3E83-4DC3-B695-08F8BEBB00B8}" destId="{90885102-50BB-42B4-8460-4C9D3EB94A31}" srcOrd="0" destOrd="0" presId="urn:microsoft.com/office/officeart/2005/8/layout/cycle6"/>
    <dgm:cxn modelId="{148801E9-364A-492E-9748-E57CFDD76F9F}" type="presOf" srcId="{8F01FC2C-8A81-47D7-839C-B3C5CE0BB816}" destId="{B557717C-BB56-44FD-B0C4-1E8DBCC78A51}" srcOrd="0" destOrd="0" presId="urn:microsoft.com/office/officeart/2005/8/layout/cycle6"/>
    <dgm:cxn modelId="{F3AAA5EE-1C73-4D20-BA17-6C0ED5AD0827}" type="presOf" srcId="{ADE5D276-E106-49A8-8FB6-1CDAA1448D15}" destId="{969AD0F1-F26A-448F-9C8C-CEDEE3311876}" srcOrd="0" destOrd="0" presId="urn:microsoft.com/office/officeart/2005/8/layout/cycle6"/>
    <dgm:cxn modelId="{4680F4F1-BC52-4971-A3F1-0B01B93A6217}" srcId="{8F01FC2C-8A81-47D7-839C-B3C5CE0BB816}" destId="{B09AE764-D154-476A-B7D7-2B734CB811C2}" srcOrd="5" destOrd="0" parTransId="{0CA7AD73-54FB-4FBA-B060-694998E8F593}" sibTransId="{C8311814-B4FD-4503-B258-AAF9F73F95CF}"/>
    <dgm:cxn modelId="{7AEA25AB-248B-4A73-A0D9-32CF37FD52F6}" type="presParOf" srcId="{B557717C-BB56-44FD-B0C4-1E8DBCC78A51}" destId="{555E2302-BDE8-46AB-9AB3-6D7663A6E84A}" srcOrd="0" destOrd="0" presId="urn:microsoft.com/office/officeart/2005/8/layout/cycle6"/>
    <dgm:cxn modelId="{328E4855-6518-4992-9DBB-6311E0B287F4}" type="presParOf" srcId="{B557717C-BB56-44FD-B0C4-1E8DBCC78A51}" destId="{D292D348-0785-4B29-8784-10E7A9610256}" srcOrd="1" destOrd="0" presId="urn:microsoft.com/office/officeart/2005/8/layout/cycle6"/>
    <dgm:cxn modelId="{6C5F7F6B-0609-45A4-8B2A-B6FF04D2C610}" type="presParOf" srcId="{B557717C-BB56-44FD-B0C4-1E8DBCC78A51}" destId="{956173C3-D3D9-4A21-AA03-1BAA5A44CA56}" srcOrd="2" destOrd="0" presId="urn:microsoft.com/office/officeart/2005/8/layout/cycle6"/>
    <dgm:cxn modelId="{18E16239-661D-4961-AF61-73662A24F39E}" type="presParOf" srcId="{B557717C-BB56-44FD-B0C4-1E8DBCC78A51}" destId="{7091D18C-1EFA-4CD7-B0DA-9AA6E2AF5A5C}" srcOrd="3" destOrd="0" presId="urn:microsoft.com/office/officeart/2005/8/layout/cycle6"/>
    <dgm:cxn modelId="{80FD344E-A77A-4E2F-9113-CD07CF5929BE}" type="presParOf" srcId="{B557717C-BB56-44FD-B0C4-1E8DBCC78A51}" destId="{01DCF1BD-0B39-4661-AB41-991C5F37B73C}" srcOrd="4" destOrd="0" presId="urn:microsoft.com/office/officeart/2005/8/layout/cycle6"/>
    <dgm:cxn modelId="{4704D9A7-1E9F-425D-A7A4-A2A954ECCB80}" type="presParOf" srcId="{B557717C-BB56-44FD-B0C4-1E8DBCC78A51}" destId="{47A37283-6922-48E9-BD27-E2E45F278FFD}" srcOrd="5" destOrd="0" presId="urn:microsoft.com/office/officeart/2005/8/layout/cycle6"/>
    <dgm:cxn modelId="{3BFB6523-4357-4B29-8EBF-4BE0E07F4CE7}" type="presParOf" srcId="{B557717C-BB56-44FD-B0C4-1E8DBCC78A51}" destId="{90885102-50BB-42B4-8460-4C9D3EB94A31}" srcOrd="6" destOrd="0" presId="urn:microsoft.com/office/officeart/2005/8/layout/cycle6"/>
    <dgm:cxn modelId="{05F2F0D3-71CB-4A98-BFE3-40764E4FEBAA}" type="presParOf" srcId="{B557717C-BB56-44FD-B0C4-1E8DBCC78A51}" destId="{0000B836-798F-4F1C-AB50-8EB79E9FC352}" srcOrd="7" destOrd="0" presId="urn:microsoft.com/office/officeart/2005/8/layout/cycle6"/>
    <dgm:cxn modelId="{3AEDE147-902F-4E56-B121-AABAF9271CF8}" type="presParOf" srcId="{B557717C-BB56-44FD-B0C4-1E8DBCC78A51}" destId="{DB503C23-6DBC-46E0-8199-9C58E67EC576}" srcOrd="8" destOrd="0" presId="urn:microsoft.com/office/officeart/2005/8/layout/cycle6"/>
    <dgm:cxn modelId="{F1BADCA1-0B62-45A1-9657-9BB50AB41958}" type="presParOf" srcId="{B557717C-BB56-44FD-B0C4-1E8DBCC78A51}" destId="{52CF4BD7-6566-4FEE-B9D9-3737CB71C4A0}" srcOrd="9" destOrd="0" presId="urn:microsoft.com/office/officeart/2005/8/layout/cycle6"/>
    <dgm:cxn modelId="{510678B4-7C80-4658-B258-B170A1636FB4}" type="presParOf" srcId="{B557717C-BB56-44FD-B0C4-1E8DBCC78A51}" destId="{0B080FA2-F1F8-452B-A79B-65575BB5F9C3}" srcOrd="10" destOrd="0" presId="urn:microsoft.com/office/officeart/2005/8/layout/cycle6"/>
    <dgm:cxn modelId="{C1A215C0-3C47-4268-8790-A1618663F36C}" type="presParOf" srcId="{B557717C-BB56-44FD-B0C4-1E8DBCC78A51}" destId="{969AD0F1-F26A-448F-9C8C-CEDEE3311876}" srcOrd="11" destOrd="0" presId="urn:microsoft.com/office/officeart/2005/8/layout/cycle6"/>
    <dgm:cxn modelId="{CBBD20CE-C039-4FFC-BC0B-F5221327A52C}" type="presParOf" srcId="{B557717C-BB56-44FD-B0C4-1E8DBCC78A51}" destId="{37DBBD27-C5E3-4853-AAE6-75E34AF55E52}" srcOrd="12" destOrd="0" presId="urn:microsoft.com/office/officeart/2005/8/layout/cycle6"/>
    <dgm:cxn modelId="{9C41A8B0-6A6B-4B1C-ADE8-68273405E6A5}" type="presParOf" srcId="{B557717C-BB56-44FD-B0C4-1E8DBCC78A51}" destId="{3042CFBF-9902-4903-B899-7D4B9284CEB5}" srcOrd="13" destOrd="0" presId="urn:microsoft.com/office/officeart/2005/8/layout/cycle6"/>
    <dgm:cxn modelId="{81D53E83-6A30-4479-A667-327FD7FEDB1B}" type="presParOf" srcId="{B557717C-BB56-44FD-B0C4-1E8DBCC78A51}" destId="{CADA1DDE-B325-4C7D-8EB8-6C517DDBEE15}" srcOrd="14" destOrd="0" presId="urn:microsoft.com/office/officeart/2005/8/layout/cycle6"/>
    <dgm:cxn modelId="{BE8F6129-FB1D-40F4-A45F-8FB2A99CFE76}" type="presParOf" srcId="{B557717C-BB56-44FD-B0C4-1E8DBCC78A51}" destId="{E5512F81-633F-4C9E-93E0-2A49FC4EC76D}" srcOrd="15" destOrd="0" presId="urn:microsoft.com/office/officeart/2005/8/layout/cycle6"/>
    <dgm:cxn modelId="{E7B2FCDE-E9D6-42FA-ACAF-48F36E870826}" type="presParOf" srcId="{B557717C-BB56-44FD-B0C4-1E8DBCC78A51}" destId="{E75870BA-A612-4089-BB12-DC147015635B}" srcOrd="16" destOrd="0" presId="urn:microsoft.com/office/officeart/2005/8/layout/cycle6"/>
    <dgm:cxn modelId="{18596159-B0E3-4697-AB1D-6AA47C492149}" type="presParOf" srcId="{B557717C-BB56-44FD-B0C4-1E8DBCC78A51}" destId="{CBA03974-32D0-4841-9840-CC994C7CC254}" srcOrd="17" destOrd="0" presId="urn:microsoft.com/office/officeart/2005/8/layout/cycle6"/>
    <dgm:cxn modelId="{BE5F8C2A-2855-48A1-BF54-95A38B6BF9D6}" type="presParOf" srcId="{B557717C-BB56-44FD-B0C4-1E8DBCC78A51}" destId="{F8482D9F-4A68-4508-9A34-1BB5780E7080}" srcOrd="18" destOrd="0" presId="urn:microsoft.com/office/officeart/2005/8/layout/cycle6"/>
    <dgm:cxn modelId="{8D81E565-A35C-4B76-AE4C-50489166AA1C}" type="presParOf" srcId="{B557717C-BB56-44FD-B0C4-1E8DBCC78A51}" destId="{FFFF55D1-AB2E-42ED-A9FB-AAC5C5F2E45A}" srcOrd="19" destOrd="0" presId="urn:microsoft.com/office/officeart/2005/8/layout/cycle6"/>
    <dgm:cxn modelId="{DC9FAAF5-FA39-4F1A-92F0-980095276A7B}" type="presParOf" srcId="{B557717C-BB56-44FD-B0C4-1E8DBCC78A51}" destId="{AE4B0756-03D8-43A7-B86C-4C9A1E5F14EC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E2302-BDE8-46AB-9AB3-6D7663A6E84A}">
      <dsp:nvSpPr>
        <dsp:cNvPr id="0" name=""/>
        <dsp:cNvSpPr/>
      </dsp:nvSpPr>
      <dsp:spPr>
        <a:xfrm>
          <a:off x="3689535" y="-90237"/>
          <a:ext cx="2018926" cy="10845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Why</a:t>
          </a:r>
          <a:r>
            <a:rPr lang="en-US" sz="2200" kern="1200" dirty="0"/>
            <a:t> did he hide it?</a:t>
          </a:r>
          <a:endParaRPr lang="ar-SA" sz="2200" kern="1200" dirty="0"/>
        </a:p>
      </dsp:txBody>
      <dsp:txXfrm>
        <a:off x="3742478" y="-37294"/>
        <a:ext cx="1913040" cy="978661"/>
      </dsp:txXfrm>
    </dsp:sp>
    <dsp:sp modelId="{956173C3-D3D9-4A21-AA03-1BAA5A44CA56}">
      <dsp:nvSpPr>
        <dsp:cNvPr id="0" name=""/>
        <dsp:cNvSpPr/>
      </dsp:nvSpPr>
      <dsp:spPr>
        <a:xfrm>
          <a:off x="2141499" y="452036"/>
          <a:ext cx="5114999" cy="5114999"/>
        </a:xfrm>
        <a:custGeom>
          <a:avLst/>
          <a:gdLst/>
          <a:ahLst/>
          <a:cxnLst/>
          <a:rect l="0" t="0" r="0" b="0"/>
          <a:pathLst>
            <a:path>
              <a:moveTo>
                <a:pt x="3533938" y="193737"/>
              </a:moveTo>
              <a:arcTo wR="2557499" hR="2557499" stAng="17546693" swAng="-5240739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1D18C-1EFA-4CD7-B0DA-9AA6E2AF5A5C}">
      <dsp:nvSpPr>
        <dsp:cNvPr id="0" name=""/>
        <dsp:cNvSpPr/>
      </dsp:nvSpPr>
      <dsp:spPr>
        <a:xfrm>
          <a:off x="1690001" y="872687"/>
          <a:ext cx="2018926" cy="1084547"/>
        </a:xfrm>
        <a:prstGeom prst="roundRect">
          <a:avLst/>
        </a:prstGeom>
        <a:solidFill>
          <a:srgbClr val="414B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Who did it?</a:t>
          </a:r>
          <a:endParaRPr lang="ar-SA" sz="2200" kern="1200" dirty="0"/>
        </a:p>
      </dsp:txBody>
      <dsp:txXfrm>
        <a:off x="1742944" y="925630"/>
        <a:ext cx="1913040" cy="978661"/>
      </dsp:txXfrm>
    </dsp:sp>
    <dsp:sp modelId="{47A37283-6922-48E9-BD27-E2E45F278FFD}">
      <dsp:nvSpPr>
        <dsp:cNvPr id="0" name=""/>
        <dsp:cNvSpPr/>
      </dsp:nvSpPr>
      <dsp:spPr>
        <a:xfrm>
          <a:off x="2141499" y="452036"/>
          <a:ext cx="5114999" cy="5114999"/>
        </a:xfrm>
        <a:custGeom>
          <a:avLst/>
          <a:gdLst/>
          <a:ahLst/>
          <a:cxnLst/>
          <a:rect l="0" t="0" r="0" b="0"/>
          <a:pathLst>
            <a:path>
              <a:moveTo>
                <a:pt x="1124230" y="439353"/>
              </a:moveTo>
              <a:arcTo wR="2557499" hR="2557499" stAng="14154917" swAng="-4855031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85102-50BB-42B4-8460-4C9D3EB94A31}">
      <dsp:nvSpPr>
        <dsp:cNvPr id="0" name=""/>
        <dsp:cNvSpPr/>
      </dsp:nvSpPr>
      <dsp:spPr>
        <a:xfrm>
          <a:off x="1196157" y="3036359"/>
          <a:ext cx="2018926" cy="108454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Where</a:t>
          </a:r>
          <a:r>
            <a:rPr lang="en-US" sz="2200" kern="1200" dirty="0"/>
            <a:t> was it hidden?</a:t>
          </a:r>
          <a:endParaRPr lang="ar-SA" sz="2200" kern="1200" dirty="0"/>
        </a:p>
      </dsp:txBody>
      <dsp:txXfrm>
        <a:off x="1249100" y="3089302"/>
        <a:ext cx="1913040" cy="978661"/>
      </dsp:txXfrm>
    </dsp:sp>
    <dsp:sp modelId="{DB503C23-6DBC-46E0-8199-9C58E67EC576}">
      <dsp:nvSpPr>
        <dsp:cNvPr id="0" name=""/>
        <dsp:cNvSpPr/>
      </dsp:nvSpPr>
      <dsp:spPr>
        <a:xfrm>
          <a:off x="2141515" y="504140"/>
          <a:ext cx="5114999" cy="5114999"/>
        </a:xfrm>
        <a:custGeom>
          <a:avLst/>
          <a:gdLst/>
          <a:ahLst/>
          <a:cxnLst/>
          <a:rect l="0" t="0" r="0" b="0"/>
          <a:pathLst>
            <a:path>
              <a:moveTo>
                <a:pt x="13" y="2565781"/>
              </a:moveTo>
              <a:arcTo wR="2557499" hR="2557499" stAng="10788867" swAng="-4830699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F4BD7-6566-4FEE-B9D9-3737CB71C4A0}">
      <dsp:nvSpPr>
        <dsp:cNvPr id="0" name=""/>
        <dsp:cNvSpPr/>
      </dsp:nvSpPr>
      <dsp:spPr>
        <a:xfrm>
          <a:off x="2097925" y="4608517"/>
          <a:ext cx="2220819" cy="108454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What</a:t>
          </a:r>
          <a:r>
            <a:rPr lang="en-US" sz="2200" kern="1200" dirty="0"/>
            <a:t> was the treasure?</a:t>
          </a:r>
          <a:endParaRPr lang="ar-SA" sz="2200" kern="1200" dirty="0"/>
        </a:p>
      </dsp:txBody>
      <dsp:txXfrm>
        <a:off x="2150868" y="4661460"/>
        <a:ext cx="2114933" cy="978661"/>
      </dsp:txXfrm>
    </dsp:sp>
    <dsp:sp modelId="{969AD0F1-F26A-448F-9C8C-CEDEE3311876}">
      <dsp:nvSpPr>
        <dsp:cNvPr id="0" name=""/>
        <dsp:cNvSpPr/>
      </dsp:nvSpPr>
      <dsp:spPr>
        <a:xfrm>
          <a:off x="2117360" y="505236"/>
          <a:ext cx="5114999" cy="5114999"/>
        </a:xfrm>
        <a:custGeom>
          <a:avLst/>
          <a:gdLst/>
          <a:ahLst/>
          <a:cxnLst/>
          <a:rect l="0" t="0" r="0" b="0"/>
          <a:pathLst>
            <a:path>
              <a:moveTo>
                <a:pt x="544897" y="4135548"/>
              </a:moveTo>
              <a:arcTo wR="2557499" hR="2557499" stAng="8514035" swAng="-6228084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DBBD27-C5E3-4853-AAE6-75E34AF55E52}">
      <dsp:nvSpPr>
        <dsp:cNvPr id="0" name=""/>
        <dsp:cNvSpPr/>
      </dsp:nvSpPr>
      <dsp:spPr>
        <a:xfrm>
          <a:off x="5011747" y="4608509"/>
          <a:ext cx="2220819" cy="108454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Who</a:t>
          </a:r>
          <a:r>
            <a:rPr lang="en-US" sz="2200" kern="1200" dirty="0"/>
            <a:t> found it?</a:t>
          </a:r>
          <a:endParaRPr lang="ar-SA" sz="2200" kern="1200" dirty="0"/>
        </a:p>
      </dsp:txBody>
      <dsp:txXfrm>
        <a:off x="5064690" y="4661452"/>
        <a:ext cx="2114933" cy="978661"/>
      </dsp:txXfrm>
    </dsp:sp>
    <dsp:sp modelId="{CADA1DDE-B325-4C7D-8EB8-6C517DDBEE15}">
      <dsp:nvSpPr>
        <dsp:cNvPr id="0" name=""/>
        <dsp:cNvSpPr/>
      </dsp:nvSpPr>
      <dsp:spPr>
        <a:xfrm>
          <a:off x="2141392" y="465706"/>
          <a:ext cx="5114999" cy="5114999"/>
        </a:xfrm>
        <a:custGeom>
          <a:avLst/>
          <a:gdLst/>
          <a:ahLst/>
          <a:cxnLst/>
          <a:rect l="0" t="0" r="0" b="0"/>
          <a:pathLst>
            <a:path>
              <a:moveTo>
                <a:pt x="2903858" y="5091437"/>
              </a:moveTo>
              <a:arcTo wR="2557499" hR="2557499" stAng="4932995" swAng="-4869900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512F81-633F-4C9E-93E0-2A49FC4EC76D}">
      <dsp:nvSpPr>
        <dsp:cNvPr id="0" name=""/>
        <dsp:cNvSpPr/>
      </dsp:nvSpPr>
      <dsp:spPr>
        <a:xfrm>
          <a:off x="6182913" y="3036359"/>
          <a:ext cx="2018926" cy="1084547"/>
        </a:xfrm>
        <a:prstGeom prst="roundRect">
          <a:avLst/>
        </a:prstGeom>
        <a:solidFill>
          <a:srgbClr val="1D7B5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How</a:t>
          </a:r>
          <a:r>
            <a:rPr lang="en-US" sz="2200" kern="1200" dirty="0"/>
            <a:t> did he find it?</a:t>
          </a:r>
          <a:endParaRPr lang="ar-SA" sz="2200" kern="1200" dirty="0"/>
        </a:p>
      </dsp:txBody>
      <dsp:txXfrm>
        <a:off x="6235856" y="3089302"/>
        <a:ext cx="1913040" cy="978661"/>
      </dsp:txXfrm>
    </dsp:sp>
    <dsp:sp modelId="{CBA03974-32D0-4841-9840-CC994C7CC254}">
      <dsp:nvSpPr>
        <dsp:cNvPr id="0" name=""/>
        <dsp:cNvSpPr/>
      </dsp:nvSpPr>
      <dsp:spPr>
        <a:xfrm>
          <a:off x="2141499" y="452036"/>
          <a:ext cx="5114999" cy="5114999"/>
        </a:xfrm>
        <a:custGeom>
          <a:avLst/>
          <a:gdLst/>
          <a:ahLst/>
          <a:cxnLst/>
          <a:rect l="0" t="0" r="0" b="0"/>
          <a:pathLst>
            <a:path>
              <a:moveTo>
                <a:pt x="4875345" y="3638422"/>
              </a:moveTo>
              <a:arcTo wR="2557499" hR="2557499" stAng="1500114" swAng="-4855031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82D9F-4A68-4508-9A34-1BB5780E7080}">
      <dsp:nvSpPr>
        <dsp:cNvPr id="0" name=""/>
        <dsp:cNvSpPr/>
      </dsp:nvSpPr>
      <dsp:spPr>
        <a:xfrm>
          <a:off x="5689069" y="872687"/>
          <a:ext cx="2018926" cy="1084547"/>
        </a:xfrm>
        <a:prstGeom prst="roundRect">
          <a:avLst/>
        </a:prstGeom>
        <a:solidFill>
          <a:srgbClr val="F15C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What</a:t>
          </a:r>
          <a:r>
            <a:rPr lang="en-US" sz="2200" kern="1200" dirty="0"/>
            <a:t> did he do with it?</a:t>
          </a:r>
          <a:endParaRPr lang="ar-SA" sz="2200" kern="1200" dirty="0"/>
        </a:p>
      </dsp:txBody>
      <dsp:txXfrm>
        <a:off x="5742012" y="925630"/>
        <a:ext cx="1913040" cy="978661"/>
      </dsp:txXfrm>
    </dsp:sp>
    <dsp:sp modelId="{AE4B0756-03D8-43A7-B86C-4C9A1E5F14EC}">
      <dsp:nvSpPr>
        <dsp:cNvPr id="0" name=""/>
        <dsp:cNvSpPr/>
      </dsp:nvSpPr>
      <dsp:spPr>
        <a:xfrm>
          <a:off x="2141499" y="452036"/>
          <a:ext cx="5114999" cy="5114999"/>
        </a:xfrm>
        <a:custGeom>
          <a:avLst/>
          <a:gdLst/>
          <a:ahLst/>
          <a:cxnLst/>
          <a:rect l="0" t="0" r="0" b="0"/>
          <a:pathLst>
            <a:path>
              <a:moveTo>
                <a:pt x="4873505" y="1472640"/>
              </a:moveTo>
              <a:arcTo wR="2557499" hR="2557499" stAng="20094046" swAng="-5240739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4FEE4E9-7FF3-4F5F-8820-2AA7510456BE}" type="datetimeFigureOut">
              <a:rPr lang="ar-SA" smtClean="0"/>
              <a:t>05/03/43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16B88B-9286-4F7E-B688-EB2BB89601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1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b="0" i="0" dirty="0">
                <a:solidFill>
                  <a:srgbClr val="202124"/>
                </a:solidFill>
                <a:effectLst/>
                <a:latin typeface="Helvetica Neue"/>
              </a:rPr>
              <a:t>A keeper = caretaker =  is someone who is responsible for something</a:t>
            </a:r>
          </a:p>
          <a:p>
            <a:pPr algn="l" rtl="0"/>
            <a:r>
              <a:rPr lang="en-US" b="0" i="0" dirty="0">
                <a:solidFill>
                  <a:srgbClr val="202124"/>
                </a:solidFill>
                <a:effectLst/>
                <a:latin typeface="Helvetica Neue"/>
              </a:rPr>
              <a:t>Tentacle = feeler = arm and leg</a:t>
            </a:r>
          </a:p>
          <a:p>
            <a:pPr algn="l" rtl="0"/>
            <a:r>
              <a:rPr lang="en-US" dirty="0"/>
              <a:t>A </a:t>
            </a:r>
            <a:r>
              <a:rPr lang="en-US" b="1" dirty="0"/>
              <a:t>shipwreck</a:t>
            </a:r>
            <a:r>
              <a:rPr lang="en-US" dirty="0"/>
              <a:t> is the ruins of a ship that is sunken to the bottom of sea</a:t>
            </a:r>
          </a:p>
          <a:p>
            <a:pPr algn="l" rtl="0"/>
            <a:r>
              <a:rPr lang="en-US" b="1" dirty="0"/>
              <a:t>Treasures is </a:t>
            </a:r>
            <a:r>
              <a:rPr lang="en-US" dirty="0"/>
              <a:t>a quantity of precious metals, gems, or other valuable objects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3457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b="0" i="0" dirty="0">
                <a:solidFill>
                  <a:srgbClr val="202124"/>
                </a:solidFill>
                <a:effectLst/>
                <a:latin typeface="Helvetica Neue"/>
              </a:rPr>
              <a:t>A keeper = caretaker =  is someone who is responsible for something</a:t>
            </a:r>
          </a:p>
          <a:p>
            <a:pPr algn="l" rtl="0"/>
            <a:r>
              <a:rPr lang="en-US" b="0" i="0" dirty="0">
                <a:solidFill>
                  <a:srgbClr val="202124"/>
                </a:solidFill>
                <a:effectLst/>
                <a:latin typeface="Helvetica Neue"/>
              </a:rPr>
              <a:t>Tentacle = feeler = arm and leg</a:t>
            </a:r>
          </a:p>
          <a:p>
            <a:pPr algn="l" rtl="0"/>
            <a:r>
              <a:rPr lang="en-US" dirty="0"/>
              <a:t>A </a:t>
            </a:r>
            <a:r>
              <a:rPr lang="en-US" b="1" dirty="0"/>
              <a:t>shipwreck</a:t>
            </a:r>
            <a:r>
              <a:rPr lang="en-US" dirty="0"/>
              <a:t> is the ruins of a ship that is sunken to the bottom of sea</a:t>
            </a:r>
          </a:p>
          <a:p>
            <a:pPr algn="l" rtl="0"/>
            <a:r>
              <a:rPr lang="en-US" b="1" dirty="0"/>
              <a:t>Treasures is </a:t>
            </a:r>
            <a:r>
              <a:rPr lang="en-US" dirty="0"/>
              <a:t>a quantity of precious metals, gems, or other valuable objects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7137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b="0" i="0" dirty="0">
                <a:solidFill>
                  <a:srgbClr val="202124"/>
                </a:solidFill>
                <a:effectLst/>
                <a:latin typeface="Helvetica Neue"/>
              </a:rPr>
              <a:t>A keeper = caretaker =  is someone who is responsible for something</a:t>
            </a:r>
          </a:p>
          <a:p>
            <a:pPr algn="l" rtl="0"/>
            <a:r>
              <a:rPr lang="en-US" b="0" i="0" dirty="0">
                <a:solidFill>
                  <a:srgbClr val="202124"/>
                </a:solidFill>
                <a:effectLst/>
                <a:latin typeface="Helvetica Neue"/>
              </a:rPr>
              <a:t>Tentacle = feeler = arm and leg</a:t>
            </a:r>
          </a:p>
          <a:p>
            <a:pPr algn="l" rtl="0"/>
            <a:r>
              <a:rPr lang="en-US" dirty="0"/>
              <a:t>A </a:t>
            </a:r>
            <a:r>
              <a:rPr lang="en-US" b="1" dirty="0"/>
              <a:t>shipwreck</a:t>
            </a:r>
            <a:r>
              <a:rPr lang="en-US" dirty="0"/>
              <a:t> is the ruins of a ship that is sunken to the bottom of sea</a:t>
            </a:r>
          </a:p>
          <a:p>
            <a:pPr algn="l" rtl="0"/>
            <a:r>
              <a:rPr lang="en-US" b="1" dirty="0"/>
              <a:t>Treasures is </a:t>
            </a:r>
            <a:r>
              <a:rPr lang="en-US" dirty="0"/>
              <a:t>a quantity of precious metals, gems, or other valuable objects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077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05/03/43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366089E3-2C7D-4DAA-8395-2E90C1B7F9CB}"/>
              </a:ext>
            </a:extLst>
          </p:cNvPr>
          <p:cNvSpPr/>
          <p:nvPr userDrawn="1"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119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6C242A4-73AB-4A9B-A712-03DF6888B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2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6FFF563-3C76-4C52-ADAB-C0633AED66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1253" y="0"/>
            <a:ext cx="1141493" cy="6855097"/>
          </a:xfrm>
          <a:custGeom>
            <a:avLst/>
            <a:gdLst>
              <a:gd name="connsiteX0" fmla="*/ 0 w 1141493"/>
              <a:gd name="connsiteY0" fmla="*/ 0 h 6855097"/>
              <a:gd name="connsiteX1" fmla="*/ 1141493 w 1141493"/>
              <a:gd name="connsiteY1" fmla="*/ 0 h 6855097"/>
              <a:gd name="connsiteX2" fmla="*/ 1141493 w 1141493"/>
              <a:gd name="connsiteY2" fmla="*/ 2903 h 6855097"/>
              <a:gd name="connsiteX3" fmla="*/ 570746 w 1141493"/>
              <a:gd name="connsiteY3" fmla="*/ 2903 h 6855097"/>
              <a:gd name="connsiteX4" fmla="*/ 570746 w 1141493"/>
              <a:gd name="connsiteY4" fmla="*/ 6855097 h 6855097"/>
              <a:gd name="connsiteX5" fmla="*/ 0 w 1141493"/>
              <a:gd name="connsiteY5" fmla="*/ 6855097 h 685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1493" h="6855097">
                <a:moveTo>
                  <a:pt x="0" y="0"/>
                </a:moveTo>
                <a:lnTo>
                  <a:pt x="1141493" y="0"/>
                </a:lnTo>
                <a:lnTo>
                  <a:pt x="1141493" y="2903"/>
                </a:lnTo>
                <a:lnTo>
                  <a:pt x="570746" y="2903"/>
                </a:lnTo>
                <a:lnTo>
                  <a:pt x="570746" y="6855097"/>
                </a:lnTo>
                <a:lnTo>
                  <a:pt x="0" y="68550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0291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CBCF3EB-95EE-4239-A7CF-AA0F50B93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-1" y="2903"/>
            <a:ext cx="570747" cy="6855097"/>
          </a:xfrm>
          <a:custGeom>
            <a:avLst/>
            <a:gdLst>
              <a:gd name="connsiteX0" fmla="*/ 0 w 570747"/>
              <a:gd name="connsiteY0" fmla="*/ 0 h 6855097"/>
              <a:gd name="connsiteX1" fmla="*/ 570747 w 570747"/>
              <a:gd name="connsiteY1" fmla="*/ 0 h 6855097"/>
              <a:gd name="connsiteX2" fmla="*/ 570747 w 570747"/>
              <a:gd name="connsiteY2" fmla="*/ 6855097 h 6855097"/>
              <a:gd name="connsiteX3" fmla="*/ 0 w 570747"/>
              <a:gd name="connsiteY3" fmla="*/ 6855097 h 685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747" h="6855097">
                <a:moveTo>
                  <a:pt x="0" y="0"/>
                </a:moveTo>
                <a:lnTo>
                  <a:pt x="570747" y="0"/>
                </a:lnTo>
                <a:lnTo>
                  <a:pt x="570747" y="6855097"/>
                </a:lnTo>
                <a:lnTo>
                  <a:pt x="0" y="68550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7684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8AC861A-3573-46EE-97FF-FB820402D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1253" y="2903"/>
            <a:ext cx="1141493" cy="6855097"/>
          </a:xfrm>
          <a:custGeom>
            <a:avLst/>
            <a:gdLst>
              <a:gd name="connsiteX0" fmla="*/ 0 w 1141493"/>
              <a:gd name="connsiteY0" fmla="*/ 0 h 6855097"/>
              <a:gd name="connsiteX1" fmla="*/ 570746 w 1141493"/>
              <a:gd name="connsiteY1" fmla="*/ 0 h 6855097"/>
              <a:gd name="connsiteX2" fmla="*/ 570746 w 1141493"/>
              <a:gd name="connsiteY2" fmla="*/ 6852194 h 6855097"/>
              <a:gd name="connsiteX3" fmla="*/ 1141493 w 1141493"/>
              <a:gd name="connsiteY3" fmla="*/ 6852194 h 6855097"/>
              <a:gd name="connsiteX4" fmla="*/ 1141493 w 1141493"/>
              <a:gd name="connsiteY4" fmla="*/ 6855097 h 6855097"/>
              <a:gd name="connsiteX5" fmla="*/ 0 w 1141493"/>
              <a:gd name="connsiteY5" fmla="*/ 6855097 h 685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1493" h="6855097">
                <a:moveTo>
                  <a:pt x="0" y="0"/>
                </a:moveTo>
                <a:lnTo>
                  <a:pt x="570746" y="0"/>
                </a:lnTo>
                <a:lnTo>
                  <a:pt x="570746" y="6852194"/>
                </a:lnTo>
                <a:lnTo>
                  <a:pt x="1141493" y="6852194"/>
                </a:lnTo>
                <a:lnTo>
                  <a:pt x="1141493" y="6855097"/>
                </a:lnTo>
                <a:lnTo>
                  <a:pt x="0" y="68550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4464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C22BE75-C088-4975-8493-714FE50A22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70747" y="2903"/>
            <a:ext cx="1141493" cy="6855097"/>
          </a:xfrm>
          <a:custGeom>
            <a:avLst/>
            <a:gdLst>
              <a:gd name="connsiteX0" fmla="*/ 570747 w 1141493"/>
              <a:gd name="connsiteY0" fmla="*/ 0 h 6855097"/>
              <a:gd name="connsiteX1" fmla="*/ 1141493 w 1141493"/>
              <a:gd name="connsiteY1" fmla="*/ 0 h 6855097"/>
              <a:gd name="connsiteX2" fmla="*/ 1141493 w 1141493"/>
              <a:gd name="connsiteY2" fmla="*/ 6855097 h 6855097"/>
              <a:gd name="connsiteX3" fmla="*/ 0 w 1141493"/>
              <a:gd name="connsiteY3" fmla="*/ 6855097 h 6855097"/>
              <a:gd name="connsiteX4" fmla="*/ 0 w 1141493"/>
              <a:gd name="connsiteY4" fmla="*/ 6852193 h 6855097"/>
              <a:gd name="connsiteX5" fmla="*/ 570747 w 1141493"/>
              <a:gd name="connsiteY5" fmla="*/ 6852193 h 685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1493" h="6855097">
                <a:moveTo>
                  <a:pt x="570747" y="0"/>
                </a:moveTo>
                <a:lnTo>
                  <a:pt x="1141493" y="0"/>
                </a:lnTo>
                <a:lnTo>
                  <a:pt x="1141493" y="6855097"/>
                </a:lnTo>
                <a:lnTo>
                  <a:pt x="0" y="6855097"/>
                </a:lnTo>
                <a:lnTo>
                  <a:pt x="0" y="6852193"/>
                </a:lnTo>
                <a:lnTo>
                  <a:pt x="570747" y="68521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7748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C1C0ABA-3C45-48AF-8E4D-B1CF347987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4"/>
          <a:stretch/>
        </p:blipFill>
        <p:spPr>
          <a:xfrm>
            <a:off x="11816516" y="734620"/>
            <a:ext cx="375484" cy="5158799"/>
          </a:xfrm>
          <a:custGeom>
            <a:avLst/>
            <a:gdLst>
              <a:gd name="connsiteX0" fmla="*/ 0 w 375484"/>
              <a:gd name="connsiteY0" fmla="*/ 0 h 5158799"/>
              <a:gd name="connsiteX1" fmla="*/ 375484 w 375484"/>
              <a:gd name="connsiteY1" fmla="*/ 0 h 5158799"/>
              <a:gd name="connsiteX2" fmla="*/ 375484 w 375484"/>
              <a:gd name="connsiteY2" fmla="*/ 5158799 h 5158799"/>
              <a:gd name="connsiteX3" fmla="*/ 0 w 375484"/>
              <a:gd name="connsiteY3" fmla="*/ 5158799 h 515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484" h="5158799">
                <a:moveTo>
                  <a:pt x="0" y="0"/>
                </a:moveTo>
                <a:lnTo>
                  <a:pt x="375484" y="0"/>
                </a:lnTo>
                <a:lnTo>
                  <a:pt x="375484" y="5158799"/>
                </a:lnTo>
                <a:lnTo>
                  <a:pt x="0" y="51587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486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C1C0ABA-3C45-48AF-8E4D-B1CF347987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4"/>
          <a:stretch/>
        </p:blipFill>
        <p:spPr>
          <a:xfrm>
            <a:off x="12023834" y="4792717"/>
            <a:ext cx="168166" cy="2235820"/>
          </a:xfrm>
          <a:custGeom>
            <a:avLst/>
            <a:gdLst>
              <a:gd name="connsiteX0" fmla="*/ 0 w 375484"/>
              <a:gd name="connsiteY0" fmla="*/ 0 h 5158799"/>
              <a:gd name="connsiteX1" fmla="*/ 375484 w 375484"/>
              <a:gd name="connsiteY1" fmla="*/ 0 h 5158799"/>
              <a:gd name="connsiteX2" fmla="*/ 375484 w 375484"/>
              <a:gd name="connsiteY2" fmla="*/ 5158799 h 5158799"/>
              <a:gd name="connsiteX3" fmla="*/ 0 w 375484"/>
              <a:gd name="connsiteY3" fmla="*/ 5158799 h 515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484" h="5158799">
                <a:moveTo>
                  <a:pt x="0" y="0"/>
                </a:moveTo>
                <a:lnTo>
                  <a:pt x="375484" y="0"/>
                </a:lnTo>
                <a:lnTo>
                  <a:pt x="375484" y="5158799"/>
                </a:lnTo>
                <a:lnTo>
                  <a:pt x="0" y="5158799"/>
                </a:lnTo>
                <a:close/>
              </a:path>
            </a:pathLst>
          </a:cu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7A03C8C-78FD-4BE9-B735-44058CB852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4"/>
          <a:stretch/>
        </p:blipFill>
        <p:spPr>
          <a:xfrm flipH="1" flipV="1">
            <a:off x="0" y="-162911"/>
            <a:ext cx="168166" cy="2235820"/>
          </a:xfrm>
          <a:custGeom>
            <a:avLst/>
            <a:gdLst>
              <a:gd name="connsiteX0" fmla="*/ 0 w 375484"/>
              <a:gd name="connsiteY0" fmla="*/ 0 h 5158799"/>
              <a:gd name="connsiteX1" fmla="*/ 375484 w 375484"/>
              <a:gd name="connsiteY1" fmla="*/ 0 h 5158799"/>
              <a:gd name="connsiteX2" fmla="*/ 375484 w 375484"/>
              <a:gd name="connsiteY2" fmla="*/ 5158799 h 5158799"/>
              <a:gd name="connsiteX3" fmla="*/ 0 w 375484"/>
              <a:gd name="connsiteY3" fmla="*/ 5158799 h 515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484" h="5158799">
                <a:moveTo>
                  <a:pt x="0" y="0"/>
                </a:moveTo>
                <a:lnTo>
                  <a:pt x="375484" y="0"/>
                </a:lnTo>
                <a:lnTo>
                  <a:pt x="375484" y="5158799"/>
                </a:lnTo>
                <a:lnTo>
                  <a:pt x="0" y="51587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8095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B7422DA-18C6-42DE-8D49-C7C481EB82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79" y="848366"/>
            <a:ext cx="589158" cy="51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14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26EA8FC-0931-4CB6-A8D8-CF03E76F345C}"/>
              </a:ext>
            </a:extLst>
          </p:cNvPr>
          <p:cNvSpPr txBox="1"/>
          <p:nvPr userDrawn="1"/>
        </p:nvSpPr>
        <p:spPr>
          <a:xfrm flipH="1" flipV="1">
            <a:off x="-713598" y="1600200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96FFCD3-02EA-4AFF-93E2-4EF20946E8FA}"/>
              </a:ext>
            </a:extLst>
          </p:cNvPr>
          <p:cNvSpPr txBox="1"/>
          <p:nvPr userDrawn="1"/>
        </p:nvSpPr>
        <p:spPr>
          <a:xfrm flipH="1">
            <a:off x="1524000" y="1732963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CCD0D7D-8638-4DFB-A02B-89F9B492752E}"/>
              </a:ext>
            </a:extLst>
          </p:cNvPr>
          <p:cNvSpPr txBox="1"/>
          <p:nvPr userDrawn="1"/>
        </p:nvSpPr>
        <p:spPr>
          <a:xfrm flipH="1" flipV="1">
            <a:off x="3148398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33E4D7A-9C97-4928-BF45-5AE65BC3C0C2}"/>
              </a:ext>
            </a:extLst>
          </p:cNvPr>
          <p:cNvSpPr txBox="1"/>
          <p:nvPr userDrawn="1"/>
        </p:nvSpPr>
        <p:spPr>
          <a:xfrm flipH="1">
            <a:off x="4703040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6F1ACAA-9D91-4502-83C9-77ADA91BC2D9}"/>
              </a:ext>
            </a:extLst>
          </p:cNvPr>
          <p:cNvSpPr txBox="1"/>
          <p:nvPr userDrawn="1"/>
        </p:nvSpPr>
        <p:spPr>
          <a:xfrm flipH="1">
            <a:off x="6257682" y="179220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9A7C3B0-1E08-4442-93B7-65F224FAA85B}"/>
              </a:ext>
            </a:extLst>
          </p:cNvPr>
          <p:cNvSpPr txBox="1"/>
          <p:nvPr userDrawn="1"/>
        </p:nvSpPr>
        <p:spPr>
          <a:xfrm flipH="1" flipV="1">
            <a:off x="8112035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A44E3CB-E3CD-4606-8053-2B5A6C28E55B}"/>
              </a:ext>
            </a:extLst>
          </p:cNvPr>
          <p:cNvSpPr txBox="1"/>
          <p:nvPr userDrawn="1"/>
        </p:nvSpPr>
        <p:spPr>
          <a:xfrm flipV="1">
            <a:off x="-1195023" y="1562808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74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2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5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033A4CF-1432-4BD0-98A2-3490495A65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7424"/>
            <a:ext cx="12192000" cy="15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4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1D7DE1E-E8E0-4612-9635-9CF2BD6A4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3049"/>
            <a:ext cx="12188203" cy="156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4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B2EEEFA-F852-47F5-AF6F-DD1952D34F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3797" y="6075524"/>
            <a:ext cx="12188203" cy="782476"/>
          </a:xfrm>
          <a:custGeom>
            <a:avLst/>
            <a:gdLst>
              <a:gd name="connsiteX0" fmla="*/ 0 w 12188203"/>
              <a:gd name="connsiteY0" fmla="*/ 0 h 782476"/>
              <a:gd name="connsiteX1" fmla="*/ 12188203 w 12188203"/>
              <a:gd name="connsiteY1" fmla="*/ 0 h 782476"/>
              <a:gd name="connsiteX2" fmla="*/ 12188203 w 12188203"/>
              <a:gd name="connsiteY2" fmla="*/ 782476 h 782476"/>
              <a:gd name="connsiteX3" fmla="*/ 0 w 12188203"/>
              <a:gd name="connsiteY3" fmla="*/ 782476 h 78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203" h="782476">
                <a:moveTo>
                  <a:pt x="0" y="0"/>
                </a:moveTo>
                <a:lnTo>
                  <a:pt x="12188203" y="0"/>
                </a:lnTo>
                <a:lnTo>
                  <a:pt x="12188203" y="782476"/>
                </a:lnTo>
                <a:lnTo>
                  <a:pt x="0" y="7824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807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B2EEEFA-F852-47F5-AF6F-DD1952D34F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3797" y="6375400"/>
            <a:ext cx="12188203" cy="482600"/>
          </a:xfrm>
          <a:custGeom>
            <a:avLst/>
            <a:gdLst>
              <a:gd name="connsiteX0" fmla="*/ 0 w 12188203"/>
              <a:gd name="connsiteY0" fmla="*/ 0 h 782476"/>
              <a:gd name="connsiteX1" fmla="*/ 12188203 w 12188203"/>
              <a:gd name="connsiteY1" fmla="*/ 0 h 782476"/>
              <a:gd name="connsiteX2" fmla="*/ 12188203 w 12188203"/>
              <a:gd name="connsiteY2" fmla="*/ 782476 h 782476"/>
              <a:gd name="connsiteX3" fmla="*/ 0 w 12188203"/>
              <a:gd name="connsiteY3" fmla="*/ 782476 h 78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203" h="782476">
                <a:moveTo>
                  <a:pt x="0" y="0"/>
                </a:moveTo>
                <a:lnTo>
                  <a:pt x="12188203" y="0"/>
                </a:lnTo>
                <a:lnTo>
                  <a:pt x="12188203" y="782476"/>
                </a:lnTo>
                <a:lnTo>
                  <a:pt x="0" y="7824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491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C17D4EA-153A-4916-B116-452F6A2C1E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3797" y="6075524"/>
            <a:ext cx="12188203" cy="782476"/>
          </a:xfrm>
          <a:custGeom>
            <a:avLst/>
            <a:gdLst>
              <a:gd name="connsiteX0" fmla="*/ 0 w 12188203"/>
              <a:gd name="connsiteY0" fmla="*/ 0 h 782476"/>
              <a:gd name="connsiteX1" fmla="*/ 12188203 w 12188203"/>
              <a:gd name="connsiteY1" fmla="*/ 0 h 782476"/>
              <a:gd name="connsiteX2" fmla="*/ 12188203 w 12188203"/>
              <a:gd name="connsiteY2" fmla="*/ 782476 h 782476"/>
              <a:gd name="connsiteX3" fmla="*/ 0 w 12188203"/>
              <a:gd name="connsiteY3" fmla="*/ 782476 h 78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203" h="782476">
                <a:moveTo>
                  <a:pt x="0" y="0"/>
                </a:moveTo>
                <a:lnTo>
                  <a:pt x="12188203" y="0"/>
                </a:lnTo>
                <a:lnTo>
                  <a:pt x="12188203" y="782476"/>
                </a:lnTo>
                <a:lnTo>
                  <a:pt x="0" y="7824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429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C17D4EA-153A-4916-B116-452F6A2C1E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3797" y="6375400"/>
            <a:ext cx="12188203" cy="482600"/>
          </a:xfrm>
          <a:custGeom>
            <a:avLst/>
            <a:gdLst>
              <a:gd name="connsiteX0" fmla="*/ 0 w 12188203"/>
              <a:gd name="connsiteY0" fmla="*/ 0 h 782476"/>
              <a:gd name="connsiteX1" fmla="*/ 12188203 w 12188203"/>
              <a:gd name="connsiteY1" fmla="*/ 0 h 782476"/>
              <a:gd name="connsiteX2" fmla="*/ 12188203 w 12188203"/>
              <a:gd name="connsiteY2" fmla="*/ 782476 h 782476"/>
              <a:gd name="connsiteX3" fmla="*/ 0 w 12188203"/>
              <a:gd name="connsiteY3" fmla="*/ 782476 h 78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203" h="782476">
                <a:moveTo>
                  <a:pt x="0" y="0"/>
                </a:moveTo>
                <a:lnTo>
                  <a:pt x="12188203" y="0"/>
                </a:lnTo>
                <a:lnTo>
                  <a:pt x="12188203" y="782476"/>
                </a:lnTo>
                <a:lnTo>
                  <a:pt x="0" y="7824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984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21A7AE6-99EC-4B1A-8081-A548FC6A5D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86" y="2903"/>
            <a:ext cx="1558814" cy="685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9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id="{269C4A76-2C4B-4962-97A7-1A84CDBEF36D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3" r:id="rId2"/>
    <p:sldLayoutId id="2147483671" r:id="rId3"/>
    <p:sldLayoutId id="2147483663" r:id="rId4"/>
    <p:sldLayoutId id="2147483667" r:id="rId5"/>
    <p:sldLayoutId id="2147483691" r:id="rId6"/>
    <p:sldLayoutId id="2147483682" r:id="rId7"/>
    <p:sldLayoutId id="2147483692" r:id="rId8"/>
    <p:sldLayoutId id="2147483683" r:id="rId9"/>
    <p:sldLayoutId id="2147483688" r:id="rId10"/>
    <p:sldLayoutId id="2147483684" r:id="rId11"/>
    <p:sldLayoutId id="2147483687" r:id="rId12"/>
    <p:sldLayoutId id="2147483685" r:id="rId13"/>
    <p:sldLayoutId id="2147483686" r:id="rId14"/>
    <p:sldLayoutId id="2147483689" r:id="rId15"/>
    <p:sldLayoutId id="2147483693" r:id="rId16"/>
    <p:sldLayoutId id="2147483690" r:id="rId17"/>
    <p:sldLayoutId id="2147483670" r:id="rId18"/>
    <p:sldLayoutId id="2147483679" r:id="rId19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11" Type="http://schemas.openxmlformats.org/officeDocument/2006/relationships/image" Target="../media/image65.gif"/><Relationship Id="rId5" Type="http://schemas.openxmlformats.org/officeDocument/2006/relationships/image" Target="../media/image59.svg"/><Relationship Id="rId10" Type="http://schemas.openxmlformats.org/officeDocument/2006/relationships/image" Target="../media/image64.gif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sv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26.emf"/><Relationship Id="rId4" Type="http://schemas.openxmlformats.org/officeDocument/2006/relationships/image" Target="../media/image22.svg"/><Relationship Id="rId9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34.png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17" Type="http://schemas.openxmlformats.org/officeDocument/2006/relationships/image" Target="../media/image31.jpeg"/><Relationship Id="rId2" Type="http://schemas.openxmlformats.org/officeDocument/2006/relationships/audio" Target="../media/media1.mp3"/><Relationship Id="rId16" Type="http://schemas.openxmlformats.org/officeDocument/2006/relationships/image" Target="../media/image30.jpeg"/><Relationship Id="rId20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22.svg"/><Relationship Id="rId11" Type="http://schemas.openxmlformats.org/officeDocument/2006/relationships/image" Target="../media/image19.emf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17.png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7.png"/><Relationship Id="rId21" Type="http://schemas.openxmlformats.org/officeDocument/2006/relationships/image" Target="../media/image50.sv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5" Type="http://schemas.openxmlformats.org/officeDocument/2006/relationships/image" Target="../media/image54.svg"/><Relationship Id="rId2" Type="http://schemas.openxmlformats.org/officeDocument/2006/relationships/image" Target="../media/image36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0.svg"/><Relationship Id="rId24" Type="http://schemas.openxmlformats.org/officeDocument/2006/relationships/image" Target="../media/image53.png"/><Relationship Id="rId5" Type="http://schemas.openxmlformats.org/officeDocument/2006/relationships/diagramData" Target="../diagrams/data1.xml"/><Relationship Id="rId15" Type="http://schemas.openxmlformats.org/officeDocument/2006/relationships/image" Target="../media/image44.svg"/><Relationship Id="rId23" Type="http://schemas.openxmlformats.org/officeDocument/2006/relationships/image" Target="../media/image52.svg"/><Relationship Id="rId10" Type="http://schemas.openxmlformats.org/officeDocument/2006/relationships/image" Target="../media/image39.png"/><Relationship Id="rId19" Type="http://schemas.openxmlformats.org/officeDocument/2006/relationships/image" Target="../media/image48.svg"/><Relationship Id="rId4" Type="http://schemas.openxmlformats.org/officeDocument/2006/relationships/image" Target="../media/image38.png"/><Relationship Id="rId9" Type="http://schemas.microsoft.com/office/2007/relationships/diagramDrawing" Target="../diagrams/drawing1.xml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A20B8A5A-ED9A-40C2-992A-B5E5BB350A5D}"/>
              </a:ext>
            </a:extLst>
          </p:cNvPr>
          <p:cNvSpPr/>
          <p:nvPr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9" name="等腰三角形 98">
            <a:extLst>
              <a:ext uri="{FF2B5EF4-FFF2-40B4-BE49-F238E27FC236}">
                <a16:creationId xmlns:a16="http://schemas.microsoft.com/office/drawing/2014/main" id="{5A97BC93-2360-49C0-BFA7-610B99E7DF6A}"/>
              </a:ext>
            </a:extLst>
          </p:cNvPr>
          <p:cNvSpPr/>
          <p:nvPr/>
        </p:nvSpPr>
        <p:spPr>
          <a:xfrm>
            <a:off x="3492676" y="1866587"/>
            <a:ext cx="1804391" cy="524117"/>
          </a:xfrm>
          <a:prstGeom prst="triangle">
            <a:avLst/>
          </a:prstGeom>
          <a:solidFill>
            <a:srgbClr val="76C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9">
            <a:extLst>
              <a:ext uri="{FF2B5EF4-FFF2-40B4-BE49-F238E27FC236}">
                <a16:creationId xmlns:a16="http://schemas.microsoft.com/office/drawing/2014/main" id="{30C03712-8C14-4E42-915C-915232E2F622}"/>
              </a:ext>
            </a:extLst>
          </p:cNvPr>
          <p:cNvSpPr/>
          <p:nvPr/>
        </p:nvSpPr>
        <p:spPr>
          <a:xfrm>
            <a:off x="4455013" y="1832544"/>
            <a:ext cx="1331717" cy="524117"/>
          </a:xfrm>
          <a:prstGeom prst="triangle">
            <a:avLst/>
          </a:prstGeom>
          <a:solidFill>
            <a:srgbClr val="00A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0">
            <a:extLst>
              <a:ext uri="{FF2B5EF4-FFF2-40B4-BE49-F238E27FC236}">
                <a16:creationId xmlns:a16="http://schemas.microsoft.com/office/drawing/2014/main" id="{95F19B6D-F4C5-4B67-95C7-F1B76690D3E2}"/>
              </a:ext>
            </a:extLst>
          </p:cNvPr>
          <p:cNvSpPr/>
          <p:nvPr/>
        </p:nvSpPr>
        <p:spPr>
          <a:xfrm>
            <a:off x="4958745" y="1817978"/>
            <a:ext cx="2162611" cy="517250"/>
          </a:xfrm>
          <a:prstGeom prst="triangle">
            <a:avLst/>
          </a:prstGeom>
          <a:solidFill>
            <a:srgbClr val="003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01">
            <a:extLst>
              <a:ext uri="{FF2B5EF4-FFF2-40B4-BE49-F238E27FC236}">
                <a16:creationId xmlns:a16="http://schemas.microsoft.com/office/drawing/2014/main" id="{998AE140-9023-4DB1-A5D5-5555D5A1D112}"/>
              </a:ext>
            </a:extLst>
          </p:cNvPr>
          <p:cNvSpPr/>
          <p:nvPr/>
        </p:nvSpPr>
        <p:spPr>
          <a:xfrm>
            <a:off x="6042076" y="1880582"/>
            <a:ext cx="2017361" cy="517250"/>
          </a:xfrm>
          <a:prstGeom prst="triangle">
            <a:avLst/>
          </a:prstGeom>
          <a:solidFill>
            <a:srgbClr val="FEC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01">
            <a:extLst>
              <a:ext uri="{FF2B5EF4-FFF2-40B4-BE49-F238E27FC236}">
                <a16:creationId xmlns:a16="http://schemas.microsoft.com/office/drawing/2014/main" id="{6FFE9C69-7AF3-4AA2-876E-81B738ABF9E7}"/>
              </a:ext>
            </a:extLst>
          </p:cNvPr>
          <p:cNvSpPr/>
          <p:nvPr/>
        </p:nvSpPr>
        <p:spPr>
          <a:xfrm>
            <a:off x="6681960" y="1870020"/>
            <a:ext cx="2017361" cy="517250"/>
          </a:xfrm>
          <a:prstGeom prst="triangl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مستطيل">
            <a:extLst>
              <a:ext uri="{FF2B5EF4-FFF2-40B4-BE49-F238E27FC236}">
                <a16:creationId xmlns:a16="http://schemas.microsoft.com/office/drawing/2014/main" id="{8D076DCE-558C-4E17-9839-AE6A54DF49C6}"/>
              </a:ext>
            </a:extLst>
          </p:cNvPr>
          <p:cNvSpPr/>
          <p:nvPr/>
        </p:nvSpPr>
        <p:spPr>
          <a:xfrm>
            <a:off x="3492676" y="2195483"/>
            <a:ext cx="5206645" cy="2401802"/>
          </a:xfrm>
          <a:prstGeom prst="roundRect">
            <a:avLst>
              <a:gd name="adj" fmla="val 7352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عنوان">
            <a:extLst>
              <a:ext uri="{FF2B5EF4-FFF2-40B4-BE49-F238E27FC236}">
                <a16:creationId xmlns:a16="http://schemas.microsoft.com/office/drawing/2014/main" id="{909A37E1-C192-47F8-91E7-1BBA497F2462}"/>
              </a:ext>
            </a:extLst>
          </p:cNvPr>
          <p:cNvSpPr txBox="1">
            <a:spLocks/>
          </p:cNvSpPr>
          <p:nvPr/>
        </p:nvSpPr>
        <p:spPr>
          <a:xfrm>
            <a:off x="3570104" y="2548409"/>
            <a:ext cx="5206645" cy="97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Mega Goal 1.1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Unit 3  -  What will be will be</a:t>
            </a:r>
            <a:endParaRPr lang="zh-CN" altLang="en-US" sz="2800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5" name="مستطيل">
            <a:extLst>
              <a:ext uri="{FF2B5EF4-FFF2-40B4-BE49-F238E27FC236}">
                <a16:creationId xmlns:a16="http://schemas.microsoft.com/office/drawing/2014/main" id="{053BF3AC-2DEA-4728-A0A5-6D3FB727A78C}"/>
              </a:ext>
            </a:extLst>
          </p:cNvPr>
          <p:cNvSpPr/>
          <p:nvPr/>
        </p:nvSpPr>
        <p:spPr>
          <a:xfrm>
            <a:off x="4092012" y="4637273"/>
            <a:ext cx="4190998" cy="359321"/>
          </a:xfrm>
          <a:prstGeom prst="roundRect">
            <a:avLst>
              <a:gd name="adj" fmla="val 50000"/>
            </a:avLst>
          </a:prstGeom>
          <a:solidFill>
            <a:schemeClr val="bg1">
              <a:alpha val="51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By: Essa Al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Hussaini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6D2AD5A-F36E-4E18-AFB9-04C3D90DC6E6}"/>
              </a:ext>
            </a:extLst>
          </p:cNvPr>
          <p:cNvSpPr txBox="1"/>
          <p:nvPr/>
        </p:nvSpPr>
        <p:spPr>
          <a:xfrm>
            <a:off x="3615861" y="3697473"/>
            <a:ext cx="5115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latin typeface="+mj-lt"/>
                <a:ea typeface="黑体" panose="02010609060101010101" pitchFamily="49" charset="-122"/>
              </a:rPr>
              <a:t>10 Writing</a:t>
            </a:r>
          </a:p>
        </p:txBody>
      </p:sp>
    </p:spTree>
    <p:extLst>
      <p:ext uri="{BB962C8B-B14F-4D97-AF65-F5344CB8AC3E}">
        <p14:creationId xmlns:p14="http://schemas.microsoft.com/office/powerpoint/2010/main" val="27799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map">
            <a:extLst>
              <a:ext uri="{FF2B5EF4-FFF2-40B4-BE49-F238E27FC236}">
                <a16:creationId xmlns:a16="http://schemas.microsoft.com/office/drawing/2014/main" id="{788C263D-1E66-4D79-841F-A721A6EEF61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12" y="-720090"/>
            <a:ext cx="12419223" cy="8298180"/>
          </a:xfrm>
          <a:prstGeom prst="rect">
            <a:avLst/>
          </a:prstGeom>
        </p:spPr>
      </p:pic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E7824162-C0CF-48B5-BA01-A4EF401319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015288"/>
              </p:ext>
            </p:extLst>
          </p:nvPr>
        </p:nvGraphicFramePr>
        <p:xfrm>
          <a:off x="4753427" y="648063"/>
          <a:ext cx="2685144" cy="838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2685144">
                  <a:extLst>
                    <a:ext uri="{9D8B030D-6E8A-4147-A177-3AD203B41FA5}">
                      <a16:colId xmlns:a16="http://schemas.microsoft.com/office/drawing/2014/main" val="122875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Who did it?</a:t>
                      </a:r>
                      <a:endParaRPr lang="ar-SA" sz="18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33979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ar-SA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CE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288049"/>
                  </a:ext>
                </a:extLst>
              </a:tr>
            </a:tbl>
          </a:graphicData>
        </a:graphic>
      </p:graphicFrame>
      <p:graphicFrame>
        <p:nvGraphicFramePr>
          <p:cNvPr id="9" name="جدول 7">
            <a:extLst>
              <a:ext uri="{FF2B5EF4-FFF2-40B4-BE49-F238E27FC236}">
                <a16:creationId xmlns:a16="http://schemas.microsoft.com/office/drawing/2014/main" id="{2566FCE8-9769-4233-8958-5EEF60E69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982732"/>
              </p:ext>
            </p:extLst>
          </p:nvPr>
        </p:nvGraphicFramePr>
        <p:xfrm>
          <a:off x="8127998" y="648062"/>
          <a:ext cx="3600000" cy="115143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3600000">
                  <a:extLst>
                    <a:ext uri="{9D8B030D-6E8A-4147-A177-3AD203B41FA5}">
                      <a16:colId xmlns:a16="http://schemas.microsoft.com/office/drawing/2014/main" val="122875390"/>
                    </a:ext>
                  </a:extLst>
                </a:gridCol>
              </a:tblGrid>
              <a:tr h="4314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kern="1200" dirty="0">
                          <a:solidFill>
                            <a:schemeClr val="lt1"/>
                          </a:solidFill>
                        </a:rPr>
                        <a:t>Where was it hidden?</a:t>
                      </a:r>
                      <a:endParaRPr lang="ar-SA" sz="18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33979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ar-SA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CE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288049"/>
                  </a:ext>
                </a:extLst>
              </a:tr>
            </a:tbl>
          </a:graphicData>
        </a:graphic>
      </p:graphicFrame>
      <p:graphicFrame>
        <p:nvGraphicFramePr>
          <p:cNvPr id="10" name="جدول 9">
            <a:extLst>
              <a:ext uri="{FF2B5EF4-FFF2-40B4-BE49-F238E27FC236}">
                <a16:creationId xmlns:a16="http://schemas.microsoft.com/office/drawing/2014/main" id="{908E6C1F-F420-4582-92BC-F0ADF2D2F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115944"/>
              </p:ext>
            </p:extLst>
          </p:nvPr>
        </p:nvGraphicFramePr>
        <p:xfrm>
          <a:off x="4430260" y="2330458"/>
          <a:ext cx="3603624" cy="106380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3603624">
                  <a:extLst>
                    <a:ext uri="{9D8B030D-6E8A-4147-A177-3AD203B41FA5}">
                      <a16:colId xmlns:a16="http://schemas.microsoft.com/office/drawing/2014/main" val="122875390"/>
                    </a:ext>
                  </a:extLst>
                </a:gridCol>
              </a:tblGrid>
              <a:tr h="53485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What was the treasure?</a:t>
                      </a:r>
                      <a:endParaRPr lang="ar-SA" sz="18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2712" marR="132712" marT="66356" marB="66356"/>
                </a:tc>
                <a:extLst>
                  <a:ext uri="{0D108BD9-81ED-4DB2-BD59-A6C34878D82A}">
                    <a16:rowId xmlns:a16="http://schemas.microsoft.com/office/drawing/2014/main" val="2254339792"/>
                  </a:ext>
                </a:extLst>
              </a:tr>
              <a:tr h="4730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ar-SA" sz="2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2712" marR="132712" marT="66356" marB="66356">
                    <a:solidFill>
                      <a:srgbClr val="FCE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288049"/>
                  </a:ext>
                </a:extLst>
              </a:tr>
            </a:tbl>
          </a:graphicData>
        </a:graphic>
      </p:graphicFrame>
      <p:graphicFrame>
        <p:nvGraphicFramePr>
          <p:cNvPr id="11" name="جدول 10">
            <a:extLst>
              <a:ext uri="{FF2B5EF4-FFF2-40B4-BE49-F238E27FC236}">
                <a16:creationId xmlns:a16="http://schemas.microsoft.com/office/drawing/2014/main" id="{6BD32E54-4840-4F99-8F3B-22D9FB6DEF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208785"/>
              </p:ext>
            </p:extLst>
          </p:nvPr>
        </p:nvGraphicFramePr>
        <p:xfrm>
          <a:off x="5338313" y="4132688"/>
          <a:ext cx="1787514" cy="74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1787514">
                  <a:extLst>
                    <a:ext uri="{9D8B030D-6E8A-4147-A177-3AD203B41FA5}">
                      <a16:colId xmlns:a16="http://schemas.microsoft.com/office/drawing/2014/main" val="122875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Who found it?</a:t>
                      </a:r>
                      <a:endParaRPr lang="ar-SA" sz="18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339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ar-SA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CE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288049"/>
                  </a:ext>
                </a:extLst>
              </a:tr>
            </a:tbl>
          </a:graphicData>
        </a:graphic>
      </p:graphicFrame>
      <p:graphicFrame>
        <p:nvGraphicFramePr>
          <p:cNvPr id="12" name="جدول 11">
            <a:extLst>
              <a:ext uri="{FF2B5EF4-FFF2-40B4-BE49-F238E27FC236}">
                <a16:creationId xmlns:a16="http://schemas.microsoft.com/office/drawing/2014/main" id="{C689B6A3-C01F-443F-A4E8-1CB50BB1C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181909"/>
              </p:ext>
            </p:extLst>
          </p:nvPr>
        </p:nvGraphicFramePr>
        <p:xfrm>
          <a:off x="884125" y="4905191"/>
          <a:ext cx="3674613" cy="143485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3674613">
                  <a:extLst>
                    <a:ext uri="{9D8B030D-6E8A-4147-A177-3AD203B41FA5}">
                      <a16:colId xmlns:a16="http://schemas.microsoft.com/office/drawing/2014/main" val="122875390"/>
                    </a:ext>
                  </a:extLst>
                </a:gridCol>
              </a:tblGrid>
              <a:tr h="53485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How did he find it?</a:t>
                      </a:r>
                      <a:endParaRPr lang="ar-SA" sz="18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2712" marR="132712" marT="66356" marB="66356"/>
                </a:tc>
                <a:extLst>
                  <a:ext uri="{0D108BD9-81ED-4DB2-BD59-A6C34878D82A}">
                    <a16:rowId xmlns:a16="http://schemas.microsoft.com/office/drawing/2014/main" val="225433979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ar-SA" sz="2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2712" marR="132712" marT="66356" marB="66356">
                    <a:solidFill>
                      <a:srgbClr val="FCE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288049"/>
                  </a:ext>
                </a:extLst>
              </a:tr>
            </a:tbl>
          </a:graphicData>
        </a:graphic>
      </p:graphicFrame>
      <p:graphicFrame>
        <p:nvGraphicFramePr>
          <p:cNvPr id="13" name="جدول 12">
            <a:extLst>
              <a:ext uri="{FF2B5EF4-FFF2-40B4-BE49-F238E27FC236}">
                <a16:creationId xmlns:a16="http://schemas.microsoft.com/office/drawing/2014/main" id="{536B262C-42BE-4A74-A422-55853DBAA6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397853"/>
              </p:ext>
            </p:extLst>
          </p:nvPr>
        </p:nvGraphicFramePr>
        <p:xfrm>
          <a:off x="7633263" y="4905190"/>
          <a:ext cx="3674613" cy="143485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3674613">
                  <a:extLst>
                    <a:ext uri="{9D8B030D-6E8A-4147-A177-3AD203B41FA5}">
                      <a16:colId xmlns:a16="http://schemas.microsoft.com/office/drawing/2014/main" val="122875390"/>
                    </a:ext>
                  </a:extLst>
                </a:gridCol>
              </a:tblGrid>
              <a:tr h="53485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What did he do with it?</a:t>
                      </a:r>
                      <a:endParaRPr lang="ar-SA" sz="18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2712" marR="132712" marT="66356" marB="66356"/>
                </a:tc>
                <a:extLst>
                  <a:ext uri="{0D108BD9-81ED-4DB2-BD59-A6C34878D82A}">
                    <a16:rowId xmlns:a16="http://schemas.microsoft.com/office/drawing/2014/main" val="225433979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ar-SA" sz="2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2712" marR="132712" marT="66356" marB="66356">
                    <a:solidFill>
                      <a:srgbClr val="FCE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288049"/>
                  </a:ext>
                </a:extLst>
              </a:tr>
            </a:tbl>
          </a:graphicData>
        </a:graphic>
      </p:graphicFrame>
      <p:pic>
        <p:nvPicPr>
          <p:cNvPr id="15" name="رسم 14" descr="سهم خطي: منحنى بسيط">
            <a:extLst>
              <a:ext uri="{FF2B5EF4-FFF2-40B4-BE49-F238E27FC236}">
                <a16:creationId xmlns:a16="http://schemas.microsoft.com/office/drawing/2014/main" id="{A70269CD-9DBA-4674-9260-10B0A80B0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4158459" y="887826"/>
            <a:ext cx="516155" cy="516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رسم 15" descr="سهم خطي: منحنى بسيط">
            <a:extLst>
              <a:ext uri="{FF2B5EF4-FFF2-40B4-BE49-F238E27FC236}">
                <a16:creationId xmlns:a16="http://schemas.microsoft.com/office/drawing/2014/main" id="{799272A0-D8DE-48F0-BB4E-0EB173CEF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7523957" y="889006"/>
            <a:ext cx="516155" cy="516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رسم 17" descr="سهم خطي مستقيم">
            <a:extLst>
              <a:ext uri="{FF2B5EF4-FFF2-40B4-BE49-F238E27FC236}">
                <a16:creationId xmlns:a16="http://schemas.microsoft.com/office/drawing/2014/main" id="{224D7C54-A03B-4775-B438-788B61123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5973994" y="1728402"/>
            <a:ext cx="516155" cy="516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رسم 18" descr="سهم خطي مستقيم">
            <a:extLst>
              <a:ext uri="{FF2B5EF4-FFF2-40B4-BE49-F238E27FC236}">
                <a16:creationId xmlns:a16="http://schemas.microsoft.com/office/drawing/2014/main" id="{559E2AB6-8E45-4501-B057-F34E85033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5973993" y="3503040"/>
            <a:ext cx="516155" cy="516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رسم 20" descr="سهم خطي: منحنى باتجاه عكس عقارب الساعة">
            <a:extLst>
              <a:ext uri="{FF2B5EF4-FFF2-40B4-BE49-F238E27FC236}">
                <a16:creationId xmlns:a16="http://schemas.microsoft.com/office/drawing/2014/main" id="{64B1C285-FDD6-4626-8909-4A8929DA6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2245" flipV="1">
            <a:off x="4893311" y="4938851"/>
            <a:ext cx="687003" cy="687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رسم 21" descr="سهم خطي: منحنى باتجاه عكس عقارب الساعة">
            <a:extLst>
              <a:ext uri="{FF2B5EF4-FFF2-40B4-BE49-F238E27FC236}">
                <a16:creationId xmlns:a16="http://schemas.microsoft.com/office/drawing/2014/main" id="{71624311-0858-4BEB-8EC2-78DF3147DD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517755" flipH="1" flipV="1">
            <a:off x="6769989" y="4938851"/>
            <a:ext cx="687003" cy="687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FC5161E-1473-45CC-948B-20DB91CFD7D4}"/>
              </a:ext>
            </a:extLst>
          </p:cNvPr>
          <p:cNvSpPr txBox="1"/>
          <p:nvPr/>
        </p:nvSpPr>
        <p:spPr>
          <a:xfrm>
            <a:off x="4916786" y="1066191"/>
            <a:ext cx="25156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i="0" u="none" strike="noStrike" baseline="0" dirty="0">
                <a:solidFill>
                  <a:srgbClr val="3333FF"/>
                </a:solidFill>
                <a:latin typeface="+mj-lt"/>
              </a:rPr>
              <a:t>an old farmer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679304B-CEF4-4466-B42C-EAE9FFFF4BEB}"/>
              </a:ext>
            </a:extLst>
          </p:cNvPr>
          <p:cNvSpPr txBox="1"/>
          <p:nvPr/>
        </p:nvSpPr>
        <p:spPr>
          <a:xfrm>
            <a:off x="8195387" y="1146183"/>
            <a:ext cx="3532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i="0" u="none" strike="noStrike" baseline="0" dirty="0">
                <a:solidFill>
                  <a:srgbClr val="3333FF"/>
                </a:solidFill>
                <a:latin typeface="+mj-lt"/>
              </a:rPr>
              <a:t>in the farmer’s field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09BEA92-3BA8-4670-8B0A-7CE56772D081}"/>
              </a:ext>
            </a:extLst>
          </p:cNvPr>
          <p:cNvSpPr txBox="1"/>
          <p:nvPr/>
        </p:nvSpPr>
        <p:spPr>
          <a:xfrm>
            <a:off x="4430260" y="2927276"/>
            <a:ext cx="36036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i="0" u="none" strike="noStrike" baseline="0" dirty="0">
                <a:solidFill>
                  <a:srgbClr val="3333FF"/>
                </a:solidFill>
                <a:latin typeface="+mj-lt"/>
              </a:rPr>
              <a:t>The value of hard work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B56CB96-4F2C-439A-ACD7-329B108B413D}"/>
              </a:ext>
            </a:extLst>
          </p:cNvPr>
          <p:cNvSpPr txBox="1"/>
          <p:nvPr/>
        </p:nvSpPr>
        <p:spPr>
          <a:xfrm>
            <a:off x="5495489" y="4480352"/>
            <a:ext cx="1448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i="0" u="none" strike="noStrike" baseline="0" dirty="0">
                <a:solidFill>
                  <a:srgbClr val="3333FF"/>
                </a:solidFill>
                <a:latin typeface="+mj-lt"/>
              </a:rPr>
              <a:t>the son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7AAE078C-4B74-40CE-B708-9E1C06FF8CF6}"/>
              </a:ext>
            </a:extLst>
          </p:cNvPr>
          <p:cNvSpPr txBox="1"/>
          <p:nvPr/>
        </p:nvSpPr>
        <p:spPr>
          <a:xfrm>
            <a:off x="1012142" y="5366589"/>
            <a:ext cx="3467667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000" i="0" u="none" strike="noStrike" baseline="0" dirty="0">
                <a:solidFill>
                  <a:srgbClr val="3333FF"/>
                </a:solidFill>
                <a:latin typeface="+mj-lt"/>
              </a:rPr>
              <a:t>digging the field</a:t>
            </a:r>
          </a:p>
          <a:p>
            <a:pPr algn="ctr" rtl="0">
              <a:lnSpc>
                <a:spcPct val="150000"/>
              </a:lnSpc>
            </a:pPr>
            <a:r>
              <a:rPr lang="en-US" sz="2000" dirty="0">
                <a:solidFill>
                  <a:srgbClr val="3333FF"/>
                </a:solidFill>
                <a:latin typeface="+mj-lt"/>
              </a:rPr>
              <a:t>Planting seeds</a:t>
            </a:r>
            <a:endParaRPr lang="en-US" sz="2000" i="0" u="none" strike="noStrike" baseline="0" dirty="0">
              <a:solidFill>
                <a:srgbClr val="3333FF"/>
              </a:solidFill>
              <a:latin typeface="+mj-lt"/>
            </a:endParaRPr>
          </a:p>
        </p:txBody>
      </p:sp>
      <p:graphicFrame>
        <p:nvGraphicFramePr>
          <p:cNvPr id="30" name="جدول 7">
            <a:extLst>
              <a:ext uri="{FF2B5EF4-FFF2-40B4-BE49-F238E27FC236}">
                <a16:creationId xmlns:a16="http://schemas.microsoft.com/office/drawing/2014/main" id="{DB09E2C6-D95F-4ED3-A8A0-6977FD85A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227370"/>
              </p:ext>
            </p:extLst>
          </p:nvPr>
        </p:nvGraphicFramePr>
        <p:xfrm>
          <a:off x="487928" y="648063"/>
          <a:ext cx="3600000" cy="1113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3600000">
                  <a:extLst>
                    <a:ext uri="{9D8B030D-6E8A-4147-A177-3AD203B41FA5}">
                      <a16:colId xmlns:a16="http://schemas.microsoft.com/office/drawing/2014/main" val="122875390"/>
                    </a:ext>
                  </a:extLst>
                </a:gridCol>
              </a:tblGrid>
              <a:tr h="393337">
                <a:tc>
                  <a:txBody>
                    <a:bodyPr/>
                    <a:lstStyle/>
                    <a:p>
                      <a:pPr algn="ctr" rtl="0"/>
                      <a:r>
                        <a:rPr lang="en-US" b="0" dirty="0"/>
                        <a:t>Why did he hide it?</a:t>
                      </a:r>
                      <a:endParaRPr lang="ar-SA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33979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 rtl="0"/>
                      <a:endParaRPr lang="ar-SA" dirty="0"/>
                    </a:p>
                  </a:txBody>
                  <a:tcPr>
                    <a:solidFill>
                      <a:srgbClr val="FCE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288049"/>
                  </a:ext>
                </a:extLst>
              </a:tr>
            </a:tbl>
          </a:graphicData>
        </a:graphic>
      </p:graphicFrame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D4E3D26-36F6-426A-8926-1B240A42D257}"/>
              </a:ext>
            </a:extLst>
          </p:cNvPr>
          <p:cNvSpPr txBox="1"/>
          <p:nvPr/>
        </p:nvSpPr>
        <p:spPr>
          <a:xfrm>
            <a:off x="7712191" y="5648845"/>
            <a:ext cx="3467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i="0" u="none" strike="noStrike" baseline="0" dirty="0">
                <a:solidFill>
                  <a:srgbClr val="3333FF"/>
                </a:solidFill>
                <a:latin typeface="+mj-lt"/>
              </a:rPr>
              <a:t>sold the crops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9B38A4F-02B1-416F-B9FA-FBE1750FED4C}"/>
              </a:ext>
            </a:extLst>
          </p:cNvPr>
          <p:cNvSpPr txBox="1"/>
          <p:nvPr/>
        </p:nvSpPr>
        <p:spPr>
          <a:xfrm>
            <a:off x="1078680" y="1030722"/>
            <a:ext cx="2515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+mj-lt"/>
              </a:rPr>
              <a:t>to motivate his son to work hard</a:t>
            </a:r>
            <a:endParaRPr lang="en-US" sz="2000" i="0" u="none" strike="noStrike" baseline="0" dirty="0">
              <a:solidFill>
                <a:srgbClr val="3333FF"/>
              </a:solidFill>
              <a:latin typeface="+mj-lt"/>
            </a:endParaRPr>
          </a:p>
        </p:txBody>
      </p:sp>
      <p:pic>
        <p:nvPicPr>
          <p:cNvPr id="2050" name="Picture 2" descr="dig clipart black and white - Clip Art Library">
            <a:extLst>
              <a:ext uri="{FF2B5EF4-FFF2-40B4-BE49-F238E27FC236}">
                <a16:creationId xmlns:a16="http://schemas.microsoft.com/office/drawing/2014/main" id="{47E67C89-32D0-4521-9EA1-DAE19588A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" y="4749107"/>
            <a:ext cx="1586434" cy="188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tters from the Enlightenment: Recipes from Claude Moore Colonial Farm |  18th century, Art, Art design">
            <a:extLst>
              <a:ext uri="{FF2B5EF4-FFF2-40B4-BE49-F238E27FC236}">
                <a16:creationId xmlns:a16="http://schemas.microsoft.com/office/drawing/2014/main" id="{34148025-833B-4067-8642-044DE7852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406" y="4594579"/>
            <a:ext cx="1306735" cy="196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ctor Illustration Of Outdoor Farmer&amp;#39;s Food Market - Markt Clipart - Png  Download (#3449757) - PinClipart">
            <a:extLst>
              <a:ext uri="{FF2B5EF4-FFF2-40B4-BE49-F238E27FC236}">
                <a16:creationId xmlns:a16="http://schemas.microsoft.com/office/drawing/2014/main" id="{3E3E00D5-027D-4A87-A09B-7A9646A1C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58" b="89831" l="7955" r="93864">
                        <a14:foregroundMark x1="12045" y1="53390" x2="7955" y2="73517"/>
                        <a14:foregroundMark x1="7955" y1="73517" x2="7955" y2="79237"/>
                        <a14:foregroundMark x1="91364" y1="67373" x2="93864" y2="77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239" y="3470005"/>
            <a:ext cx="2937842" cy="157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ower | ClipArt ETC">
            <a:extLst>
              <a:ext uri="{FF2B5EF4-FFF2-40B4-BE49-F238E27FC236}">
                <a16:creationId xmlns:a16="http://schemas.microsoft.com/office/drawing/2014/main" id="{5D8B4C77-B105-45CB-87CA-EFE856EB4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61" y="4785277"/>
            <a:ext cx="1644947" cy="194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: Shape 443">
            <a:extLst>
              <a:ext uri="{FF2B5EF4-FFF2-40B4-BE49-F238E27FC236}">
                <a16:creationId xmlns:a16="http://schemas.microsoft.com/office/drawing/2014/main" id="{A303004B-EB9A-4A1E-885B-D97FA2C762C0}"/>
              </a:ext>
            </a:extLst>
          </p:cNvPr>
          <p:cNvSpPr/>
          <p:nvPr/>
        </p:nvSpPr>
        <p:spPr>
          <a:xfrm rot="10411499" flipH="1" flipV="1">
            <a:off x="399482" y="197776"/>
            <a:ext cx="797685" cy="457795"/>
          </a:xfrm>
          <a:custGeom>
            <a:avLst/>
            <a:gdLst>
              <a:gd name="connsiteX0" fmla="*/ 1341167 w 2220071"/>
              <a:gd name="connsiteY0" fmla="*/ 493432 h 633294"/>
              <a:gd name="connsiteX1" fmla="*/ 1299844 w 2220071"/>
              <a:gd name="connsiteY1" fmla="*/ 520451 h 633294"/>
              <a:gd name="connsiteX2" fmla="*/ 1341167 w 2220071"/>
              <a:gd name="connsiteY2" fmla="*/ 493432 h 633294"/>
              <a:gd name="connsiteX3" fmla="*/ 1180644 w 2220071"/>
              <a:gd name="connsiteY3" fmla="*/ 481512 h 633294"/>
              <a:gd name="connsiteX4" fmla="*/ 1130580 w 2220071"/>
              <a:gd name="connsiteY4" fmla="*/ 503762 h 633294"/>
              <a:gd name="connsiteX5" fmla="*/ 1183823 w 2220071"/>
              <a:gd name="connsiteY5" fmla="*/ 490253 h 633294"/>
              <a:gd name="connsiteX6" fmla="*/ 1180644 w 2220071"/>
              <a:gd name="connsiteY6" fmla="*/ 481512 h 633294"/>
              <a:gd name="connsiteX7" fmla="*/ 1223953 w 2220071"/>
              <a:gd name="connsiteY7" fmla="*/ 466115 h 633294"/>
              <a:gd name="connsiteX8" fmla="*/ 1283156 w 2220071"/>
              <a:gd name="connsiteY8" fmla="*/ 479128 h 633294"/>
              <a:gd name="connsiteX9" fmla="*/ 1266468 w 2220071"/>
              <a:gd name="connsiteY9" fmla="*/ 518861 h 633294"/>
              <a:gd name="connsiteX10" fmla="*/ 1246601 w 2220071"/>
              <a:gd name="connsiteY10" fmla="*/ 538728 h 633294"/>
              <a:gd name="connsiteX11" fmla="*/ 1220377 w 2220071"/>
              <a:gd name="connsiteY11" fmla="*/ 542701 h 633294"/>
              <a:gd name="connsiteX12" fmla="*/ 1217198 w 2220071"/>
              <a:gd name="connsiteY12" fmla="*/ 514093 h 633294"/>
              <a:gd name="connsiteX13" fmla="*/ 1180644 w 2220071"/>
              <a:gd name="connsiteY13" fmla="*/ 529986 h 633294"/>
              <a:gd name="connsiteX14" fmla="*/ 1105150 w 2220071"/>
              <a:gd name="connsiteY14" fmla="*/ 513298 h 633294"/>
              <a:gd name="connsiteX15" fmla="*/ 1152830 w 2220071"/>
              <a:gd name="connsiteY15" fmla="*/ 475154 h 633294"/>
              <a:gd name="connsiteX16" fmla="*/ 1223953 w 2220071"/>
              <a:gd name="connsiteY16" fmla="*/ 466115 h 633294"/>
              <a:gd name="connsiteX17" fmla="*/ 1431759 w 2220071"/>
              <a:gd name="connsiteY17" fmla="*/ 447341 h 633294"/>
              <a:gd name="connsiteX18" fmla="*/ 1424607 w 2220071"/>
              <a:gd name="connsiteY18" fmla="*/ 461645 h 633294"/>
              <a:gd name="connsiteX19" fmla="*/ 1413481 w 2220071"/>
              <a:gd name="connsiteY19" fmla="*/ 460851 h 633294"/>
              <a:gd name="connsiteX20" fmla="*/ 1410303 w 2220071"/>
              <a:gd name="connsiteY20" fmla="*/ 451315 h 633294"/>
              <a:gd name="connsiteX21" fmla="*/ 1431759 w 2220071"/>
              <a:gd name="connsiteY21" fmla="*/ 447341 h 633294"/>
              <a:gd name="connsiteX22" fmla="*/ 1563440 w 2220071"/>
              <a:gd name="connsiteY22" fmla="*/ 353132 h 633294"/>
              <a:gd name="connsiteX23" fmla="*/ 1559986 w 2220071"/>
              <a:gd name="connsiteY23" fmla="*/ 362336 h 633294"/>
              <a:gd name="connsiteX24" fmla="*/ 1535066 w 2220071"/>
              <a:gd name="connsiteY24" fmla="*/ 371052 h 633294"/>
              <a:gd name="connsiteX25" fmla="*/ 1562085 w 2220071"/>
              <a:gd name="connsiteY25" fmla="*/ 351186 h 633294"/>
              <a:gd name="connsiteX26" fmla="*/ 1562642 w 2220071"/>
              <a:gd name="connsiteY26" fmla="*/ 351252 h 633294"/>
              <a:gd name="connsiteX27" fmla="*/ 1562880 w 2220071"/>
              <a:gd name="connsiteY27" fmla="*/ 351981 h 633294"/>
              <a:gd name="connsiteX28" fmla="*/ 1678802 w 2220071"/>
              <a:gd name="connsiteY28" fmla="*/ 325657 h 633294"/>
              <a:gd name="connsiteX29" fmla="*/ 1701947 w 2220071"/>
              <a:gd name="connsiteY29" fmla="*/ 327346 h 633294"/>
              <a:gd name="connsiteX30" fmla="*/ 1703536 w 2220071"/>
              <a:gd name="connsiteY30" fmla="*/ 336882 h 633294"/>
              <a:gd name="connsiteX31" fmla="*/ 1652677 w 2220071"/>
              <a:gd name="connsiteY31" fmla="*/ 342444 h 633294"/>
              <a:gd name="connsiteX32" fmla="*/ 1678802 w 2220071"/>
              <a:gd name="connsiteY32" fmla="*/ 325657 h 633294"/>
              <a:gd name="connsiteX33" fmla="*/ 1717840 w 2220071"/>
              <a:gd name="connsiteY33" fmla="*/ 228012 h 633294"/>
              <a:gd name="connsiteX34" fmla="*/ 1681285 w 2220071"/>
              <a:gd name="connsiteY34" fmla="*/ 244700 h 633294"/>
              <a:gd name="connsiteX35" fmla="*/ 1681286 w 2220071"/>
              <a:gd name="connsiteY35" fmla="*/ 244701 h 633294"/>
              <a:gd name="connsiteX36" fmla="*/ 1681285 w 2220071"/>
              <a:gd name="connsiteY36" fmla="*/ 244701 h 633294"/>
              <a:gd name="connsiteX37" fmla="*/ 1682368 w 2220071"/>
              <a:gd name="connsiteY37" fmla="*/ 247516 h 633294"/>
              <a:gd name="connsiteX38" fmla="*/ 1685258 w 2220071"/>
              <a:gd name="connsiteY38" fmla="*/ 255031 h 633294"/>
              <a:gd name="connsiteX39" fmla="*/ 1685259 w 2220071"/>
              <a:gd name="connsiteY39" fmla="*/ 255031 h 633294"/>
              <a:gd name="connsiteX40" fmla="*/ 1685335 w 2220071"/>
              <a:gd name="connsiteY40" fmla="*/ 255020 h 633294"/>
              <a:gd name="connsiteX41" fmla="*/ 1707212 w 2220071"/>
              <a:gd name="connsiteY41" fmla="*/ 251951 h 633294"/>
              <a:gd name="connsiteX42" fmla="*/ 1717789 w 2220071"/>
              <a:gd name="connsiteY42" fmla="*/ 228128 h 633294"/>
              <a:gd name="connsiteX43" fmla="*/ 1717841 w 2220071"/>
              <a:gd name="connsiteY43" fmla="*/ 228013 h 633294"/>
              <a:gd name="connsiteX44" fmla="*/ 1717839 w 2220071"/>
              <a:gd name="connsiteY44" fmla="*/ 228014 h 633294"/>
              <a:gd name="connsiteX45" fmla="*/ 1944322 w 2220071"/>
              <a:gd name="connsiteY45" fmla="*/ 211213 h 633294"/>
              <a:gd name="connsiteX46" fmla="*/ 1901409 w 2220071"/>
              <a:gd name="connsiteY46" fmla="*/ 225629 h 633294"/>
              <a:gd name="connsiteX47" fmla="*/ 1903793 w 2220071"/>
              <a:gd name="connsiteY47" fmla="*/ 234370 h 633294"/>
              <a:gd name="connsiteX48" fmla="*/ 1961804 w 2220071"/>
              <a:gd name="connsiteY48" fmla="*/ 217682 h 633294"/>
              <a:gd name="connsiteX49" fmla="*/ 1944322 w 2220071"/>
              <a:gd name="connsiteY49" fmla="*/ 211213 h 633294"/>
              <a:gd name="connsiteX50" fmla="*/ 2220071 w 2220071"/>
              <a:gd name="connsiteY50" fmla="*/ 169207 h 633294"/>
              <a:gd name="connsiteX51" fmla="*/ 2104844 w 2220071"/>
              <a:gd name="connsiteY51" fmla="*/ 200199 h 633294"/>
              <a:gd name="connsiteX52" fmla="*/ 2220071 w 2220071"/>
              <a:gd name="connsiteY52" fmla="*/ 169207 h 633294"/>
              <a:gd name="connsiteX53" fmla="*/ 2042066 w 2220071"/>
              <a:gd name="connsiteY53" fmla="*/ 168412 h 633294"/>
              <a:gd name="connsiteX54" fmla="*/ 1993591 w 2220071"/>
              <a:gd name="connsiteY54" fmla="*/ 204172 h 633294"/>
              <a:gd name="connsiteX55" fmla="*/ 1995975 w 2220071"/>
              <a:gd name="connsiteY55" fmla="*/ 214503 h 633294"/>
              <a:gd name="connsiteX56" fmla="*/ 2054780 w 2220071"/>
              <a:gd name="connsiteY56" fmla="*/ 204172 h 633294"/>
              <a:gd name="connsiteX57" fmla="*/ 2042066 w 2220071"/>
              <a:gd name="connsiteY57" fmla="*/ 168412 h 633294"/>
              <a:gd name="connsiteX58" fmla="*/ 241344 w 2220071"/>
              <a:gd name="connsiteY58" fmla="*/ 127089 h 633294"/>
              <a:gd name="connsiteX59" fmla="*/ 229424 w 2220071"/>
              <a:gd name="connsiteY59" fmla="*/ 131062 h 633294"/>
              <a:gd name="connsiteX60" fmla="*/ 231013 w 2220071"/>
              <a:gd name="connsiteY60" fmla="*/ 137420 h 633294"/>
              <a:gd name="connsiteX61" fmla="*/ 231808 w 2220071"/>
              <a:gd name="connsiteY61" fmla="*/ 137420 h 633294"/>
              <a:gd name="connsiteX62" fmla="*/ 252469 w 2220071"/>
              <a:gd name="connsiteY62" fmla="*/ 137420 h 633294"/>
              <a:gd name="connsiteX63" fmla="*/ 254059 w 2220071"/>
              <a:gd name="connsiteY63" fmla="*/ 131858 h 633294"/>
              <a:gd name="connsiteX64" fmla="*/ 242139 w 2220071"/>
              <a:gd name="connsiteY64" fmla="*/ 127089 h 633294"/>
              <a:gd name="connsiteX65" fmla="*/ 241706 w 2220071"/>
              <a:gd name="connsiteY65" fmla="*/ 127234 h 633294"/>
              <a:gd name="connsiteX66" fmla="*/ 1691616 w 2220071"/>
              <a:gd name="connsiteY66" fmla="*/ 88945 h 633294"/>
              <a:gd name="connsiteX67" fmla="*/ 1717046 w 2220071"/>
              <a:gd name="connsiteY67" fmla="*/ 120732 h 633294"/>
              <a:gd name="connsiteX68" fmla="*/ 1691616 w 2220071"/>
              <a:gd name="connsiteY68" fmla="*/ 88945 h 633294"/>
              <a:gd name="connsiteX69" fmla="*/ 254059 w 2220071"/>
              <a:gd name="connsiteY69" fmla="*/ 81793 h 633294"/>
              <a:gd name="connsiteX70" fmla="*/ 254129 w 2220071"/>
              <a:gd name="connsiteY70" fmla="*/ 81797 h 633294"/>
              <a:gd name="connsiteX71" fmla="*/ 254122 w 2220071"/>
              <a:gd name="connsiteY71" fmla="*/ 81801 h 633294"/>
              <a:gd name="connsiteX72" fmla="*/ 1939653 w 2220071"/>
              <a:gd name="connsiteY72" fmla="*/ 54166 h 633294"/>
              <a:gd name="connsiteX73" fmla="*/ 1957036 w 2220071"/>
              <a:gd name="connsiteY73" fmla="*/ 57953 h 633294"/>
              <a:gd name="connsiteX74" fmla="*/ 1910150 w 2220071"/>
              <a:gd name="connsiteY74" fmla="*/ 73051 h 633294"/>
              <a:gd name="connsiteX75" fmla="*/ 1939653 w 2220071"/>
              <a:gd name="connsiteY75" fmla="*/ 54166 h 633294"/>
              <a:gd name="connsiteX76" fmla="*/ 1355608 w 2220071"/>
              <a:gd name="connsiteY76" fmla="*/ 389 h 633294"/>
              <a:gd name="connsiteX77" fmla="*/ 1457189 w 2220071"/>
              <a:gd name="connsiteY77" fmla="*/ 14246 h 633294"/>
              <a:gd name="connsiteX78" fmla="*/ 1467520 w 2220071"/>
              <a:gd name="connsiteY78" fmla="*/ 48417 h 633294"/>
              <a:gd name="connsiteX79" fmla="*/ 1528709 w 2220071"/>
              <a:gd name="connsiteY79" fmla="*/ 5505 h 633294"/>
              <a:gd name="connsiteX80" fmla="*/ 1526325 w 2220071"/>
              <a:gd name="connsiteY80" fmla="*/ 32524 h 633294"/>
              <a:gd name="connsiteX81" fmla="*/ 1570032 w 2220071"/>
              <a:gd name="connsiteY81" fmla="*/ 22193 h 633294"/>
              <a:gd name="connsiteX82" fmla="*/ 1620096 w 2220071"/>
              <a:gd name="connsiteY82" fmla="*/ 7094 h 633294"/>
              <a:gd name="connsiteX83" fmla="*/ 1696384 w 2220071"/>
              <a:gd name="connsiteY83" fmla="*/ 46828 h 633294"/>
              <a:gd name="connsiteX84" fmla="*/ 1727376 w 2220071"/>
              <a:gd name="connsiteY84" fmla="*/ 61132 h 633294"/>
              <a:gd name="connsiteX85" fmla="*/ 1790155 w 2220071"/>
              <a:gd name="connsiteY85" fmla="*/ 36497 h 633294"/>
              <a:gd name="connsiteX86" fmla="*/ 1852934 w 2220071"/>
              <a:gd name="connsiteY86" fmla="*/ 22193 h 633294"/>
              <a:gd name="connsiteX87" fmla="*/ 1764726 w 2220071"/>
              <a:gd name="connsiteY87" fmla="*/ 100071 h 633294"/>
              <a:gd name="connsiteX88" fmla="*/ 1806049 w 2220071"/>
              <a:gd name="connsiteY88" fmla="*/ 95303 h 633294"/>
              <a:gd name="connsiteX89" fmla="*/ 1777441 w 2220071"/>
              <a:gd name="connsiteY89" fmla="*/ 129473 h 633294"/>
              <a:gd name="connsiteX90" fmla="*/ 1849756 w 2220071"/>
              <a:gd name="connsiteY90" fmla="*/ 103249 h 633294"/>
              <a:gd name="connsiteX91" fmla="*/ 1894257 w 2220071"/>
              <a:gd name="connsiteY91" fmla="*/ 88151 h 633294"/>
              <a:gd name="connsiteX92" fmla="*/ 1863265 w 2220071"/>
              <a:gd name="connsiteY92" fmla="*/ 107223 h 633294"/>
              <a:gd name="connsiteX93" fmla="*/ 1864854 w 2220071"/>
              <a:gd name="connsiteY93" fmla="*/ 114375 h 633294"/>
              <a:gd name="connsiteX94" fmla="*/ 1939553 w 2220071"/>
              <a:gd name="connsiteY94" fmla="*/ 107223 h 633294"/>
              <a:gd name="connsiteX95" fmla="*/ 1957830 w 2220071"/>
              <a:gd name="connsiteY95" fmla="*/ 142983 h 633294"/>
              <a:gd name="connsiteX96" fmla="*/ 2044450 w 2220071"/>
              <a:gd name="connsiteY96" fmla="*/ 149340 h 633294"/>
              <a:gd name="connsiteX97" fmla="*/ 2081799 w 2220071"/>
              <a:gd name="connsiteY97" fmla="*/ 133447 h 633294"/>
              <a:gd name="connsiteX98" fmla="*/ 2088157 w 2220071"/>
              <a:gd name="connsiteY98" fmla="*/ 203378 h 633294"/>
              <a:gd name="connsiteX99" fmla="*/ 2019020 w 2220071"/>
              <a:gd name="connsiteY99" fmla="*/ 230397 h 633294"/>
              <a:gd name="connsiteX100" fmla="*/ 1985644 w 2220071"/>
              <a:gd name="connsiteY100" fmla="*/ 245495 h 633294"/>
              <a:gd name="connsiteX101" fmla="*/ 1951473 w 2220071"/>
              <a:gd name="connsiteY101" fmla="*/ 250263 h 633294"/>
              <a:gd name="connsiteX102" fmla="*/ 1914124 w 2220071"/>
              <a:gd name="connsiteY102" fmla="*/ 259005 h 633294"/>
              <a:gd name="connsiteX103" fmla="*/ 1859292 w 2220071"/>
              <a:gd name="connsiteY103" fmla="*/ 288407 h 633294"/>
              <a:gd name="connsiteX104" fmla="*/ 1768699 w 2220071"/>
              <a:gd name="connsiteY104" fmla="*/ 317810 h 633294"/>
              <a:gd name="connsiteX105" fmla="*/ 1736912 w 2220071"/>
              <a:gd name="connsiteY105" fmla="*/ 324962 h 633294"/>
              <a:gd name="connsiteX106" fmla="*/ 1716251 w 2220071"/>
              <a:gd name="connsiteY106" fmla="*/ 277282 h 633294"/>
              <a:gd name="connsiteX107" fmla="*/ 1651883 w 2220071"/>
              <a:gd name="connsiteY107" fmla="*/ 314632 h 633294"/>
              <a:gd name="connsiteX108" fmla="*/ 1611355 w 2220071"/>
              <a:gd name="connsiteY108" fmla="*/ 326552 h 633294"/>
              <a:gd name="connsiteX109" fmla="*/ 1643936 w 2220071"/>
              <a:gd name="connsiteY109" fmla="*/ 363901 h 633294"/>
              <a:gd name="connsiteX110" fmla="*/ 1604997 w 2220071"/>
              <a:gd name="connsiteY110" fmla="*/ 376616 h 633294"/>
              <a:gd name="connsiteX111" fmla="*/ 1588905 w 2220071"/>
              <a:gd name="connsiteY111" fmla="*/ 354365 h 633294"/>
              <a:gd name="connsiteX112" fmla="*/ 1565041 w 2220071"/>
              <a:gd name="connsiteY112" fmla="*/ 351536 h 633294"/>
              <a:gd name="connsiteX113" fmla="*/ 1565263 w 2220071"/>
              <a:gd name="connsiteY113" fmla="*/ 351980 h 633294"/>
              <a:gd name="connsiteX114" fmla="*/ 1563440 w 2220071"/>
              <a:gd name="connsiteY114" fmla="*/ 353132 h 633294"/>
              <a:gd name="connsiteX115" fmla="*/ 1564081 w 2220071"/>
              <a:gd name="connsiteY115" fmla="*/ 351423 h 633294"/>
              <a:gd name="connsiteX116" fmla="*/ 1562642 w 2220071"/>
              <a:gd name="connsiteY116" fmla="*/ 351252 h 633294"/>
              <a:gd name="connsiteX117" fmla="*/ 1556622 w 2220071"/>
              <a:gd name="connsiteY117" fmla="*/ 332810 h 633294"/>
              <a:gd name="connsiteX118" fmla="*/ 1548576 w 2220071"/>
              <a:gd name="connsiteY118" fmla="*/ 308274 h 633294"/>
              <a:gd name="connsiteX119" fmla="*/ 1484207 w 2220071"/>
              <a:gd name="connsiteY119" fmla="*/ 375026 h 633294"/>
              <a:gd name="connsiteX120" fmla="*/ 1425402 w 2220071"/>
              <a:gd name="connsiteY120" fmla="*/ 398867 h 633294"/>
              <a:gd name="connsiteX121" fmla="*/ 1291897 w 2220071"/>
              <a:gd name="connsiteY121" fmla="*/ 437805 h 633294"/>
              <a:gd name="connsiteX122" fmla="*/ 1276799 w 2220071"/>
              <a:gd name="connsiteY122" fmla="*/ 444957 h 633294"/>
              <a:gd name="connsiteX123" fmla="*/ 1259316 w 2220071"/>
              <a:gd name="connsiteY123" fmla="*/ 446547 h 633294"/>
              <a:gd name="connsiteX124" fmla="*/ 1260835 w 2220071"/>
              <a:gd name="connsiteY124" fmla="*/ 430598 h 633294"/>
              <a:gd name="connsiteX125" fmla="*/ 1262495 w 2220071"/>
              <a:gd name="connsiteY125" fmla="*/ 430653 h 633294"/>
              <a:gd name="connsiteX126" fmla="*/ 1263396 w 2220071"/>
              <a:gd name="connsiteY126" fmla="*/ 428934 h 633294"/>
              <a:gd name="connsiteX127" fmla="*/ 1296467 w 2220071"/>
              <a:gd name="connsiteY127" fmla="*/ 416647 h 633294"/>
              <a:gd name="connsiteX128" fmla="*/ 1323684 w 2220071"/>
              <a:gd name="connsiteY128" fmla="*/ 386152 h 633294"/>
              <a:gd name="connsiteX129" fmla="*/ 1305407 w 2220071"/>
              <a:gd name="connsiteY129" fmla="*/ 384563 h 633294"/>
              <a:gd name="connsiteX130" fmla="*/ 1277693 w 2220071"/>
              <a:gd name="connsiteY130" fmla="*/ 401648 h 633294"/>
              <a:gd name="connsiteX131" fmla="*/ 1263396 w 2220071"/>
              <a:gd name="connsiteY131" fmla="*/ 428934 h 633294"/>
              <a:gd name="connsiteX132" fmla="*/ 1260905 w 2220071"/>
              <a:gd name="connsiteY132" fmla="*/ 429859 h 633294"/>
              <a:gd name="connsiteX133" fmla="*/ 1260835 w 2220071"/>
              <a:gd name="connsiteY133" fmla="*/ 430598 h 633294"/>
              <a:gd name="connsiteX134" fmla="*/ 1241536 w 2220071"/>
              <a:gd name="connsiteY134" fmla="*/ 429958 h 633294"/>
              <a:gd name="connsiteX135" fmla="*/ 1221172 w 2220071"/>
              <a:gd name="connsiteY135" fmla="*/ 432243 h 633294"/>
              <a:gd name="connsiteX136" fmla="*/ 1080515 w 2220071"/>
              <a:gd name="connsiteY136" fmla="*/ 474360 h 633294"/>
              <a:gd name="connsiteX137" fmla="*/ 1099587 w 2220071"/>
              <a:gd name="connsiteY137" fmla="*/ 490254 h 633294"/>
              <a:gd name="connsiteX138" fmla="*/ 1081310 w 2220071"/>
              <a:gd name="connsiteY138" fmla="*/ 511710 h 633294"/>
              <a:gd name="connsiteX139" fmla="*/ 1090051 w 2220071"/>
              <a:gd name="connsiteY139" fmla="*/ 537934 h 633294"/>
              <a:gd name="connsiteX140" fmla="*/ 1076542 w 2220071"/>
              <a:gd name="connsiteY140" fmla="*/ 546675 h 633294"/>
              <a:gd name="connsiteX141" fmla="*/ 939859 w 2220071"/>
              <a:gd name="connsiteY141" fmla="*/ 587998 h 633294"/>
              <a:gd name="connsiteX142" fmla="*/ 846882 w 2220071"/>
              <a:gd name="connsiteY142" fmla="*/ 599918 h 633294"/>
              <a:gd name="connsiteX143" fmla="*/ 764237 w 2220071"/>
              <a:gd name="connsiteY143" fmla="*/ 596739 h 633294"/>
              <a:gd name="connsiteX144" fmla="*/ 757879 w 2220071"/>
              <a:gd name="connsiteY144" fmla="*/ 626937 h 633294"/>
              <a:gd name="connsiteX145" fmla="*/ 749933 w 2220071"/>
              <a:gd name="connsiteY145" fmla="*/ 633294 h 633294"/>
              <a:gd name="connsiteX146" fmla="*/ 723708 w 2220071"/>
              <a:gd name="connsiteY146" fmla="*/ 607865 h 633294"/>
              <a:gd name="connsiteX147" fmla="*/ 689538 w 2220071"/>
              <a:gd name="connsiteY147" fmla="*/ 630115 h 633294"/>
              <a:gd name="connsiteX148" fmla="*/ 674439 w 2220071"/>
              <a:gd name="connsiteY148" fmla="*/ 618195 h 633294"/>
              <a:gd name="connsiteX149" fmla="*/ 649009 w 2220071"/>
              <a:gd name="connsiteY149" fmla="*/ 615017 h 633294"/>
              <a:gd name="connsiteX150" fmla="*/ 604508 w 2220071"/>
              <a:gd name="connsiteY150" fmla="*/ 626142 h 633294"/>
              <a:gd name="connsiteX151" fmla="*/ 436833 w 2220071"/>
              <a:gd name="connsiteY151" fmla="*/ 600713 h 633294"/>
              <a:gd name="connsiteX152" fmla="*/ 394715 w 2220071"/>
              <a:gd name="connsiteY152" fmla="*/ 570515 h 633294"/>
              <a:gd name="connsiteX153" fmla="*/ 324784 w 2220071"/>
              <a:gd name="connsiteY153" fmla="*/ 514094 h 633294"/>
              <a:gd name="connsiteX154" fmla="*/ 296971 w 2220071"/>
              <a:gd name="connsiteY154" fmla="*/ 480718 h 633294"/>
              <a:gd name="connsiteX155" fmla="*/ 229424 w 2220071"/>
              <a:gd name="connsiteY155" fmla="*/ 421912 h 633294"/>
              <a:gd name="connsiteX156" fmla="*/ 189690 w 2220071"/>
              <a:gd name="connsiteY156" fmla="*/ 416349 h 633294"/>
              <a:gd name="connsiteX157" fmla="*/ 94330 w 2220071"/>
              <a:gd name="connsiteY157" fmla="*/ 357544 h 633294"/>
              <a:gd name="connsiteX158" fmla="*/ 27578 w 2220071"/>
              <a:gd name="connsiteY158" fmla="*/ 303506 h 633294"/>
              <a:gd name="connsiteX159" fmla="*/ 23604 w 2220071"/>
              <a:gd name="connsiteY159" fmla="*/ 287613 h 633294"/>
              <a:gd name="connsiteX160" fmla="*/ 2148 w 2220071"/>
              <a:gd name="connsiteY160" fmla="*/ 247085 h 633294"/>
              <a:gd name="connsiteX161" fmla="*/ 29962 w 2220071"/>
              <a:gd name="connsiteY161" fmla="*/ 203378 h 633294"/>
              <a:gd name="connsiteX162" fmla="*/ 54597 w 2220071"/>
              <a:gd name="connsiteY162" fmla="*/ 204172 h 633294"/>
              <a:gd name="connsiteX163" fmla="*/ 57775 w 2220071"/>
              <a:gd name="connsiteY163" fmla="*/ 197020 h 633294"/>
              <a:gd name="connsiteX164" fmla="*/ 15658 w 2220071"/>
              <a:gd name="connsiteY164" fmla="*/ 170002 h 633294"/>
              <a:gd name="connsiteX165" fmla="*/ 31551 w 2220071"/>
              <a:gd name="connsiteY165" fmla="*/ 130268 h 633294"/>
              <a:gd name="connsiteX166" fmla="*/ 77642 w 2220071"/>
              <a:gd name="connsiteY166" fmla="*/ 158876 h 633294"/>
              <a:gd name="connsiteX167" fmla="*/ 149162 w 2220071"/>
              <a:gd name="connsiteY167" fmla="*/ 142983 h 633294"/>
              <a:gd name="connsiteX168" fmla="*/ 67311 w 2220071"/>
              <a:gd name="connsiteY168" fmla="*/ 119143 h 633294"/>
              <a:gd name="connsiteX169" fmla="*/ 50623 w 2220071"/>
              <a:gd name="connsiteY169" fmla="*/ 75436 h 633294"/>
              <a:gd name="connsiteX170" fmla="*/ 141216 w 2220071"/>
              <a:gd name="connsiteY170" fmla="*/ 65105 h 633294"/>
              <a:gd name="connsiteX171" fmla="*/ 147573 w 2220071"/>
              <a:gd name="connsiteY171" fmla="*/ 91329 h 633294"/>
              <a:gd name="connsiteX172" fmla="*/ 219093 w 2220071"/>
              <a:gd name="connsiteY172" fmla="*/ 80204 h 633294"/>
              <a:gd name="connsiteX173" fmla="*/ 251550 w 2220071"/>
              <a:gd name="connsiteY173" fmla="*/ 83155 h 633294"/>
              <a:gd name="connsiteX174" fmla="*/ 225451 w 2220071"/>
              <a:gd name="connsiteY174" fmla="*/ 96891 h 633294"/>
              <a:gd name="connsiteX175" fmla="*/ 225924 w 2220071"/>
              <a:gd name="connsiteY175" fmla="*/ 98191 h 633294"/>
              <a:gd name="connsiteX176" fmla="*/ 223861 w 2220071"/>
              <a:gd name="connsiteY176" fmla="*/ 99276 h 633294"/>
              <a:gd name="connsiteX177" fmla="*/ 227040 w 2220071"/>
              <a:gd name="connsiteY177" fmla="*/ 108017 h 633294"/>
              <a:gd name="connsiteX178" fmla="*/ 291408 w 2220071"/>
              <a:gd name="connsiteY178" fmla="*/ 86561 h 633294"/>
              <a:gd name="connsiteX179" fmla="*/ 289194 w 2220071"/>
              <a:gd name="connsiteY179" fmla="*/ 86278 h 633294"/>
              <a:gd name="connsiteX180" fmla="*/ 292998 w 2220071"/>
              <a:gd name="connsiteY180" fmla="*/ 84177 h 633294"/>
              <a:gd name="connsiteX181" fmla="*/ 254129 w 2220071"/>
              <a:gd name="connsiteY181" fmla="*/ 81797 h 633294"/>
              <a:gd name="connsiteX182" fmla="*/ 255648 w 2220071"/>
              <a:gd name="connsiteY182" fmla="*/ 80998 h 633294"/>
              <a:gd name="connsiteX183" fmla="*/ 254059 w 2220071"/>
              <a:gd name="connsiteY183" fmla="*/ 81793 h 633294"/>
              <a:gd name="connsiteX184" fmla="*/ 271541 w 2220071"/>
              <a:gd name="connsiteY184" fmla="*/ 50801 h 633294"/>
              <a:gd name="connsiteX185" fmla="*/ 715762 w 2220071"/>
              <a:gd name="connsiteY185" fmla="*/ 8684 h 633294"/>
              <a:gd name="connsiteX186" fmla="*/ 877080 w 2220071"/>
              <a:gd name="connsiteY186" fmla="*/ 11862 h 633294"/>
              <a:gd name="connsiteX187" fmla="*/ 934296 w 2220071"/>
              <a:gd name="connsiteY187" fmla="*/ 12657 h 633294"/>
              <a:gd name="connsiteX188" fmla="*/ 991512 w 2220071"/>
              <a:gd name="connsiteY188" fmla="*/ 24577 h 633294"/>
              <a:gd name="connsiteX189" fmla="*/ 1015352 w 2220071"/>
              <a:gd name="connsiteY189" fmla="*/ 11862 h 633294"/>
              <a:gd name="connsiteX190" fmla="*/ 1020915 w 2220071"/>
              <a:gd name="connsiteY190" fmla="*/ 11862 h 633294"/>
              <a:gd name="connsiteX191" fmla="*/ 1078926 w 2220071"/>
              <a:gd name="connsiteY191" fmla="*/ 11068 h 633294"/>
              <a:gd name="connsiteX192" fmla="*/ 1086873 w 2220071"/>
              <a:gd name="connsiteY192" fmla="*/ 9478 h 633294"/>
              <a:gd name="connsiteX193" fmla="*/ 1300639 w 2220071"/>
              <a:gd name="connsiteY193" fmla="*/ 8684 h 633294"/>
              <a:gd name="connsiteX194" fmla="*/ 1321300 w 2220071"/>
              <a:gd name="connsiteY194" fmla="*/ 7889 h 633294"/>
              <a:gd name="connsiteX195" fmla="*/ 1355608 w 2220071"/>
              <a:gd name="connsiteY195" fmla="*/ 389 h 6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2220071" h="633294">
                <a:moveTo>
                  <a:pt x="1341167" y="493432"/>
                </a:moveTo>
                <a:cubicBezTo>
                  <a:pt x="1333220" y="529192"/>
                  <a:pt x="1333220" y="529192"/>
                  <a:pt x="1299844" y="520451"/>
                </a:cubicBezTo>
                <a:cubicBezTo>
                  <a:pt x="1308585" y="502968"/>
                  <a:pt x="1324479" y="498995"/>
                  <a:pt x="1341167" y="493432"/>
                </a:cubicBezTo>
                <a:close/>
                <a:moveTo>
                  <a:pt x="1180644" y="481512"/>
                </a:moveTo>
                <a:cubicBezTo>
                  <a:pt x="1164750" y="488664"/>
                  <a:pt x="1148062" y="495816"/>
                  <a:pt x="1130580" y="503762"/>
                </a:cubicBezTo>
                <a:cubicBezTo>
                  <a:pt x="1153625" y="524424"/>
                  <a:pt x="1153625" y="524424"/>
                  <a:pt x="1183823" y="490253"/>
                </a:cubicBezTo>
                <a:cubicBezTo>
                  <a:pt x="1183028" y="487074"/>
                  <a:pt x="1181438" y="484690"/>
                  <a:pt x="1180644" y="481512"/>
                </a:cubicBezTo>
                <a:close/>
                <a:moveTo>
                  <a:pt x="1223953" y="466115"/>
                </a:moveTo>
                <a:cubicBezTo>
                  <a:pt x="1247793" y="467009"/>
                  <a:pt x="1269646" y="471579"/>
                  <a:pt x="1283156" y="479128"/>
                </a:cubicBezTo>
                <a:cubicBezTo>
                  <a:pt x="1276799" y="494226"/>
                  <a:pt x="1272825" y="507736"/>
                  <a:pt x="1266468" y="518861"/>
                </a:cubicBezTo>
                <a:cubicBezTo>
                  <a:pt x="1261700" y="526808"/>
                  <a:pt x="1254548" y="534754"/>
                  <a:pt x="1246601" y="538728"/>
                </a:cubicBezTo>
                <a:cubicBezTo>
                  <a:pt x="1239449" y="542701"/>
                  <a:pt x="1229119" y="541112"/>
                  <a:pt x="1220377" y="542701"/>
                </a:cubicBezTo>
                <a:cubicBezTo>
                  <a:pt x="1219583" y="533960"/>
                  <a:pt x="1218788" y="526013"/>
                  <a:pt x="1217198" y="514093"/>
                </a:cubicBezTo>
                <a:cubicBezTo>
                  <a:pt x="1205278" y="519656"/>
                  <a:pt x="1192564" y="524424"/>
                  <a:pt x="1180644" y="529986"/>
                </a:cubicBezTo>
                <a:cubicBezTo>
                  <a:pt x="1144089" y="547469"/>
                  <a:pt x="1132169" y="545085"/>
                  <a:pt x="1105150" y="513298"/>
                </a:cubicBezTo>
                <a:cubicBezTo>
                  <a:pt x="1108329" y="484690"/>
                  <a:pt x="1133758" y="482306"/>
                  <a:pt x="1152830" y="475154"/>
                </a:cubicBezTo>
                <a:cubicBezTo>
                  <a:pt x="1174286" y="468002"/>
                  <a:pt x="1200113" y="465221"/>
                  <a:pt x="1223953" y="466115"/>
                </a:cubicBezTo>
                <a:close/>
                <a:moveTo>
                  <a:pt x="1431759" y="447341"/>
                </a:moveTo>
                <a:cubicBezTo>
                  <a:pt x="1440500" y="449725"/>
                  <a:pt x="1436527" y="460056"/>
                  <a:pt x="1424607" y="461645"/>
                </a:cubicBezTo>
                <a:cubicBezTo>
                  <a:pt x="1420634" y="462440"/>
                  <a:pt x="1417455" y="460851"/>
                  <a:pt x="1413481" y="460851"/>
                </a:cubicBezTo>
                <a:cubicBezTo>
                  <a:pt x="1411892" y="457672"/>
                  <a:pt x="1411097" y="454493"/>
                  <a:pt x="1410303" y="451315"/>
                </a:cubicBezTo>
                <a:cubicBezTo>
                  <a:pt x="1417455" y="449725"/>
                  <a:pt x="1425401" y="445752"/>
                  <a:pt x="1431759" y="447341"/>
                </a:cubicBezTo>
                <a:close/>
                <a:moveTo>
                  <a:pt x="1563440" y="353132"/>
                </a:moveTo>
                <a:lnTo>
                  <a:pt x="1559986" y="362336"/>
                </a:lnTo>
                <a:cubicBezTo>
                  <a:pt x="1555927" y="371052"/>
                  <a:pt x="1551755" y="371052"/>
                  <a:pt x="1535066" y="371052"/>
                </a:cubicBezTo>
                <a:close/>
                <a:moveTo>
                  <a:pt x="1562085" y="351186"/>
                </a:moveTo>
                <a:lnTo>
                  <a:pt x="1562642" y="351252"/>
                </a:lnTo>
                <a:lnTo>
                  <a:pt x="1562880" y="351981"/>
                </a:lnTo>
                <a:close/>
                <a:moveTo>
                  <a:pt x="1678802" y="325657"/>
                </a:moveTo>
                <a:cubicBezTo>
                  <a:pt x="1686848" y="324167"/>
                  <a:pt x="1694398" y="325756"/>
                  <a:pt x="1701947" y="327346"/>
                </a:cubicBezTo>
                <a:cubicBezTo>
                  <a:pt x="1702741" y="331319"/>
                  <a:pt x="1702741" y="333703"/>
                  <a:pt x="1703536" y="336882"/>
                </a:cubicBezTo>
                <a:cubicBezTo>
                  <a:pt x="1689232" y="338471"/>
                  <a:pt x="1675722" y="340060"/>
                  <a:pt x="1652677" y="342444"/>
                </a:cubicBezTo>
                <a:cubicBezTo>
                  <a:pt x="1662213" y="331716"/>
                  <a:pt x="1670756" y="327147"/>
                  <a:pt x="1678802" y="325657"/>
                </a:cubicBezTo>
                <a:close/>
                <a:moveTo>
                  <a:pt x="1717840" y="228012"/>
                </a:moveTo>
                <a:cubicBezTo>
                  <a:pt x="1705125" y="233575"/>
                  <a:pt x="1693205" y="239137"/>
                  <a:pt x="1681285" y="244700"/>
                </a:cubicBezTo>
                <a:lnTo>
                  <a:pt x="1681286" y="244701"/>
                </a:lnTo>
                <a:lnTo>
                  <a:pt x="1681285" y="244701"/>
                </a:lnTo>
                <a:lnTo>
                  <a:pt x="1682368" y="247516"/>
                </a:lnTo>
                <a:lnTo>
                  <a:pt x="1685258" y="255031"/>
                </a:lnTo>
                <a:lnTo>
                  <a:pt x="1685259" y="255031"/>
                </a:lnTo>
                <a:lnTo>
                  <a:pt x="1685335" y="255020"/>
                </a:lnTo>
                <a:lnTo>
                  <a:pt x="1707212" y="251951"/>
                </a:lnTo>
                <a:lnTo>
                  <a:pt x="1717789" y="228128"/>
                </a:lnTo>
                <a:lnTo>
                  <a:pt x="1717841" y="228013"/>
                </a:lnTo>
                <a:lnTo>
                  <a:pt x="1717839" y="228014"/>
                </a:lnTo>
                <a:close/>
                <a:moveTo>
                  <a:pt x="1944322" y="211213"/>
                </a:moveTo>
                <a:cubicBezTo>
                  <a:pt x="1928230" y="209536"/>
                  <a:pt x="1915713" y="220265"/>
                  <a:pt x="1901409" y="225629"/>
                </a:cubicBezTo>
                <a:cubicBezTo>
                  <a:pt x="1902204" y="228807"/>
                  <a:pt x="1902999" y="231191"/>
                  <a:pt x="1903793" y="234370"/>
                </a:cubicBezTo>
                <a:cubicBezTo>
                  <a:pt x="1923660" y="228807"/>
                  <a:pt x="1942732" y="223245"/>
                  <a:pt x="1961804" y="217682"/>
                </a:cubicBezTo>
                <a:cubicBezTo>
                  <a:pt x="1955447" y="213709"/>
                  <a:pt x="1949686" y="211771"/>
                  <a:pt x="1944322" y="211213"/>
                </a:cubicBezTo>
                <a:close/>
                <a:moveTo>
                  <a:pt x="2220071" y="169207"/>
                </a:moveTo>
                <a:cubicBezTo>
                  <a:pt x="2185106" y="193047"/>
                  <a:pt x="2149346" y="212914"/>
                  <a:pt x="2104844" y="200199"/>
                </a:cubicBezTo>
                <a:cubicBezTo>
                  <a:pt x="2142989" y="189868"/>
                  <a:pt x="2181927" y="179538"/>
                  <a:pt x="2220071" y="169207"/>
                </a:cubicBezTo>
                <a:close/>
                <a:moveTo>
                  <a:pt x="2042066" y="168412"/>
                </a:moveTo>
                <a:cubicBezTo>
                  <a:pt x="2022993" y="182716"/>
                  <a:pt x="2008690" y="193842"/>
                  <a:pt x="1993591" y="204172"/>
                </a:cubicBezTo>
                <a:cubicBezTo>
                  <a:pt x="1994386" y="207351"/>
                  <a:pt x="1995180" y="211324"/>
                  <a:pt x="1995975" y="214503"/>
                </a:cubicBezTo>
                <a:cubicBezTo>
                  <a:pt x="2014252" y="211324"/>
                  <a:pt x="2032530" y="208146"/>
                  <a:pt x="2054780" y="204172"/>
                </a:cubicBezTo>
                <a:cubicBezTo>
                  <a:pt x="2049217" y="189074"/>
                  <a:pt x="2046039" y="178743"/>
                  <a:pt x="2042066" y="168412"/>
                </a:cubicBezTo>
                <a:close/>
                <a:moveTo>
                  <a:pt x="241344" y="127089"/>
                </a:moveTo>
                <a:cubicBezTo>
                  <a:pt x="237371" y="127089"/>
                  <a:pt x="233397" y="129473"/>
                  <a:pt x="229424" y="131062"/>
                </a:cubicBezTo>
                <a:cubicBezTo>
                  <a:pt x="230219" y="133446"/>
                  <a:pt x="230219" y="135036"/>
                  <a:pt x="231013" y="137420"/>
                </a:cubicBezTo>
                <a:lnTo>
                  <a:pt x="231808" y="137420"/>
                </a:lnTo>
                <a:cubicBezTo>
                  <a:pt x="238165" y="137420"/>
                  <a:pt x="245317" y="137420"/>
                  <a:pt x="252469" y="137420"/>
                </a:cubicBezTo>
                <a:cubicBezTo>
                  <a:pt x="253264" y="135831"/>
                  <a:pt x="253264" y="133447"/>
                  <a:pt x="254059" y="131858"/>
                </a:cubicBezTo>
                <a:cubicBezTo>
                  <a:pt x="250085" y="130268"/>
                  <a:pt x="246112" y="127884"/>
                  <a:pt x="242139" y="127089"/>
                </a:cubicBezTo>
                <a:lnTo>
                  <a:pt x="241706" y="127234"/>
                </a:lnTo>
                <a:close/>
                <a:moveTo>
                  <a:pt x="1691616" y="88945"/>
                </a:moveTo>
                <a:cubicBezTo>
                  <a:pt x="1687643" y="112785"/>
                  <a:pt x="1693206" y="124705"/>
                  <a:pt x="1717046" y="120732"/>
                </a:cubicBezTo>
                <a:cubicBezTo>
                  <a:pt x="1725787" y="97687"/>
                  <a:pt x="1720224" y="86561"/>
                  <a:pt x="1691616" y="88945"/>
                </a:cubicBezTo>
                <a:close/>
                <a:moveTo>
                  <a:pt x="254059" y="81793"/>
                </a:moveTo>
                <a:lnTo>
                  <a:pt x="254129" y="81797"/>
                </a:lnTo>
                <a:lnTo>
                  <a:pt x="254122" y="81801"/>
                </a:lnTo>
                <a:close/>
                <a:moveTo>
                  <a:pt x="1939653" y="54166"/>
                </a:moveTo>
                <a:cubicBezTo>
                  <a:pt x="1944570" y="54228"/>
                  <a:pt x="1950281" y="55370"/>
                  <a:pt x="1957036" y="57953"/>
                </a:cubicBezTo>
                <a:cubicBezTo>
                  <a:pt x="1935580" y="65105"/>
                  <a:pt x="1922865" y="69078"/>
                  <a:pt x="1910150" y="73051"/>
                </a:cubicBezTo>
                <a:cubicBezTo>
                  <a:pt x="1917302" y="63515"/>
                  <a:pt x="1924901" y="53979"/>
                  <a:pt x="1939653" y="54166"/>
                </a:cubicBezTo>
                <a:close/>
                <a:moveTo>
                  <a:pt x="1355608" y="389"/>
                </a:moveTo>
                <a:cubicBezTo>
                  <a:pt x="1389692" y="-2144"/>
                  <a:pt x="1423217" y="8287"/>
                  <a:pt x="1457189" y="14246"/>
                </a:cubicBezTo>
                <a:cubicBezTo>
                  <a:pt x="1459573" y="22193"/>
                  <a:pt x="1461957" y="30934"/>
                  <a:pt x="1467520" y="48417"/>
                </a:cubicBezTo>
                <a:cubicBezTo>
                  <a:pt x="1480234" y="17425"/>
                  <a:pt x="1500895" y="8684"/>
                  <a:pt x="1528709" y="5505"/>
                </a:cubicBezTo>
                <a:cubicBezTo>
                  <a:pt x="1527914" y="15041"/>
                  <a:pt x="1527120" y="22988"/>
                  <a:pt x="1526325" y="32524"/>
                </a:cubicBezTo>
                <a:cubicBezTo>
                  <a:pt x="1543808" y="46828"/>
                  <a:pt x="1563674" y="35702"/>
                  <a:pt x="1570032" y="22193"/>
                </a:cubicBezTo>
                <a:cubicBezTo>
                  <a:pt x="1582747" y="-7210"/>
                  <a:pt x="1604202" y="1532"/>
                  <a:pt x="1620096" y="7094"/>
                </a:cubicBezTo>
                <a:cubicBezTo>
                  <a:pt x="1647115" y="16630"/>
                  <a:pt x="1670955" y="33318"/>
                  <a:pt x="1696384" y="46828"/>
                </a:cubicBezTo>
                <a:cubicBezTo>
                  <a:pt x="1706715" y="52391"/>
                  <a:pt x="1718635" y="63516"/>
                  <a:pt x="1727376" y="61132"/>
                </a:cubicBezTo>
                <a:cubicBezTo>
                  <a:pt x="1749627" y="56364"/>
                  <a:pt x="1778235" y="51596"/>
                  <a:pt x="1790155" y="36497"/>
                </a:cubicBezTo>
                <a:cubicBezTo>
                  <a:pt x="1810022" y="9478"/>
                  <a:pt x="1828299" y="9478"/>
                  <a:pt x="1852934" y="22193"/>
                </a:cubicBezTo>
                <a:cubicBezTo>
                  <a:pt x="1845782" y="73847"/>
                  <a:pt x="1797308" y="76231"/>
                  <a:pt x="1764726" y="100071"/>
                </a:cubicBezTo>
                <a:cubicBezTo>
                  <a:pt x="1778235" y="98481"/>
                  <a:pt x="1791745" y="96892"/>
                  <a:pt x="1806049" y="95303"/>
                </a:cubicBezTo>
                <a:cubicBezTo>
                  <a:pt x="1813201" y="120732"/>
                  <a:pt x="1788566" y="119143"/>
                  <a:pt x="1777441" y="129473"/>
                </a:cubicBezTo>
                <a:cubicBezTo>
                  <a:pt x="1825121" y="145367"/>
                  <a:pt x="1825915" y="145367"/>
                  <a:pt x="1849756" y="103249"/>
                </a:cubicBezTo>
                <a:cubicBezTo>
                  <a:pt x="1858497" y="88151"/>
                  <a:pt x="1870417" y="84177"/>
                  <a:pt x="1894257" y="88151"/>
                </a:cubicBezTo>
                <a:cubicBezTo>
                  <a:pt x="1879953" y="96892"/>
                  <a:pt x="1871212" y="102455"/>
                  <a:pt x="1863265" y="107223"/>
                </a:cubicBezTo>
                <a:cubicBezTo>
                  <a:pt x="1864060" y="109607"/>
                  <a:pt x="1864060" y="111991"/>
                  <a:pt x="1864854" y="114375"/>
                </a:cubicBezTo>
                <a:cubicBezTo>
                  <a:pt x="1888695" y="111991"/>
                  <a:pt x="1913329" y="109607"/>
                  <a:pt x="1939553" y="107223"/>
                </a:cubicBezTo>
                <a:cubicBezTo>
                  <a:pt x="1945116" y="119143"/>
                  <a:pt x="1951473" y="131063"/>
                  <a:pt x="1957830" y="142983"/>
                </a:cubicBezTo>
                <a:cubicBezTo>
                  <a:pt x="1985644" y="151724"/>
                  <a:pt x="2017431" y="113580"/>
                  <a:pt x="2044450" y="149340"/>
                </a:cubicBezTo>
                <a:cubicBezTo>
                  <a:pt x="2054780" y="144572"/>
                  <a:pt x="2065906" y="139804"/>
                  <a:pt x="2081799" y="133447"/>
                </a:cubicBezTo>
                <a:cubicBezTo>
                  <a:pt x="2069879" y="166823"/>
                  <a:pt x="2069879" y="166823"/>
                  <a:pt x="2088157" y="203378"/>
                </a:cubicBezTo>
                <a:cubicBezTo>
                  <a:pt x="2071469" y="227218"/>
                  <a:pt x="2043655" y="228807"/>
                  <a:pt x="2019020" y="230397"/>
                </a:cubicBezTo>
                <a:cubicBezTo>
                  <a:pt x="2003922" y="231191"/>
                  <a:pt x="1993591" y="228807"/>
                  <a:pt x="1985644" y="245495"/>
                </a:cubicBezTo>
                <a:cubicBezTo>
                  <a:pt x="1977697" y="262183"/>
                  <a:pt x="1964983" y="258210"/>
                  <a:pt x="1951473" y="250263"/>
                </a:cubicBezTo>
                <a:cubicBezTo>
                  <a:pt x="1926839" y="235165"/>
                  <a:pt x="1926044" y="235959"/>
                  <a:pt x="1914124" y="259005"/>
                </a:cubicBezTo>
                <a:cubicBezTo>
                  <a:pt x="1902999" y="282050"/>
                  <a:pt x="1881542" y="289997"/>
                  <a:pt x="1859292" y="288407"/>
                </a:cubicBezTo>
                <a:cubicBezTo>
                  <a:pt x="1823532" y="285229"/>
                  <a:pt x="1794923" y="292381"/>
                  <a:pt x="1768699" y="317810"/>
                </a:cubicBezTo>
                <a:cubicBezTo>
                  <a:pt x="1761547" y="324962"/>
                  <a:pt x="1746449" y="323373"/>
                  <a:pt x="1736912" y="324962"/>
                </a:cubicBezTo>
                <a:cubicBezTo>
                  <a:pt x="1721814" y="309069"/>
                  <a:pt x="1748832" y="281255"/>
                  <a:pt x="1716251" y="277282"/>
                </a:cubicBezTo>
                <a:cubicBezTo>
                  <a:pt x="1701947" y="301122"/>
                  <a:pt x="1687643" y="324168"/>
                  <a:pt x="1651883" y="314632"/>
                </a:cubicBezTo>
                <a:cubicBezTo>
                  <a:pt x="1642347" y="312248"/>
                  <a:pt x="1629632" y="320989"/>
                  <a:pt x="1611355" y="326552"/>
                </a:cubicBezTo>
                <a:cubicBezTo>
                  <a:pt x="1628043" y="338472"/>
                  <a:pt x="1654267" y="335293"/>
                  <a:pt x="1643936" y="363901"/>
                </a:cubicBezTo>
                <a:cubicBezTo>
                  <a:pt x="1633605" y="367080"/>
                  <a:pt x="1620891" y="371053"/>
                  <a:pt x="1604997" y="376616"/>
                </a:cubicBezTo>
                <a:cubicBezTo>
                  <a:pt x="1603805" y="361120"/>
                  <a:pt x="1597249" y="356153"/>
                  <a:pt x="1588905" y="354365"/>
                </a:cubicBezTo>
                <a:lnTo>
                  <a:pt x="1565041" y="351536"/>
                </a:lnTo>
                <a:lnTo>
                  <a:pt x="1565263" y="351980"/>
                </a:lnTo>
                <a:lnTo>
                  <a:pt x="1563440" y="353132"/>
                </a:lnTo>
                <a:lnTo>
                  <a:pt x="1564081" y="351423"/>
                </a:lnTo>
                <a:lnTo>
                  <a:pt x="1562642" y="351252"/>
                </a:lnTo>
                <a:lnTo>
                  <a:pt x="1556622" y="332810"/>
                </a:lnTo>
                <a:cubicBezTo>
                  <a:pt x="1554338" y="325757"/>
                  <a:pt x="1551755" y="317810"/>
                  <a:pt x="1548576" y="308274"/>
                </a:cubicBezTo>
                <a:cubicBezTo>
                  <a:pt x="1523146" y="334498"/>
                  <a:pt x="1504074" y="355160"/>
                  <a:pt x="1484207" y="375026"/>
                </a:cubicBezTo>
                <a:cubicBezTo>
                  <a:pt x="1468314" y="390125"/>
                  <a:pt x="1451626" y="400456"/>
                  <a:pt x="1425402" y="398867"/>
                </a:cubicBezTo>
                <a:cubicBezTo>
                  <a:pt x="1377722" y="396483"/>
                  <a:pt x="1330042" y="403635"/>
                  <a:pt x="1291897" y="437805"/>
                </a:cubicBezTo>
                <a:cubicBezTo>
                  <a:pt x="1287924" y="440984"/>
                  <a:pt x="1282361" y="443368"/>
                  <a:pt x="1276799" y="444957"/>
                </a:cubicBezTo>
                <a:cubicBezTo>
                  <a:pt x="1271236" y="446547"/>
                  <a:pt x="1265673" y="445752"/>
                  <a:pt x="1259316" y="446547"/>
                </a:cubicBezTo>
                <a:lnTo>
                  <a:pt x="1260835" y="430598"/>
                </a:lnTo>
                <a:lnTo>
                  <a:pt x="1262495" y="430653"/>
                </a:lnTo>
                <a:lnTo>
                  <a:pt x="1263396" y="428934"/>
                </a:lnTo>
                <a:lnTo>
                  <a:pt x="1296467" y="416647"/>
                </a:lnTo>
                <a:cubicBezTo>
                  <a:pt x="1307394" y="410389"/>
                  <a:pt x="1316930" y="401251"/>
                  <a:pt x="1323684" y="386152"/>
                </a:cubicBezTo>
                <a:cubicBezTo>
                  <a:pt x="1315737" y="385357"/>
                  <a:pt x="1310175" y="383768"/>
                  <a:pt x="1305407" y="384563"/>
                </a:cubicBezTo>
                <a:cubicBezTo>
                  <a:pt x="1292295" y="386550"/>
                  <a:pt x="1283951" y="393106"/>
                  <a:pt x="1277693" y="401648"/>
                </a:cubicBezTo>
                <a:lnTo>
                  <a:pt x="1263396" y="428934"/>
                </a:lnTo>
                <a:lnTo>
                  <a:pt x="1260905" y="429859"/>
                </a:lnTo>
                <a:lnTo>
                  <a:pt x="1260835" y="430598"/>
                </a:lnTo>
                <a:lnTo>
                  <a:pt x="1241536" y="429958"/>
                </a:lnTo>
                <a:cubicBezTo>
                  <a:pt x="1234483" y="429859"/>
                  <a:pt x="1227530" y="430256"/>
                  <a:pt x="1221172" y="432243"/>
                </a:cubicBezTo>
                <a:cubicBezTo>
                  <a:pt x="1175081" y="444957"/>
                  <a:pt x="1128990" y="459261"/>
                  <a:pt x="1080515" y="474360"/>
                </a:cubicBezTo>
                <a:cubicBezTo>
                  <a:pt x="1086078" y="479128"/>
                  <a:pt x="1091641" y="483896"/>
                  <a:pt x="1099587" y="490254"/>
                </a:cubicBezTo>
                <a:cubicBezTo>
                  <a:pt x="1093230" y="496611"/>
                  <a:pt x="1083694" y="502968"/>
                  <a:pt x="1081310" y="511710"/>
                </a:cubicBezTo>
                <a:cubicBezTo>
                  <a:pt x="1079721" y="518862"/>
                  <a:pt x="1086873" y="528398"/>
                  <a:pt x="1090051" y="537934"/>
                </a:cubicBezTo>
                <a:cubicBezTo>
                  <a:pt x="1085283" y="541112"/>
                  <a:pt x="1081310" y="545880"/>
                  <a:pt x="1076542" y="546675"/>
                </a:cubicBezTo>
                <a:cubicBezTo>
                  <a:pt x="1028862" y="553827"/>
                  <a:pt x="988334" y="582435"/>
                  <a:pt x="939859" y="587998"/>
                </a:cubicBezTo>
                <a:cubicBezTo>
                  <a:pt x="908867" y="591177"/>
                  <a:pt x="879464" y="600713"/>
                  <a:pt x="846882" y="599918"/>
                </a:cubicBezTo>
                <a:cubicBezTo>
                  <a:pt x="825426" y="599123"/>
                  <a:pt x="780130" y="601507"/>
                  <a:pt x="764237" y="596739"/>
                </a:cubicBezTo>
                <a:cubicBezTo>
                  <a:pt x="761853" y="607070"/>
                  <a:pt x="760263" y="617401"/>
                  <a:pt x="757879" y="626937"/>
                </a:cubicBezTo>
                <a:cubicBezTo>
                  <a:pt x="757085" y="629321"/>
                  <a:pt x="753906" y="630115"/>
                  <a:pt x="749933" y="633294"/>
                </a:cubicBezTo>
                <a:cubicBezTo>
                  <a:pt x="741191" y="624553"/>
                  <a:pt x="733245" y="608659"/>
                  <a:pt x="723708" y="607865"/>
                </a:cubicBezTo>
                <a:cubicBezTo>
                  <a:pt x="714172" y="607070"/>
                  <a:pt x="703047" y="620579"/>
                  <a:pt x="689538" y="630115"/>
                </a:cubicBezTo>
                <a:cubicBezTo>
                  <a:pt x="686359" y="626937"/>
                  <a:pt x="681591" y="620579"/>
                  <a:pt x="674439" y="618195"/>
                </a:cubicBezTo>
                <a:cubicBezTo>
                  <a:pt x="666492" y="615017"/>
                  <a:pt x="651394" y="611838"/>
                  <a:pt x="649009" y="615017"/>
                </a:cubicBezTo>
                <a:cubicBezTo>
                  <a:pt x="637089" y="634884"/>
                  <a:pt x="619607" y="628526"/>
                  <a:pt x="604508" y="626142"/>
                </a:cubicBezTo>
                <a:cubicBezTo>
                  <a:pt x="548087" y="618195"/>
                  <a:pt x="492460" y="608659"/>
                  <a:pt x="436833" y="600713"/>
                </a:cubicBezTo>
                <a:cubicBezTo>
                  <a:pt x="416966" y="597534"/>
                  <a:pt x="404251" y="586409"/>
                  <a:pt x="394715" y="570515"/>
                </a:cubicBezTo>
                <a:cubicBezTo>
                  <a:pt x="378027" y="543496"/>
                  <a:pt x="358160" y="529192"/>
                  <a:pt x="324784" y="514094"/>
                </a:cubicBezTo>
                <a:cubicBezTo>
                  <a:pt x="314453" y="509326"/>
                  <a:pt x="308096" y="494227"/>
                  <a:pt x="296971" y="480718"/>
                </a:cubicBezTo>
                <a:cubicBezTo>
                  <a:pt x="262005" y="482307"/>
                  <a:pt x="237371" y="462440"/>
                  <a:pt x="229424" y="421912"/>
                </a:cubicBezTo>
                <a:cubicBezTo>
                  <a:pt x="216709" y="420323"/>
                  <a:pt x="203994" y="417939"/>
                  <a:pt x="189690" y="416349"/>
                </a:cubicBezTo>
                <a:cubicBezTo>
                  <a:pt x="181744" y="361517"/>
                  <a:pt x="135653" y="362312"/>
                  <a:pt x="94330" y="357544"/>
                </a:cubicBezTo>
                <a:cubicBezTo>
                  <a:pt x="56186" y="352776"/>
                  <a:pt x="37908" y="339266"/>
                  <a:pt x="27578" y="303506"/>
                </a:cubicBezTo>
                <a:cubicBezTo>
                  <a:pt x="25988" y="297944"/>
                  <a:pt x="24399" y="292381"/>
                  <a:pt x="23604" y="287613"/>
                </a:cubicBezTo>
                <a:cubicBezTo>
                  <a:pt x="22015" y="270925"/>
                  <a:pt x="-8182" y="268541"/>
                  <a:pt x="2148" y="247085"/>
                </a:cubicBezTo>
                <a:cubicBezTo>
                  <a:pt x="9300" y="231986"/>
                  <a:pt x="19631" y="219271"/>
                  <a:pt x="29962" y="203378"/>
                </a:cubicBezTo>
                <a:cubicBezTo>
                  <a:pt x="37114" y="203378"/>
                  <a:pt x="45855" y="204172"/>
                  <a:pt x="54597" y="204172"/>
                </a:cubicBezTo>
                <a:cubicBezTo>
                  <a:pt x="55391" y="201788"/>
                  <a:pt x="56980" y="199404"/>
                  <a:pt x="57775" y="197020"/>
                </a:cubicBezTo>
                <a:cubicBezTo>
                  <a:pt x="45060" y="189074"/>
                  <a:pt x="32346" y="180332"/>
                  <a:pt x="15658" y="170002"/>
                </a:cubicBezTo>
                <a:cubicBezTo>
                  <a:pt x="20426" y="158876"/>
                  <a:pt x="24399" y="146956"/>
                  <a:pt x="31551" y="130268"/>
                </a:cubicBezTo>
                <a:cubicBezTo>
                  <a:pt x="50623" y="142188"/>
                  <a:pt x="65722" y="151724"/>
                  <a:pt x="77642" y="158876"/>
                </a:cubicBezTo>
                <a:cubicBezTo>
                  <a:pt x="100687" y="154108"/>
                  <a:pt x="121349" y="149340"/>
                  <a:pt x="149162" y="142983"/>
                </a:cubicBezTo>
                <a:cubicBezTo>
                  <a:pt x="120554" y="126295"/>
                  <a:pt x="95919" y="118348"/>
                  <a:pt x="67311" y="119143"/>
                </a:cubicBezTo>
                <a:cubicBezTo>
                  <a:pt x="61749" y="105633"/>
                  <a:pt x="56980" y="92124"/>
                  <a:pt x="50623" y="75436"/>
                </a:cubicBezTo>
                <a:cubicBezTo>
                  <a:pt x="81615" y="72257"/>
                  <a:pt x="110223" y="69079"/>
                  <a:pt x="141216" y="65105"/>
                </a:cubicBezTo>
                <a:cubicBezTo>
                  <a:pt x="142805" y="72257"/>
                  <a:pt x="145189" y="79409"/>
                  <a:pt x="147573" y="91329"/>
                </a:cubicBezTo>
                <a:cubicBezTo>
                  <a:pt x="171413" y="87356"/>
                  <a:pt x="195253" y="82588"/>
                  <a:pt x="219093" y="80204"/>
                </a:cubicBezTo>
                <a:lnTo>
                  <a:pt x="251550" y="83155"/>
                </a:lnTo>
                <a:lnTo>
                  <a:pt x="225451" y="96891"/>
                </a:lnTo>
                <a:lnTo>
                  <a:pt x="225924" y="98191"/>
                </a:lnTo>
                <a:lnTo>
                  <a:pt x="223861" y="99276"/>
                </a:lnTo>
                <a:cubicBezTo>
                  <a:pt x="224656" y="102455"/>
                  <a:pt x="226245" y="104839"/>
                  <a:pt x="227040" y="108017"/>
                </a:cubicBezTo>
                <a:cubicBezTo>
                  <a:pt x="249291" y="108017"/>
                  <a:pt x="271541" y="104839"/>
                  <a:pt x="291408" y="86561"/>
                </a:cubicBezTo>
                <a:lnTo>
                  <a:pt x="289194" y="86278"/>
                </a:lnTo>
                <a:lnTo>
                  <a:pt x="292998" y="84177"/>
                </a:lnTo>
                <a:lnTo>
                  <a:pt x="254129" y="81797"/>
                </a:lnTo>
                <a:lnTo>
                  <a:pt x="255648" y="80998"/>
                </a:lnTo>
                <a:cubicBezTo>
                  <a:pt x="255648" y="80998"/>
                  <a:pt x="254059" y="81793"/>
                  <a:pt x="254059" y="81793"/>
                </a:cubicBezTo>
                <a:cubicBezTo>
                  <a:pt x="258827" y="73052"/>
                  <a:pt x="263595" y="65105"/>
                  <a:pt x="271541" y="50801"/>
                </a:cubicBezTo>
                <a:cubicBezTo>
                  <a:pt x="417761" y="36497"/>
                  <a:pt x="566364" y="20604"/>
                  <a:pt x="715762" y="8684"/>
                </a:cubicBezTo>
                <a:cubicBezTo>
                  <a:pt x="769005" y="4710"/>
                  <a:pt x="823042" y="10273"/>
                  <a:pt x="877080" y="11862"/>
                </a:cubicBezTo>
                <a:cubicBezTo>
                  <a:pt x="896152" y="12657"/>
                  <a:pt x="915224" y="10273"/>
                  <a:pt x="934296" y="12657"/>
                </a:cubicBezTo>
                <a:cubicBezTo>
                  <a:pt x="950984" y="14246"/>
                  <a:pt x="967672" y="19809"/>
                  <a:pt x="991512" y="24577"/>
                </a:cubicBezTo>
                <a:cubicBezTo>
                  <a:pt x="995486" y="22988"/>
                  <a:pt x="1005816" y="17425"/>
                  <a:pt x="1015352" y="11862"/>
                </a:cubicBezTo>
                <a:cubicBezTo>
                  <a:pt x="1018531" y="11862"/>
                  <a:pt x="1020915" y="11068"/>
                  <a:pt x="1020915" y="11862"/>
                </a:cubicBezTo>
                <a:cubicBezTo>
                  <a:pt x="1040782" y="44444"/>
                  <a:pt x="1059854" y="22193"/>
                  <a:pt x="1078926" y="11068"/>
                </a:cubicBezTo>
                <a:cubicBezTo>
                  <a:pt x="1081310" y="9478"/>
                  <a:pt x="1084489" y="8684"/>
                  <a:pt x="1086873" y="9478"/>
                </a:cubicBezTo>
                <a:cubicBezTo>
                  <a:pt x="1158393" y="26166"/>
                  <a:pt x="1229118" y="-4031"/>
                  <a:pt x="1300639" y="8684"/>
                </a:cubicBezTo>
                <a:cubicBezTo>
                  <a:pt x="1306996" y="9478"/>
                  <a:pt x="1314943" y="10273"/>
                  <a:pt x="1321300" y="7889"/>
                </a:cubicBezTo>
                <a:cubicBezTo>
                  <a:pt x="1332823" y="3518"/>
                  <a:pt x="1344246" y="1234"/>
                  <a:pt x="1355608" y="389"/>
                </a:cubicBezTo>
                <a:close/>
              </a:path>
            </a:pathLst>
          </a:custGeom>
          <a:solidFill>
            <a:srgbClr val="FFC000"/>
          </a:solidFill>
          <a:ln w="7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7" name="6">
            <a:extLst>
              <a:ext uri="{FF2B5EF4-FFF2-40B4-BE49-F238E27FC236}">
                <a16:creationId xmlns:a16="http://schemas.microsoft.com/office/drawing/2014/main" id="{E1CC2E26-DD85-424B-9AC0-1D1C868B64DA}"/>
              </a:ext>
            </a:extLst>
          </p:cNvPr>
          <p:cNvSpPr txBox="1">
            <a:spLocks/>
          </p:cNvSpPr>
          <p:nvPr/>
        </p:nvSpPr>
        <p:spPr>
          <a:xfrm>
            <a:off x="376213" y="219929"/>
            <a:ext cx="646698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3147"/>
                </a:solidFill>
                <a:latin typeface="Calibri" panose="020F0502020204030204" pitchFamily="34" charset="0"/>
                <a:ea typeface="微软雅黑 Light" panose="020B0502040204020203" pitchFamily="34" charset="-122"/>
              </a:rPr>
              <a:t>43</a:t>
            </a:r>
            <a:endParaRPr lang="en-US" sz="1400" b="1" dirty="0">
              <a:solidFill>
                <a:srgbClr val="003147"/>
              </a:solidFill>
              <a:latin typeface="Calibri" panose="020F0502020204030204" pitchFamily="34" charset="0"/>
              <a:ea typeface="微软雅黑 Light" panose="020B0502040204020203" pitchFamily="34" charset="-122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611CB72-3D3C-4E79-AB67-6C4D1E5BB54E}"/>
              </a:ext>
            </a:extLst>
          </p:cNvPr>
          <p:cNvSpPr txBox="1"/>
          <p:nvPr/>
        </p:nvSpPr>
        <p:spPr>
          <a:xfrm rot="20487110">
            <a:off x="1214958" y="2520884"/>
            <a:ext cx="25360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dirty="0"/>
              <a:t>NOTES on a story  "</a:t>
            </a:r>
            <a:r>
              <a:rPr lang="en-US" sz="2400" b="1" dirty="0">
                <a:latin typeface="Abadi" panose="020B0604020104020204" pitchFamily="34" charset="0"/>
              </a:rPr>
              <a:t>hidden treasure</a:t>
            </a:r>
            <a:r>
              <a:rPr lang="en-US" sz="2000" dirty="0"/>
              <a:t>" you have</a:t>
            </a:r>
          </a:p>
          <a:p>
            <a:pPr algn="ctr" rtl="0"/>
            <a:r>
              <a:rPr lang="en-US" sz="2000" dirty="0"/>
              <a:t>read or heard</a:t>
            </a:r>
          </a:p>
        </p:txBody>
      </p:sp>
    </p:spTree>
    <p:extLst>
      <p:ext uri="{BB962C8B-B14F-4D97-AF65-F5344CB8AC3E}">
        <p14:creationId xmlns:p14="http://schemas.microsoft.com/office/powerpoint/2010/main" val="1251046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2FA7BBB-06A6-41B9-A99E-7FD1B0F1E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985" y="893092"/>
            <a:ext cx="9160030" cy="436061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5C66049-8049-49D2-ABB8-6823946F1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3" y="4535465"/>
            <a:ext cx="1808585" cy="2322535"/>
          </a:xfrm>
          <a:prstGeom prst="rect">
            <a:avLst/>
          </a:prstGeom>
        </p:spPr>
      </p:pic>
      <p:sp>
        <p:nvSpPr>
          <p:cNvPr id="5" name="Freeform: Shape 443">
            <a:extLst>
              <a:ext uri="{FF2B5EF4-FFF2-40B4-BE49-F238E27FC236}">
                <a16:creationId xmlns:a16="http://schemas.microsoft.com/office/drawing/2014/main" id="{BE31AA21-2F21-43A0-A5CE-400D1A08B20B}"/>
              </a:ext>
            </a:extLst>
          </p:cNvPr>
          <p:cNvSpPr/>
          <p:nvPr/>
        </p:nvSpPr>
        <p:spPr>
          <a:xfrm rot="10411499" flipH="1" flipV="1">
            <a:off x="399482" y="197776"/>
            <a:ext cx="797685" cy="457795"/>
          </a:xfrm>
          <a:custGeom>
            <a:avLst/>
            <a:gdLst>
              <a:gd name="connsiteX0" fmla="*/ 1341167 w 2220071"/>
              <a:gd name="connsiteY0" fmla="*/ 493432 h 633294"/>
              <a:gd name="connsiteX1" fmla="*/ 1299844 w 2220071"/>
              <a:gd name="connsiteY1" fmla="*/ 520451 h 633294"/>
              <a:gd name="connsiteX2" fmla="*/ 1341167 w 2220071"/>
              <a:gd name="connsiteY2" fmla="*/ 493432 h 633294"/>
              <a:gd name="connsiteX3" fmla="*/ 1180644 w 2220071"/>
              <a:gd name="connsiteY3" fmla="*/ 481512 h 633294"/>
              <a:gd name="connsiteX4" fmla="*/ 1130580 w 2220071"/>
              <a:gd name="connsiteY4" fmla="*/ 503762 h 633294"/>
              <a:gd name="connsiteX5" fmla="*/ 1183823 w 2220071"/>
              <a:gd name="connsiteY5" fmla="*/ 490253 h 633294"/>
              <a:gd name="connsiteX6" fmla="*/ 1180644 w 2220071"/>
              <a:gd name="connsiteY6" fmla="*/ 481512 h 633294"/>
              <a:gd name="connsiteX7" fmla="*/ 1223953 w 2220071"/>
              <a:gd name="connsiteY7" fmla="*/ 466115 h 633294"/>
              <a:gd name="connsiteX8" fmla="*/ 1283156 w 2220071"/>
              <a:gd name="connsiteY8" fmla="*/ 479128 h 633294"/>
              <a:gd name="connsiteX9" fmla="*/ 1266468 w 2220071"/>
              <a:gd name="connsiteY9" fmla="*/ 518861 h 633294"/>
              <a:gd name="connsiteX10" fmla="*/ 1246601 w 2220071"/>
              <a:gd name="connsiteY10" fmla="*/ 538728 h 633294"/>
              <a:gd name="connsiteX11" fmla="*/ 1220377 w 2220071"/>
              <a:gd name="connsiteY11" fmla="*/ 542701 h 633294"/>
              <a:gd name="connsiteX12" fmla="*/ 1217198 w 2220071"/>
              <a:gd name="connsiteY12" fmla="*/ 514093 h 633294"/>
              <a:gd name="connsiteX13" fmla="*/ 1180644 w 2220071"/>
              <a:gd name="connsiteY13" fmla="*/ 529986 h 633294"/>
              <a:gd name="connsiteX14" fmla="*/ 1105150 w 2220071"/>
              <a:gd name="connsiteY14" fmla="*/ 513298 h 633294"/>
              <a:gd name="connsiteX15" fmla="*/ 1152830 w 2220071"/>
              <a:gd name="connsiteY15" fmla="*/ 475154 h 633294"/>
              <a:gd name="connsiteX16" fmla="*/ 1223953 w 2220071"/>
              <a:gd name="connsiteY16" fmla="*/ 466115 h 633294"/>
              <a:gd name="connsiteX17" fmla="*/ 1431759 w 2220071"/>
              <a:gd name="connsiteY17" fmla="*/ 447341 h 633294"/>
              <a:gd name="connsiteX18" fmla="*/ 1424607 w 2220071"/>
              <a:gd name="connsiteY18" fmla="*/ 461645 h 633294"/>
              <a:gd name="connsiteX19" fmla="*/ 1413481 w 2220071"/>
              <a:gd name="connsiteY19" fmla="*/ 460851 h 633294"/>
              <a:gd name="connsiteX20" fmla="*/ 1410303 w 2220071"/>
              <a:gd name="connsiteY20" fmla="*/ 451315 h 633294"/>
              <a:gd name="connsiteX21" fmla="*/ 1431759 w 2220071"/>
              <a:gd name="connsiteY21" fmla="*/ 447341 h 633294"/>
              <a:gd name="connsiteX22" fmla="*/ 1563440 w 2220071"/>
              <a:gd name="connsiteY22" fmla="*/ 353132 h 633294"/>
              <a:gd name="connsiteX23" fmla="*/ 1559986 w 2220071"/>
              <a:gd name="connsiteY23" fmla="*/ 362336 h 633294"/>
              <a:gd name="connsiteX24" fmla="*/ 1535066 w 2220071"/>
              <a:gd name="connsiteY24" fmla="*/ 371052 h 633294"/>
              <a:gd name="connsiteX25" fmla="*/ 1562085 w 2220071"/>
              <a:gd name="connsiteY25" fmla="*/ 351186 h 633294"/>
              <a:gd name="connsiteX26" fmla="*/ 1562642 w 2220071"/>
              <a:gd name="connsiteY26" fmla="*/ 351252 h 633294"/>
              <a:gd name="connsiteX27" fmla="*/ 1562880 w 2220071"/>
              <a:gd name="connsiteY27" fmla="*/ 351981 h 633294"/>
              <a:gd name="connsiteX28" fmla="*/ 1678802 w 2220071"/>
              <a:gd name="connsiteY28" fmla="*/ 325657 h 633294"/>
              <a:gd name="connsiteX29" fmla="*/ 1701947 w 2220071"/>
              <a:gd name="connsiteY29" fmla="*/ 327346 h 633294"/>
              <a:gd name="connsiteX30" fmla="*/ 1703536 w 2220071"/>
              <a:gd name="connsiteY30" fmla="*/ 336882 h 633294"/>
              <a:gd name="connsiteX31" fmla="*/ 1652677 w 2220071"/>
              <a:gd name="connsiteY31" fmla="*/ 342444 h 633294"/>
              <a:gd name="connsiteX32" fmla="*/ 1678802 w 2220071"/>
              <a:gd name="connsiteY32" fmla="*/ 325657 h 633294"/>
              <a:gd name="connsiteX33" fmla="*/ 1717840 w 2220071"/>
              <a:gd name="connsiteY33" fmla="*/ 228012 h 633294"/>
              <a:gd name="connsiteX34" fmla="*/ 1681285 w 2220071"/>
              <a:gd name="connsiteY34" fmla="*/ 244700 h 633294"/>
              <a:gd name="connsiteX35" fmla="*/ 1681286 w 2220071"/>
              <a:gd name="connsiteY35" fmla="*/ 244701 h 633294"/>
              <a:gd name="connsiteX36" fmla="*/ 1681285 w 2220071"/>
              <a:gd name="connsiteY36" fmla="*/ 244701 h 633294"/>
              <a:gd name="connsiteX37" fmla="*/ 1682368 w 2220071"/>
              <a:gd name="connsiteY37" fmla="*/ 247516 h 633294"/>
              <a:gd name="connsiteX38" fmla="*/ 1685258 w 2220071"/>
              <a:gd name="connsiteY38" fmla="*/ 255031 h 633294"/>
              <a:gd name="connsiteX39" fmla="*/ 1685259 w 2220071"/>
              <a:gd name="connsiteY39" fmla="*/ 255031 h 633294"/>
              <a:gd name="connsiteX40" fmla="*/ 1685335 w 2220071"/>
              <a:gd name="connsiteY40" fmla="*/ 255020 h 633294"/>
              <a:gd name="connsiteX41" fmla="*/ 1707212 w 2220071"/>
              <a:gd name="connsiteY41" fmla="*/ 251951 h 633294"/>
              <a:gd name="connsiteX42" fmla="*/ 1717789 w 2220071"/>
              <a:gd name="connsiteY42" fmla="*/ 228128 h 633294"/>
              <a:gd name="connsiteX43" fmla="*/ 1717841 w 2220071"/>
              <a:gd name="connsiteY43" fmla="*/ 228013 h 633294"/>
              <a:gd name="connsiteX44" fmla="*/ 1717839 w 2220071"/>
              <a:gd name="connsiteY44" fmla="*/ 228014 h 633294"/>
              <a:gd name="connsiteX45" fmla="*/ 1944322 w 2220071"/>
              <a:gd name="connsiteY45" fmla="*/ 211213 h 633294"/>
              <a:gd name="connsiteX46" fmla="*/ 1901409 w 2220071"/>
              <a:gd name="connsiteY46" fmla="*/ 225629 h 633294"/>
              <a:gd name="connsiteX47" fmla="*/ 1903793 w 2220071"/>
              <a:gd name="connsiteY47" fmla="*/ 234370 h 633294"/>
              <a:gd name="connsiteX48" fmla="*/ 1961804 w 2220071"/>
              <a:gd name="connsiteY48" fmla="*/ 217682 h 633294"/>
              <a:gd name="connsiteX49" fmla="*/ 1944322 w 2220071"/>
              <a:gd name="connsiteY49" fmla="*/ 211213 h 633294"/>
              <a:gd name="connsiteX50" fmla="*/ 2220071 w 2220071"/>
              <a:gd name="connsiteY50" fmla="*/ 169207 h 633294"/>
              <a:gd name="connsiteX51" fmla="*/ 2104844 w 2220071"/>
              <a:gd name="connsiteY51" fmla="*/ 200199 h 633294"/>
              <a:gd name="connsiteX52" fmla="*/ 2220071 w 2220071"/>
              <a:gd name="connsiteY52" fmla="*/ 169207 h 633294"/>
              <a:gd name="connsiteX53" fmla="*/ 2042066 w 2220071"/>
              <a:gd name="connsiteY53" fmla="*/ 168412 h 633294"/>
              <a:gd name="connsiteX54" fmla="*/ 1993591 w 2220071"/>
              <a:gd name="connsiteY54" fmla="*/ 204172 h 633294"/>
              <a:gd name="connsiteX55" fmla="*/ 1995975 w 2220071"/>
              <a:gd name="connsiteY55" fmla="*/ 214503 h 633294"/>
              <a:gd name="connsiteX56" fmla="*/ 2054780 w 2220071"/>
              <a:gd name="connsiteY56" fmla="*/ 204172 h 633294"/>
              <a:gd name="connsiteX57" fmla="*/ 2042066 w 2220071"/>
              <a:gd name="connsiteY57" fmla="*/ 168412 h 633294"/>
              <a:gd name="connsiteX58" fmla="*/ 241344 w 2220071"/>
              <a:gd name="connsiteY58" fmla="*/ 127089 h 633294"/>
              <a:gd name="connsiteX59" fmla="*/ 229424 w 2220071"/>
              <a:gd name="connsiteY59" fmla="*/ 131062 h 633294"/>
              <a:gd name="connsiteX60" fmla="*/ 231013 w 2220071"/>
              <a:gd name="connsiteY60" fmla="*/ 137420 h 633294"/>
              <a:gd name="connsiteX61" fmla="*/ 231808 w 2220071"/>
              <a:gd name="connsiteY61" fmla="*/ 137420 h 633294"/>
              <a:gd name="connsiteX62" fmla="*/ 252469 w 2220071"/>
              <a:gd name="connsiteY62" fmla="*/ 137420 h 633294"/>
              <a:gd name="connsiteX63" fmla="*/ 254059 w 2220071"/>
              <a:gd name="connsiteY63" fmla="*/ 131858 h 633294"/>
              <a:gd name="connsiteX64" fmla="*/ 242139 w 2220071"/>
              <a:gd name="connsiteY64" fmla="*/ 127089 h 633294"/>
              <a:gd name="connsiteX65" fmla="*/ 241706 w 2220071"/>
              <a:gd name="connsiteY65" fmla="*/ 127234 h 633294"/>
              <a:gd name="connsiteX66" fmla="*/ 1691616 w 2220071"/>
              <a:gd name="connsiteY66" fmla="*/ 88945 h 633294"/>
              <a:gd name="connsiteX67" fmla="*/ 1717046 w 2220071"/>
              <a:gd name="connsiteY67" fmla="*/ 120732 h 633294"/>
              <a:gd name="connsiteX68" fmla="*/ 1691616 w 2220071"/>
              <a:gd name="connsiteY68" fmla="*/ 88945 h 633294"/>
              <a:gd name="connsiteX69" fmla="*/ 254059 w 2220071"/>
              <a:gd name="connsiteY69" fmla="*/ 81793 h 633294"/>
              <a:gd name="connsiteX70" fmla="*/ 254129 w 2220071"/>
              <a:gd name="connsiteY70" fmla="*/ 81797 h 633294"/>
              <a:gd name="connsiteX71" fmla="*/ 254122 w 2220071"/>
              <a:gd name="connsiteY71" fmla="*/ 81801 h 633294"/>
              <a:gd name="connsiteX72" fmla="*/ 1939653 w 2220071"/>
              <a:gd name="connsiteY72" fmla="*/ 54166 h 633294"/>
              <a:gd name="connsiteX73" fmla="*/ 1957036 w 2220071"/>
              <a:gd name="connsiteY73" fmla="*/ 57953 h 633294"/>
              <a:gd name="connsiteX74" fmla="*/ 1910150 w 2220071"/>
              <a:gd name="connsiteY74" fmla="*/ 73051 h 633294"/>
              <a:gd name="connsiteX75" fmla="*/ 1939653 w 2220071"/>
              <a:gd name="connsiteY75" fmla="*/ 54166 h 633294"/>
              <a:gd name="connsiteX76" fmla="*/ 1355608 w 2220071"/>
              <a:gd name="connsiteY76" fmla="*/ 389 h 633294"/>
              <a:gd name="connsiteX77" fmla="*/ 1457189 w 2220071"/>
              <a:gd name="connsiteY77" fmla="*/ 14246 h 633294"/>
              <a:gd name="connsiteX78" fmla="*/ 1467520 w 2220071"/>
              <a:gd name="connsiteY78" fmla="*/ 48417 h 633294"/>
              <a:gd name="connsiteX79" fmla="*/ 1528709 w 2220071"/>
              <a:gd name="connsiteY79" fmla="*/ 5505 h 633294"/>
              <a:gd name="connsiteX80" fmla="*/ 1526325 w 2220071"/>
              <a:gd name="connsiteY80" fmla="*/ 32524 h 633294"/>
              <a:gd name="connsiteX81" fmla="*/ 1570032 w 2220071"/>
              <a:gd name="connsiteY81" fmla="*/ 22193 h 633294"/>
              <a:gd name="connsiteX82" fmla="*/ 1620096 w 2220071"/>
              <a:gd name="connsiteY82" fmla="*/ 7094 h 633294"/>
              <a:gd name="connsiteX83" fmla="*/ 1696384 w 2220071"/>
              <a:gd name="connsiteY83" fmla="*/ 46828 h 633294"/>
              <a:gd name="connsiteX84" fmla="*/ 1727376 w 2220071"/>
              <a:gd name="connsiteY84" fmla="*/ 61132 h 633294"/>
              <a:gd name="connsiteX85" fmla="*/ 1790155 w 2220071"/>
              <a:gd name="connsiteY85" fmla="*/ 36497 h 633294"/>
              <a:gd name="connsiteX86" fmla="*/ 1852934 w 2220071"/>
              <a:gd name="connsiteY86" fmla="*/ 22193 h 633294"/>
              <a:gd name="connsiteX87" fmla="*/ 1764726 w 2220071"/>
              <a:gd name="connsiteY87" fmla="*/ 100071 h 633294"/>
              <a:gd name="connsiteX88" fmla="*/ 1806049 w 2220071"/>
              <a:gd name="connsiteY88" fmla="*/ 95303 h 633294"/>
              <a:gd name="connsiteX89" fmla="*/ 1777441 w 2220071"/>
              <a:gd name="connsiteY89" fmla="*/ 129473 h 633294"/>
              <a:gd name="connsiteX90" fmla="*/ 1849756 w 2220071"/>
              <a:gd name="connsiteY90" fmla="*/ 103249 h 633294"/>
              <a:gd name="connsiteX91" fmla="*/ 1894257 w 2220071"/>
              <a:gd name="connsiteY91" fmla="*/ 88151 h 633294"/>
              <a:gd name="connsiteX92" fmla="*/ 1863265 w 2220071"/>
              <a:gd name="connsiteY92" fmla="*/ 107223 h 633294"/>
              <a:gd name="connsiteX93" fmla="*/ 1864854 w 2220071"/>
              <a:gd name="connsiteY93" fmla="*/ 114375 h 633294"/>
              <a:gd name="connsiteX94" fmla="*/ 1939553 w 2220071"/>
              <a:gd name="connsiteY94" fmla="*/ 107223 h 633294"/>
              <a:gd name="connsiteX95" fmla="*/ 1957830 w 2220071"/>
              <a:gd name="connsiteY95" fmla="*/ 142983 h 633294"/>
              <a:gd name="connsiteX96" fmla="*/ 2044450 w 2220071"/>
              <a:gd name="connsiteY96" fmla="*/ 149340 h 633294"/>
              <a:gd name="connsiteX97" fmla="*/ 2081799 w 2220071"/>
              <a:gd name="connsiteY97" fmla="*/ 133447 h 633294"/>
              <a:gd name="connsiteX98" fmla="*/ 2088157 w 2220071"/>
              <a:gd name="connsiteY98" fmla="*/ 203378 h 633294"/>
              <a:gd name="connsiteX99" fmla="*/ 2019020 w 2220071"/>
              <a:gd name="connsiteY99" fmla="*/ 230397 h 633294"/>
              <a:gd name="connsiteX100" fmla="*/ 1985644 w 2220071"/>
              <a:gd name="connsiteY100" fmla="*/ 245495 h 633294"/>
              <a:gd name="connsiteX101" fmla="*/ 1951473 w 2220071"/>
              <a:gd name="connsiteY101" fmla="*/ 250263 h 633294"/>
              <a:gd name="connsiteX102" fmla="*/ 1914124 w 2220071"/>
              <a:gd name="connsiteY102" fmla="*/ 259005 h 633294"/>
              <a:gd name="connsiteX103" fmla="*/ 1859292 w 2220071"/>
              <a:gd name="connsiteY103" fmla="*/ 288407 h 633294"/>
              <a:gd name="connsiteX104" fmla="*/ 1768699 w 2220071"/>
              <a:gd name="connsiteY104" fmla="*/ 317810 h 633294"/>
              <a:gd name="connsiteX105" fmla="*/ 1736912 w 2220071"/>
              <a:gd name="connsiteY105" fmla="*/ 324962 h 633294"/>
              <a:gd name="connsiteX106" fmla="*/ 1716251 w 2220071"/>
              <a:gd name="connsiteY106" fmla="*/ 277282 h 633294"/>
              <a:gd name="connsiteX107" fmla="*/ 1651883 w 2220071"/>
              <a:gd name="connsiteY107" fmla="*/ 314632 h 633294"/>
              <a:gd name="connsiteX108" fmla="*/ 1611355 w 2220071"/>
              <a:gd name="connsiteY108" fmla="*/ 326552 h 633294"/>
              <a:gd name="connsiteX109" fmla="*/ 1643936 w 2220071"/>
              <a:gd name="connsiteY109" fmla="*/ 363901 h 633294"/>
              <a:gd name="connsiteX110" fmla="*/ 1604997 w 2220071"/>
              <a:gd name="connsiteY110" fmla="*/ 376616 h 633294"/>
              <a:gd name="connsiteX111" fmla="*/ 1588905 w 2220071"/>
              <a:gd name="connsiteY111" fmla="*/ 354365 h 633294"/>
              <a:gd name="connsiteX112" fmla="*/ 1565041 w 2220071"/>
              <a:gd name="connsiteY112" fmla="*/ 351536 h 633294"/>
              <a:gd name="connsiteX113" fmla="*/ 1565263 w 2220071"/>
              <a:gd name="connsiteY113" fmla="*/ 351980 h 633294"/>
              <a:gd name="connsiteX114" fmla="*/ 1563440 w 2220071"/>
              <a:gd name="connsiteY114" fmla="*/ 353132 h 633294"/>
              <a:gd name="connsiteX115" fmla="*/ 1564081 w 2220071"/>
              <a:gd name="connsiteY115" fmla="*/ 351423 h 633294"/>
              <a:gd name="connsiteX116" fmla="*/ 1562642 w 2220071"/>
              <a:gd name="connsiteY116" fmla="*/ 351252 h 633294"/>
              <a:gd name="connsiteX117" fmla="*/ 1556622 w 2220071"/>
              <a:gd name="connsiteY117" fmla="*/ 332810 h 633294"/>
              <a:gd name="connsiteX118" fmla="*/ 1548576 w 2220071"/>
              <a:gd name="connsiteY118" fmla="*/ 308274 h 633294"/>
              <a:gd name="connsiteX119" fmla="*/ 1484207 w 2220071"/>
              <a:gd name="connsiteY119" fmla="*/ 375026 h 633294"/>
              <a:gd name="connsiteX120" fmla="*/ 1425402 w 2220071"/>
              <a:gd name="connsiteY120" fmla="*/ 398867 h 633294"/>
              <a:gd name="connsiteX121" fmla="*/ 1291897 w 2220071"/>
              <a:gd name="connsiteY121" fmla="*/ 437805 h 633294"/>
              <a:gd name="connsiteX122" fmla="*/ 1276799 w 2220071"/>
              <a:gd name="connsiteY122" fmla="*/ 444957 h 633294"/>
              <a:gd name="connsiteX123" fmla="*/ 1259316 w 2220071"/>
              <a:gd name="connsiteY123" fmla="*/ 446547 h 633294"/>
              <a:gd name="connsiteX124" fmla="*/ 1260835 w 2220071"/>
              <a:gd name="connsiteY124" fmla="*/ 430598 h 633294"/>
              <a:gd name="connsiteX125" fmla="*/ 1262495 w 2220071"/>
              <a:gd name="connsiteY125" fmla="*/ 430653 h 633294"/>
              <a:gd name="connsiteX126" fmla="*/ 1263396 w 2220071"/>
              <a:gd name="connsiteY126" fmla="*/ 428934 h 633294"/>
              <a:gd name="connsiteX127" fmla="*/ 1296467 w 2220071"/>
              <a:gd name="connsiteY127" fmla="*/ 416647 h 633294"/>
              <a:gd name="connsiteX128" fmla="*/ 1323684 w 2220071"/>
              <a:gd name="connsiteY128" fmla="*/ 386152 h 633294"/>
              <a:gd name="connsiteX129" fmla="*/ 1305407 w 2220071"/>
              <a:gd name="connsiteY129" fmla="*/ 384563 h 633294"/>
              <a:gd name="connsiteX130" fmla="*/ 1277693 w 2220071"/>
              <a:gd name="connsiteY130" fmla="*/ 401648 h 633294"/>
              <a:gd name="connsiteX131" fmla="*/ 1263396 w 2220071"/>
              <a:gd name="connsiteY131" fmla="*/ 428934 h 633294"/>
              <a:gd name="connsiteX132" fmla="*/ 1260905 w 2220071"/>
              <a:gd name="connsiteY132" fmla="*/ 429859 h 633294"/>
              <a:gd name="connsiteX133" fmla="*/ 1260835 w 2220071"/>
              <a:gd name="connsiteY133" fmla="*/ 430598 h 633294"/>
              <a:gd name="connsiteX134" fmla="*/ 1241536 w 2220071"/>
              <a:gd name="connsiteY134" fmla="*/ 429958 h 633294"/>
              <a:gd name="connsiteX135" fmla="*/ 1221172 w 2220071"/>
              <a:gd name="connsiteY135" fmla="*/ 432243 h 633294"/>
              <a:gd name="connsiteX136" fmla="*/ 1080515 w 2220071"/>
              <a:gd name="connsiteY136" fmla="*/ 474360 h 633294"/>
              <a:gd name="connsiteX137" fmla="*/ 1099587 w 2220071"/>
              <a:gd name="connsiteY137" fmla="*/ 490254 h 633294"/>
              <a:gd name="connsiteX138" fmla="*/ 1081310 w 2220071"/>
              <a:gd name="connsiteY138" fmla="*/ 511710 h 633294"/>
              <a:gd name="connsiteX139" fmla="*/ 1090051 w 2220071"/>
              <a:gd name="connsiteY139" fmla="*/ 537934 h 633294"/>
              <a:gd name="connsiteX140" fmla="*/ 1076542 w 2220071"/>
              <a:gd name="connsiteY140" fmla="*/ 546675 h 633294"/>
              <a:gd name="connsiteX141" fmla="*/ 939859 w 2220071"/>
              <a:gd name="connsiteY141" fmla="*/ 587998 h 633294"/>
              <a:gd name="connsiteX142" fmla="*/ 846882 w 2220071"/>
              <a:gd name="connsiteY142" fmla="*/ 599918 h 633294"/>
              <a:gd name="connsiteX143" fmla="*/ 764237 w 2220071"/>
              <a:gd name="connsiteY143" fmla="*/ 596739 h 633294"/>
              <a:gd name="connsiteX144" fmla="*/ 757879 w 2220071"/>
              <a:gd name="connsiteY144" fmla="*/ 626937 h 633294"/>
              <a:gd name="connsiteX145" fmla="*/ 749933 w 2220071"/>
              <a:gd name="connsiteY145" fmla="*/ 633294 h 633294"/>
              <a:gd name="connsiteX146" fmla="*/ 723708 w 2220071"/>
              <a:gd name="connsiteY146" fmla="*/ 607865 h 633294"/>
              <a:gd name="connsiteX147" fmla="*/ 689538 w 2220071"/>
              <a:gd name="connsiteY147" fmla="*/ 630115 h 633294"/>
              <a:gd name="connsiteX148" fmla="*/ 674439 w 2220071"/>
              <a:gd name="connsiteY148" fmla="*/ 618195 h 633294"/>
              <a:gd name="connsiteX149" fmla="*/ 649009 w 2220071"/>
              <a:gd name="connsiteY149" fmla="*/ 615017 h 633294"/>
              <a:gd name="connsiteX150" fmla="*/ 604508 w 2220071"/>
              <a:gd name="connsiteY150" fmla="*/ 626142 h 633294"/>
              <a:gd name="connsiteX151" fmla="*/ 436833 w 2220071"/>
              <a:gd name="connsiteY151" fmla="*/ 600713 h 633294"/>
              <a:gd name="connsiteX152" fmla="*/ 394715 w 2220071"/>
              <a:gd name="connsiteY152" fmla="*/ 570515 h 633294"/>
              <a:gd name="connsiteX153" fmla="*/ 324784 w 2220071"/>
              <a:gd name="connsiteY153" fmla="*/ 514094 h 633294"/>
              <a:gd name="connsiteX154" fmla="*/ 296971 w 2220071"/>
              <a:gd name="connsiteY154" fmla="*/ 480718 h 633294"/>
              <a:gd name="connsiteX155" fmla="*/ 229424 w 2220071"/>
              <a:gd name="connsiteY155" fmla="*/ 421912 h 633294"/>
              <a:gd name="connsiteX156" fmla="*/ 189690 w 2220071"/>
              <a:gd name="connsiteY156" fmla="*/ 416349 h 633294"/>
              <a:gd name="connsiteX157" fmla="*/ 94330 w 2220071"/>
              <a:gd name="connsiteY157" fmla="*/ 357544 h 633294"/>
              <a:gd name="connsiteX158" fmla="*/ 27578 w 2220071"/>
              <a:gd name="connsiteY158" fmla="*/ 303506 h 633294"/>
              <a:gd name="connsiteX159" fmla="*/ 23604 w 2220071"/>
              <a:gd name="connsiteY159" fmla="*/ 287613 h 633294"/>
              <a:gd name="connsiteX160" fmla="*/ 2148 w 2220071"/>
              <a:gd name="connsiteY160" fmla="*/ 247085 h 633294"/>
              <a:gd name="connsiteX161" fmla="*/ 29962 w 2220071"/>
              <a:gd name="connsiteY161" fmla="*/ 203378 h 633294"/>
              <a:gd name="connsiteX162" fmla="*/ 54597 w 2220071"/>
              <a:gd name="connsiteY162" fmla="*/ 204172 h 633294"/>
              <a:gd name="connsiteX163" fmla="*/ 57775 w 2220071"/>
              <a:gd name="connsiteY163" fmla="*/ 197020 h 633294"/>
              <a:gd name="connsiteX164" fmla="*/ 15658 w 2220071"/>
              <a:gd name="connsiteY164" fmla="*/ 170002 h 633294"/>
              <a:gd name="connsiteX165" fmla="*/ 31551 w 2220071"/>
              <a:gd name="connsiteY165" fmla="*/ 130268 h 633294"/>
              <a:gd name="connsiteX166" fmla="*/ 77642 w 2220071"/>
              <a:gd name="connsiteY166" fmla="*/ 158876 h 633294"/>
              <a:gd name="connsiteX167" fmla="*/ 149162 w 2220071"/>
              <a:gd name="connsiteY167" fmla="*/ 142983 h 633294"/>
              <a:gd name="connsiteX168" fmla="*/ 67311 w 2220071"/>
              <a:gd name="connsiteY168" fmla="*/ 119143 h 633294"/>
              <a:gd name="connsiteX169" fmla="*/ 50623 w 2220071"/>
              <a:gd name="connsiteY169" fmla="*/ 75436 h 633294"/>
              <a:gd name="connsiteX170" fmla="*/ 141216 w 2220071"/>
              <a:gd name="connsiteY170" fmla="*/ 65105 h 633294"/>
              <a:gd name="connsiteX171" fmla="*/ 147573 w 2220071"/>
              <a:gd name="connsiteY171" fmla="*/ 91329 h 633294"/>
              <a:gd name="connsiteX172" fmla="*/ 219093 w 2220071"/>
              <a:gd name="connsiteY172" fmla="*/ 80204 h 633294"/>
              <a:gd name="connsiteX173" fmla="*/ 251550 w 2220071"/>
              <a:gd name="connsiteY173" fmla="*/ 83155 h 633294"/>
              <a:gd name="connsiteX174" fmla="*/ 225451 w 2220071"/>
              <a:gd name="connsiteY174" fmla="*/ 96891 h 633294"/>
              <a:gd name="connsiteX175" fmla="*/ 225924 w 2220071"/>
              <a:gd name="connsiteY175" fmla="*/ 98191 h 633294"/>
              <a:gd name="connsiteX176" fmla="*/ 223861 w 2220071"/>
              <a:gd name="connsiteY176" fmla="*/ 99276 h 633294"/>
              <a:gd name="connsiteX177" fmla="*/ 227040 w 2220071"/>
              <a:gd name="connsiteY177" fmla="*/ 108017 h 633294"/>
              <a:gd name="connsiteX178" fmla="*/ 291408 w 2220071"/>
              <a:gd name="connsiteY178" fmla="*/ 86561 h 633294"/>
              <a:gd name="connsiteX179" fmla="*/ 289194 w 2220071"/>
              <a:gd name="connsiteY179" fmla="*/ 86278 h 633294"/>
              <a:gd name="connsiteX180" fmla="*/ 292998 w 2220071"/>
              <a:gd name="connsiteY180" fmla="*/ 84177 h 633294"/>
              <a:gd name="connsiteX181" fmla="*/ 254129 w 2220071"/>
              <a:gd name="connsiteY181" fmla="*/ 81797 h 633294"/>
              <a:gd name="connsiteX182" fmla="*/ 255648 w 2220071"/>
              <a:gd name="connsiteY182" fmla="*/ 80998 h 633294"/>
              <a:gd name="connsiteX183" fmla="*/ 254059 w 2220071"/>
              <a:gd name="connsiteY183" fmla="*/ 81793 h 633294"/>
              <a:gd name="connsiteX184" fmla="*/ 271541 w 2220071"/>
              <a:gd name="connsiteY184" fmla="*/ 50801 h 633294"/>
              <a:gd name="connsiteX185" fmla="*/ 715762 w 2220071"/>
              <a:gd name="connsiteY185" fmla="*/ 8684 h 633294"/>
              <a:gd name="connsiteX186" fmla="*/ 877080 w 2220071"/>
              <a:gd name="connsiteY186" fmla="*/ 11862 h 633294"/>
              <a:gd name="connsiteX187" fmla="*/ 934296 w 2220071"/>
              <a:gd name="connsiteY187" fmla="*/ 12657 h 633294"/>
              <a:gd name="connsiteX188" fmla="*/ 991512 w 2220071"/>
              <a:gd name="connsiteY188" fmla="*/ 24577 h 633294"/>
              <a:gd name="connsiteX189" fmla="*/ 1015352 w 2220071"/>
              <a:gd name="connsiteY189" fmla="*/ 11862 h 633294"/>
              <a:gd name="connsiteX190" fmla="*/ 1020915 w 2220071"/>
              <a:gd name="connsiteY190" fmla="*/ 11862 h 633294"/>
              <a:gd name="connsiteX191" fmla="*/ 1078926 w 2220071"/>
              <a:gd name="connsiteY191" fmla="*/ 11068 h 633294"/>
              <a:gd name="connsiteX192" fmla="*/ 1086873 w 2220071"/>
              <a:gd name="connsiteY192" fmla="*/ 9478 h 633294"/>
              <a:gd name="connsiteX193" fmla="*/ 1300639 w 2220071"/>
              <a:gd name="connsiteY193" fmla="*/ 8684 h 633294"/>
              <a:gd name="connsiteX194" fmla="*/ 1321300 w 2220071"/>
              <a:gd name="connsiteY194" fmla="*/ 7889 h 633294"/>
              <a:gd name="connsiteX195" fmla="*/ 1355608 w 2220071"/>
              <a:gd name="connsiteY195" fmla="*/ 389 h 6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2220071" h="633294">
                <a:moveTo>
                  <a:pt x="1341167" y="493432"/>
                </a:moveTo>
                <a:cubicBezTo>
                  <a:pt x="1333220" y="529192"/>
                  <a:pt x="1333220" y="529192"/>
                  <a:pt x="1299844" y="520451"/>
                </a:cubicBezTo>
                <a:cubicBezTo>
                  <a:pt x="1308585" y="502968"/>
                  <a:pt x="1324479" y="498995"/>
                  <a:pt x="1341167" y="493432"/>
                </a:cubicBezTo>
                <a:close/>
                <a:moveTo>
                  <a:pt x="1180644" y="481512"/>
                </a:moveTo>
                <a:cubicBezTo>
                  <a:pt x="1164750" y="488664"/>
                  <a:pt x="1148062" y="495816"/>
                  <a:pt x="1130580" y="503762"/>
                </a:cubicBezTo>
                <a:cubicBezTo>
                  <a:pt x="1153625" y="524424"/>
                  <a:pt x="1153625" y="524424"/>
                  <a:pt x="1183823" y="490253"/>
                </a:cubicBezTo>
                <a:cubicBezTo>
                  <a:pt x="1183028" y="487074"/>
                  <a:pt x="1181438" y="484690"/>
                  <a:pt x="1180644" y="481512"/>
                </a:cubicBezTo>
                <a:close/>
                <a:moveTo>
                  <a:pt x="1223953" y="466115"/>
                </a:moveTo>
                <a:cubicBezTo>
                  <a:pt x="1247793" y="467009"/>
                  <a:pt x="1269646" y="471579"/>
                  <a:pt x="1283156" y="479128"/>
                </a:cubicBezTo>
                <a:cubicBezTo>
                  <a:pt x="1276799" y="494226"/>
                  <a:pt x="1272825" y="507736"/>
                  <a:pt x="1266468" y="518861"/>
                </a:cubicBezTo>
                <a:cubicBezTo>
                  <a:pt x="1261700" y="526808"/>
                  <a:pt x="1254548" y="534754"/>
                  <a:pt x="1246601" y="538728"/>
                </a:cubicBezTo>
                <a:cubicBezTo>
                  <a:pt x="1239449" y="542701"/>
                  <a:pt x="1229119" y="541112"/>
                  <a:pt x="1220377" y="542701"/>
                </a:cubicBezTo>
                <a:cubicBezTo>
                  <a:pt x="1219583" y="533960"/>
                  <a:pt x="1218788" y="526013"/>
                  <a:pt x="1217198" y="514093"/>
                </a:cubicBezTo>
                <a:cubicBezTo>
                  <a:pt x="1205278" y="519656"/>
                  <a:pt x="1192564" y="524424"/>
                  <a:pt x="1180644" y="529986"/>
                </a:cubicBezTo>
                <a:cubicBezTo>
                  <a:pt x="1144089" y="547469"/>
                  <a:pt x="1132169" y="545085"/>
                  <a:pt x="1105150" y="513298"/>
                </a:cubicBezTo>
                <a:cubicBezTo>
                  <a:pt x="1108329" y="484690"/>
                  <a:pt x="1133758" y="482306"/>
                  <a:pt x="1152830" y="475154"/>
                </a:cubicBezTo>
                <a:cubicBezTo>
                  <a:pt x="1174286" y="468002"/>
                  <a:pt x="1200113" y="465221"/>
                  <a:pt x="1223953" y="466115"/>
                </a:cubicBezTo>
                <a:close/>
                <a:moveTo>
                  <a:pt x="1431759" y="447341"/>
                </a:moveTo>
                <a:cubicBezTo>
                  <a:pt x="1440500" y="449725"/>
                  <a:pt x="1436527" y="460056"/>
                  <a:pt x="1424607" y="461645"/>
                </a:cubicBezTo>
                <a:cubicBezTo>
                  <a:pt x="1420634" y="462440"/>
                  <a:pt x="1417455" y="460851"/>
                  <a:pt x="1413481" y="460851"/>
                </a:cubicBezTo>
                <a:cubicBezTo>
                  <a:pt x="1411892" y="457672"/>
                  <a:pt x="1411097" y="454493"/>
                  <a:pt x="1410303" y="451315"/>
                </a:cubicBezTo>
                <a:cubicBezTo>
                  <a:pt x="1417455" y="449725"/>
                  <a:pt x="1425401" y="445752"/>
                  <a:pt x="1431759" y="447341"/>
                </a:cubicBezTo>
                <a:close/>
                <a:moveTo>
                  <a:pt x="1563440" y="353132"/>
                </a:moveTo>
                <a:lnTo>
                  <a:pt x="1559986" y="362336"/>
                </a:lnTo>
                <a:cubicBezTo>
                  <a:pt x="1555927" y="371052"/>
                  <a:pt x="1551755" y="371052"/>
                  <a:pt x="1535066" y="371052"/>
                </a:cubicBezTo>
                <a:close/>
                <a:moveTo>
                  <a:pt x="1562085" y="351186"/>
                </a:moveTo>
                <a:lnTo>
                  <a:pt x="1562642" y="351252"/>
                </a:lnTo>
                <a:lnTo>
                  <a:pt x="1562880" y="351981"/>
                </a:lnTo>
                <a:close/>
                <a:moveTo>
                  <a:pt x="1678802" y="325657"/>
                </a:moveTo>
                <a:cubicBezTo>
                  <a:pt x="1686848" y="324167"/>
                  <a:pt x="1694398" y="325756"/>
                  <a:pt x="1701947" y="327346"/>
                </a:cubicBezTo>
                <a:cubicBezTo>
                  <a:pt x="1702741" y="331319"/>
                  <a:pt x="1702741" y="333703"/>
                  <a:pt x="1703536" y="336882"/>
                </a:cubicBezTo>
                <a:cubicBezTo>
                  <a:pt x="1689232" y="338471"/>
                  <a:pt x="1675722" y="340060"/>
                  <a:pt x="1652677" y="342444"/>
                </a:cubicBezTo>
                <a:cubicBezTo>
                  <a:pt x="1662213" y="331716"/>
                  <a:pt x="1670756" y="327147"/>
                  <a:pt x="1678802" y="325657"/>
                </a:cubicBezTo>
                <a:close/>
                <a:moveTo>
                  <a:pt x="1717840" y="228012"/>
                </a:moveTo>
                <a:cubicBezTo>
                  <a:pt x="1705125" y="233575"/>
                  <a:pt x="1693205" y="239137"/>
                  <a:pt x="1681285" y="244700"/>
                </a:cubicBezTo>
                <a:lnTo>
                  <a:pt x="1681286" y="244701"/>
                </a:lnTo>
                <a:lnTo>
                  <a:pt x="1681285" y="244701"/>
                </a:lnTo>
                <a:lnTo>
                  <a:pt x="1682368" y="247516"/>
                </a:lnTo>
                <a:lnTo>
                  <a:pt x="1685258" y="255031"/>
                </a:lnTo>
                <a:lnTo>
                  <a:pt x="1685259" y="255031"/>
                </a:lnTo>
                <a:lnTo>
                  <a:pt x="1685335" y="255020"/>
                </a:lnTo>
                <a:lnTo>
                  <a:pt x="1707212" y="251951"/>
                </a:lnTo>
                <a:lnTo>
                  <a:pt x="1717789" y="228128"/>
                </a:lnTo>
                <a:lnTo>
                  <a:pt x="1717841" y="228013"/>
                </a:lnTo>
                <a:lnTo>
                  <a:pt x="1717839" y="228014"/>
                </a:lnTo>
                <a:close/>
                <a:moveTo>
                  <a:pt x="1944322" y="211213"/>
                </a:moveTo>
                <a:cubicBezTo>
                  <a:pt x="1928230" y="209536"/>
                  <a:pt x="1915713" y="220265"/>
                  <a:pt x="1901409" y="225629"/>
                </a:cubicBezTo>
                <a:cubicBezTo>
                  <a:pt x="1902204" y="228807"/>
                  <a:pt x="1902999" y="231191"/>
                  <a:pt x="1903793" y="234370"/>
                </a:cubicBezTo>
                <a:cubicBezTo>
                  <a:pt x="1923660" y="228807"/>
                  <a:pt x="1942732" y="223245"/>
                  <a:pt x="1961804" y="217682"/>
                </a:cubicBezTo>
                <a:cubicBezTo>
                  <a:pt x="1955447" y="213709"/>
                  <a:pt x="1949686" y="211771"/>
                  <a:pt x="1944322" y="211213"/>
                </a:cubicBezTo>
                <a:close/>
                <a:moveTo>
                  <a:pt x="2220071" y="169207"/>
                </a:moveTo>
                <a:cubicBezTo>
                  <a:pt x="2185106" y="193047"/>
                  <a:pt x="2149346" y="212914"/>
                  <a:pt x="2104844" y="200199"/>
                </a:cubicBezTo>
                <a:cubicBezTo>
                  <a:pt x="2142989" y="189868"/>
                  <a:pt x="2181927" y="179538"/>
                  <a:pt x="2220071" y="169207"/>
                </a:cubicBezTo>
                <a:close/>
                <a:moveTo>
                  <a:pt x="2042066" y="168412"/>
                </a:moveTo>
                <a:cubicBezTo>
                  <a:pt x="2022993" y="182716"/>
                  <a:pt x="2008690" y="193842"/>
                  <a:pt x="1993591" y="204172"/>
                </a:cubicBezTo>
                <a:cubicBezTo>
                  <a:pt x="1994386" y="207351"/>
                  <a:pt x="1995180" y="211324"/>
                  <a:pt x="1995975" y="214503"/>
                </a:cubicBezTo>
                <a:cubicBezTo>
                  <a:pt x="2014252" y="211324"/>
                  <a:pt x="2032530" y="208146"/>
                  <a:pt x="2054780" y="204172"/>
                </a:cubicBezTo>
                <a:cubicBezTo>
                  <a:pt x="2049217" y="189074"/>
                  <a:pt x="2046039" y="178743"/>
                  <a:pt x="2042066" y="168412"/>
                </a:cubicBezTo>
                <a:close/>
                <a:moveTo>
                  <a:pt x="241344" y="127089"/>
                </a:moveTo>
                <a:cubicBezTo>
                  <a:pt x="237371" y="127089"/>
                  <a:pt x="233397" y="129473"/>
                  <a:pt x="229424" y="131062"/>
                </a:cubicBezTo>
                <a:cubicBezTo>
                  <a:pt x="230219" y="133446"/>
                  <a:pt x="230219" y="135036"/>
                  <a:pt x="231013" y="137420"/>
                </a:cubicBezTo>
                <a:lnTo>
                  <a:pt x="231808" y="137420"/>
                </a:lnTo>
                <a:cubicBezTo>
                  <a:pt x="238165" y="137420"/>
                  <a:pt x="245317" y="137420"/>
                  <a:pt x="252469" y="137420"/>
                </a:cubicBezTo>
                <a:cubicBezTo>
                  <a:pt x="253264" y="135831"/>
                  <a:pt x="253264" y="133447"/>
                  <a:pt x="254059" y="131858"/>
                </a:cubicBezTo>
                <a:cubicBezTo>
                  <a:pt x="250085" y="130268"/>
                  <a:pt x="246112" y="127884"/>
                  <a:pt x="242139" y="127089"/>
                </a:cubicBezTo>
                <a:lnTo>
                  <a:pt x="241706" y="127234"/>
                </a:lnTo>
                <a:close/>
                <a:moveTo>
                  <a:pt x="1691616" y="88945"/>
                </a:moveTo>
                <a:cubicBezTo>
                  <a:pt x="1687643" y="112785"/>
                  <a:pt x="1693206" y="124705"/>
                  <a:pt x="1717046" y="120732"/>
                </a:cubicBezTo>
                <a:cubicBezTo>
                  <a:pt x="1725787" y="97687"/>
                  <a:pt x="1720224" y="86561"/>
                  <a:pt x="1691616" y="88945"/>
                </a:cubicBezTo>
                <a:close/>
                <a:moveTo>
                  <a:pt x="254059" y="81793"/>
                </a:moveTo>
                <a:lnTo>
                  <a:pt x="254129" y="81797"/>
                </a:lnTo>
                <a:lnTo>
                  <a:pt x="254122" y="81801"/>
                </a:lnTo>
                <a:close/>
                <a:moveTo>
                  <a:pt x="1939653" y="54166"/>
                </a:moveTo>
                <a:cubicBezTo>
                  <a:pt x="1944570" y="54228"/>
                  <a:pt x="1950281" y="55370"/>
                  <a:pt x="1957036" y="57953"/>
                </a:cubicBezTo>
                <a:cubicBezTo>
                  <a:pt x="1935580" y="65105"/>
                  <a:pt x="1922865" y="69078"/>
                  <a:pt x="1910150" y="73051"/>
                </a:cubicBezTo>
                <a:cubicBezTo>
                  <a:pt x="1917302" y="63515"/>
                  <a:pt x="1924901" y="53979"/>
                  <a:pt x="1939653" y="54166"/>
                </a:cubicBezTo>
                <a:close/>
                <a:moveTo>
                  <a:pt x="1355608" y="389"/>
                </a:moveTo>
                <a:cubicBezTo>
                  <a:pt x="1389692" y="-2144"/>
                  <a:pt x="1423217" y="8287"/>
                  <a:pt x="1457189" y="14246"/>
                </a:cubicBezTo>
                <a:cubicBezTo>
                  <a:pt x="1459573" y="22193"/>
                  <a:pt x="1461957" y="30934"/>
                  <a:pt x="1467520" y="48417"/>
                </a:cubicBezTo>
                <a:cubicBezTo>
                  <a:pt x="1480234" y="17425"/>
                  <a:pt x="1500895" y="8684"/>
                  <a:pt x="1528709" y="5505"/>
                </a:cubicBezTo>
                <a:cubicBezTo>
                  <a:pt x="1527914" y="15041"/>
                  <a:pt x="1527120" y="22988"/>
                  <a:pt x="1526325" y="32524"/>
                </a:cubicBezTo>
                <a:cubicBezTo>
                  <a:pt x="1543808" y="46828"/>
                  <a:pt x="1563674" y="35702"/>
                  <a:pt x="1570032" y="22193"/>
                </a:cubicBezTo>
                <a:cubicBezTo>
                  <a:pt x="1582747" y="-7210"/>
                  <a:pt x="1604202" y="1532"/>
                  <a:pt x="1620096" y="7094"/>
                </a:cubicBezTo>
                <a:cubicBezTo>
                  <a:pt x="1647115" y="16630"/>
                  <a:pt x="1670955" y="33318"/>
                  <a:pt x="1696384" y="46828"/>
                </a:cubicBezTo>
                <a:cubicBezTo>
                  <a:pt x="1706715" y="52391"/>
                  <a:pt x="1718635" y="63516"/>
                  <a:pt x="1727376" y="61132"/>
                </a:cubicBezTo>
                <a:cubicBezTo>
                  <a:pt x="1749627" y="56364"/>
                  <a:pt x="1778235" y="51596"/>
                  <a:pt x="1790155" y="36497"/>
                </a:cubicBezTo>
                <a:cubicBezTo>
                  <a:pt x="1810022" y="9478"/>
                  <a:pt x="1828299" y="9478"/>
                  <a:pt x="1852934" y="22193"/>
                </a:cubicBezTo>
                <a:cubicBezTo>
                  <a:pt x="1845782" y="73847"/>
                  <a:pt x="1797308" y="76231"/>
                  <a:pt x="1764726" y="100071"/>
                </a:cubicBezTo>
                <a:cubicBezTo>
                  <a:pt x="1778235" y="98481"/>
                  <a:pt x="1791745" y="96892"/>
                  <a:pt x="1806049" y="95303"/>
                </a:cubicBezTo>
                <a:cubicBezTo>
                  <a:pt x="1813201" y="120732"/>
                  <a:pt x="1788566" y="119143"/>
                  <a:pt x="1777441" y="129473"/>
                </a:cubicBezTo>
                <a:cubicBezTo>
                  <a:pt x="1825121" y="145367"/>
                  <a:pt x="1825915" y="145367"/>
                  <a:pt x="1849756" y="103249"/>
                </a:cubicBezTo>
                <a:cubicBezTo>
                  <a:pt x="1858497" y="88151"/>
                  <a:pt x="1870417" y="84177"/>
                  <a:pt x="1894257" y="88151"/>
                </a:cubicBezTo>
                <a:cubicBezTo>
                  <a:pt x="1879953" y="96892"/>
                  <a:pt x="1871212" y="102455"/>
                  <a:pt x="1863265" y="107223"/>
                </a:cubicBezTo>
                <a:cubicBezTo>
                  <a:pt x="1864060" y="109607"/>
                  <a:pt x="1864060" y="111991"/>
                  <a:pt x="1864854" y="114375"/>
                </a:cubicBezTo>
                <a:cubicBezTo>
                  <a:pt x="1888695" y="111991"/>
                  <a:pt x="1913329" y="109607"/>
                  <a:pt x="1939553" y="107223"/>
                </a:cubicBezTo>
                <a:cubicBezTo>
                  <a:pt x="1945116" y="119143"/>
                  <a:pt x="1951473" y="131063"/>
                  <a:pt x="1957830" y="142983"/>
                </a:cubicBezTo>
                <a:cubicBezTo>
                  <a:pt x="1985644" y="151724"/>
                  <a:pt x="2017431" y="113580"/>
                  <a:pt x="2044450" y="149340"/>
                </a:cubicBezTo>
                <a:cubicBezTo>
                  <a:pt x="2054780" y="144572"/>
                  <a:pt x="2065906" y="139804"/>
                  <a:pt x="2081799" y="133447"/>
                </a:cubicBezTo>
                <a:cubicBezTo>
                  <a:pt x="2069879" y="166823"/>
                  <a:pt x="2069879" y="166823"/>
                  <a:pt x="2088157" y="203378"/>
                </a:cubicBezTo>
                <a:cubicBezTo>
                  <a:pt x="2071469" y="227218"/>
                  <a:pt x="2043655" y="228807"/>
                  <a:pt x="2019020" y="230397"/>
                </a:cubicBezTo>
                <a:cubicBezTo>
                  <a:pt x="2003922" y="231191"/>
                  <a:pt x="1993591" y="228807"/>
                  <a:pt x="1985644" y="245495"/>
                </a:cubicBezTo>
                <a:cubicBezTo>
                  <a:pt x="1977697" y="262183"/>
                  <a:pt x="1964983" y="258210"/>
                  <a:pt x="1951473" y="250263"/>
                </a:cubicBezTo>
                <a:cubicBezTo>
                  <a:pt x="1926839" y="235165"/>
                  <a:pt x="1926044" y="235959"/>
                  <a:pt x="1914124" y="259005"/>
                </a:cubicBezTo>
                <a:cubicBezTo>
                  <a:pt x="1902999" y="282050"/>
                  <a:pt x="1881542" y="289997"/>
                  <a:pt x="1859292" y="288407"/>
                </a:cubicBezTo>
                <a:cubicBezTo>
                  <a:pt x="1823532" y="285229"/>
                  <a:pt x="1794923" y="292381"/>
                  <a:pt x="1768699" y="317810"/>
                </a:cubicBezTo>
                <a:cubicBezTo>
                  <a:pt x="1761547" y="324962"/>
                  <a:pt x="1746449" y="323373"/>
                  <a:pt x="1736912" y="324962"/>
                </a:cubicBezTo>
                <a:cubicBezTo>
                  <a:pt x="1721814" y="309069"/>
                  <a:pt x="1748832" y="281255"/>
                  <a:pt x="1716251" y="277282"/>
                </a:cubicBezTo>
                <a:cubicBezTo>
                  <a:pt x="1701947" y="301122"/>
                  <a:pt x="1687643" y="324168"/>
                  <a:pt x="1651883" y="314632"/>
                </a:cubicBezTo>
                <a:cubicBezTo>
                  <a:pt x="1642347" y="312248"/>
                  <a:pt x="1629632" y="320989"/>
                  <a:pt x="1611355" y="326552"/>
                </a:cubicBezTo>
                <a:cubicBezTo>
                  <a:pt x="1628043" y="338472"/>
                  <a:pt x="1654267" y="335293"/>
                  <a:pt x="1643936" y="363901"/>
                </a:cubicBezTo>
                <a:cubicBezTo>
                  <a:pt x="1633605" y="367080"/>
                  <a:pt x="1620891" y="371053"/>
                  <a:pt x="1604997" y="376616"/>
                </a:cubicBezTo>
                <a:cubicBezTo>
                  <a:pt x="1603805" y="361120"/>
                  <a:pt x="1597249" y="356153"/>
                  <a:pt x="1588905" y="354365"/>
                </a:cubicBezTo>
                <a:lnTo>
                  <a:pt x="1565041" y="351536"/>
                </a:lnTo>
                <a:lnTo>
                  <a:pt x="1565263" y="351980"/>
                </a:lnTo>
                <a:lnTo>
                  <a:pt x="1563440" y="353132"/>
                </a:lnTo>
                <a:lnTo>
                  <a:pt x="1564081" y="351423"/>
                </a:lnTo>
                <a:lnTo>
                  <a:pt x="1562642" y="351252"/>
                </a:lnTo>
                <a:lnTo>
                  <a:pt x="1556622" y="332810"/>
                </a:lnTo>
                <a:cubicBezTo>
                  <a:pt x="1554338" y="325757"/>
                  <a:pt x="1551755" y="317810"/>
                  <a:pt x="1548576" y="308274"/>
                </a:cubicBezTo>
                <a:cubicBezTo>
                  <a:pt x="1523146" y="334498"/>
                  <a:pt x="1504074" y="355160"/>
                  <a:pt x="1484207" y="375026"/>
                </a:cubicBezTo>
                <a:cubicBezTo>
                  <a:pt x="1468314" y="390125"/>
                  <a:pt x="1451626" y="400456"/>
                  <a:pt x="1425402" y="398867"/>
                </a:cubicBezTo>
                <a:cubicBezTo>
                  <a:pt x="1377722" y="396483"/>
                  <a:pt x="1330042" y="403635"/>
                  <a:pt x="1291897" y="437805"/>
                </a:cubicBezTo>
                <a:cubicBezTo>
                  <a:pt x="1287924" y="440984"/>
                  <a:pt x="1282361" y="443368"/>
                  <a:pt x="1276799" y="444957"/>
                </a:cubicBezTo>
                <a:cubicBezTo>
                  <a:pt x="1271236" y="446547"/>
                  <a:pt x="1265673" y="445752"/>
                  <a:pt x="1259316" y="446547"/>
                </a:cubicBezTo>
                <a:lnTo>
                  <a:pt x="1260835" y="430598"/>
                </a:lnTo>
                <a:lnTo>
                  <a:pt x="1262495" y="430653"/>
                </a:lnTo>
                <a:lnTo>
                  <a:pt x="1263396" y="428934"/>
                </a:lnTo>
                <a:lnTo>
                  <a:pt x="1296467" y="416647"/>
                </a:lnTo>
                <a:cubicBezTo>
                  <a:pt x="1307394" y="410389"/>
                  <a:pt x="1316930" y="401251"/>
                  <a:pt x="1323684" y="386152"/>
                </a:cubicBezTo>
                <a:cubicBezTo>
                  <a:pt x="1315737" y="385357"/>
                  <a:pt x="1310175" y="383768"/>
                  <a:pt x="1305407" y="384563"/>
                </a:cubicBezTo>
                <a:cubicBezTo>
                  <a:pt x="1292295" y="386550"/>
                  <a:pt x="1283951" y="393106"/>
                  <a:pt x="1277693" y="401648"/>
                </a:cubicBezTo>
                <a:lnTo>
                  <a:pt x="1263396" y="428934"/>
                </a:lnTo>
                <a:lnTo>
                  <a:pt x="1260905" y="429859"/>
                </a:lnTo>
                <a:lnTo>
                  <a:pt x="1260835" y="430598"/>
                </a:lnTo>
                <a:lnTo>
                  <a:pt x="1241536" y="429958"/>
                </a:lnTo>
                <a:cubicBezTo>
                  <a:pt x="1234483" y="429859"/>
                  <a:pt x="1227530" y="430256"/>
                  <a:pt x="1221172" y="432243"/>
                </a:cubicBezTo>
                <a:cubicBezTo>
                  <a:pt x="1175081" y="444957"/>
                  <a:pt x="1128990" y="459261"/>
                  <a:pt x="1080515" y="474360"/>
                </a:cubicBezTo>
                <a:cubicBezTo>
                  <a:pt x="1086078" y="479128"/>
                  <a:pt x="1091641" y="483896"/>
                  <a:pt x="1099587" y="490254"/>
                </a:cubicBezTo>
                <a:cubicBezTo>
                  <a:pt x="1093230" y="496611"/>
                  <a:pt x="1083694" y="502968"/>
                  <a:pt x="1081310" y="511710"/>
                </a:cubicBezTo>
                <a:cubicBezTo>
                  <a:pt x="1079721" y="518862"/>
                  <a:pt x="1086873" y="528398"/>
                  <a:pt x="1090051" y="537934"/>
                </a:cubicBezTo>
                <a:cubicBezTo>
                  <a:pt x="1085283" y="541112"/>
                  <a:pt x="1081310" y="545880"/>
                  <a:pt x="1076542" y="546675"/>
                </a:cubicBezTo>
                <a:cubicBezTo>
                  <a:pt x="1028862" y="553827"/>
                  <a:pt x="988334" y="582435"/>
                  <a:pt x="939859" y="587998"/>
                </a:cubicBezTo>
                <a:cubicBezTo>
                  <a:pt x="908867" y="591177"/>
                  <a:pt x="879464" y="600713"/>
                  <a:pt x="846882" y="599918"/>
                </a:cubicBezTo>
                <a:cubicBezTo>
                  <a:pt x="825426" y="599123"/>
                  <a:pt x="780130" y="601507"/>
                  <a:pt x="764237" y="596739"/>
                </a:cubicBezTo>
                <a:cubicBezTo>
                  <a:pt x="761853" y="607070"/>
                  <a:pt x="760263" y="617401"/>
                  <a:pt x="757879" y="626937"/>
                </a:cubicBezTo>
                <a:cubicBezTo>
                  <a:pt x="757085" y="629321"/>
                  <a:pt x="753906" y="630115"/>
                  <a:pt x="749933" y="633294"/>
                </a:cubicBezTo>
                <a:cubicBezTo>
                  <a:pt x="741191" y="624553"/>
                  <a:pt x="733245" y="608659"/>
                  <a:pt x="723708" y="607865"/>
                </a:cubicBezTo>
                <a:cubicBezTo>
                  <a:pt x="714172" y="607070"/>
                  <a:pt x="703047" y="620579"/>
                  <a:pt x="689538" y="630115"/>
                </a:cubicBezTo>
                <a:cubicBezTo>
                  <a:pt x="686359" y="626937"/>
                  <a:pt x="681591" y="620579"/>
                  <a:pt x="674439" y="618195"/>
                </a:cubicBezTo>
                <a:cubicBezTo>
                  <a:pt x="666492" y="615017"/>
                  <a:pt x="651394" y="611838"/>
                  <a:pt x="649009" y="615017"/>
                </a:cubicBezTo>
                <a:cubicBezTo>
                  <a:pt x="637089" y="634884"/>
                  <a:pt x="619607" y="628526"/>
                  <a:pt x="604508" y="626142"/>
                </a:cubicBezTo>
                <a:cubicBezTo>
                  <a:pt x="548087" y="618195"/>
                  <a:pt x="492460" y="608659"/>
                  <a:pt x="436833" y="600713"/>
                </a:cubicBezTo>
                <a:cubicBezTo>
                  <a:pt x="416966" y="597534"/>
                  <a:pt x="404251" y="586409"/>
                  <a:pt x="394715" y="570515"/>
                </a:cubicBezTo>
                <a:cubicBezTo>
                  <a:pt x="378027" y="543496"/>
                  <a:pt x="358160" y="529192"/>
                  <a:pt x="324784" y="514094"/>
                </a:cubicBezTo>
                <a:cubicBezTo>
                  <a:pt x="314453" y="509326"/>
                  <a:pt x="308096" y="494227"/>
                  <a:pt x="296971" y="480718"/>
                </a:cubicBezTo>
                <a:cubicBezTo>
                  <a:pt x="262005" y="482307"/>
                  <a:pt x="237371" y="462440"/>
                  <a:pt x="229424" y="421912"/>
                </a:cubicBezTo>
                <a:cubicBezTo>
                  <a:pt x="216709" y="420323"/>
                  <a:pt x="203994" y="417939"/>
                  <a:pt x="189690" y="416349"/>
                </a:cubicBezTo>
                <a:cubicBezTo>
                  <a:pt x="181744" y="361517"/>
                  <a:pt x="135653" y="362312"/>
                  <a:pt x="94330" y="357544"/>
                </a:cubicBezTo>
                <a:cubicBezTo>
                  <a:pt x="56186" y="352776"/>
                  <a:pt x="37908" y="339266"/>
                  <a:pt x="27578" y="303506"/>
                </a:cubicBezTo>
                <a:cubicBezTo>
                  <a:pt x="25988" y="297944"/>
                  <a:pt x="24399" y="292381"/>
                  <a:pt x="23604" y="287613"/>
                </a:cubicBezTo>
                <a:cubicBezTo>
                  <a:pt x="22015" y="270925"/>
                  <a:pt x="-8182" y="268541"/>
                  <a:pt x="2148" y="247085"/>
                </a:cubicBezTo>
                <a:cubicBezTo>
                  <a:pt x="9300" y="231986"/>
                  <a:pt x="19631" y="219271"/>
                  <a:pt x="29962" y="203378"/>
                </a:cubicBezTo>
                <a:cubicBezTo>
                  <a:pt x="37114" y="203378"/>
                  <a:pt x="45855" y="204172"/>
                  <a:pt x="54597" y="204172"/>
                </a:cubicBezTo>
                <a:cubicBezTo>
                  <a:pt x="55391" y="201788"/>
                  <a:pt x="56980" y="199404"/>
                  <a:pt x="57775" y="197020"/>
                </a:cubicBezTo>
                <a:cubicBezTo>
                  <a:pt x="45060" y="189074"/>
                  <a:pt x="32346" y="180332"/>
                  <a:pt x="15658" y="170002"/>
                </a:cubicBezTo>
                <a:cubicBezTo>
                  <a:pt x="20426" y="158876"/>
                  <a:pt x="24399" y="146956"/>
                  <a:pt x="31551" y="130268"/>
                </a:cubicBezTo>
                <a:cubicBezTo>
                  <a:pt x="50623" y="142188"/>
                  <a:pt x="65722" y="151724"/>
                  <a:pt x="77642" y="158876"/>
                </a:cubicBezTo>
                <a:cubicBezTo>
                  <a:pt x="100687" y="154108"/>
                  <a:pt x="121349" y="149340"/>
                  <a:pt x="149162" y="142983"/>
                </a:cubicBezTo>
                <a:cubicBezTo>
                  <a:pt x="120554" y="126295"/>
                  <a:pt x="95919" y="118348"/>
                  <a:pt x="67311" y="119143"/>
                </a:cubicBezTo>
                <a:cubicBezTo>
                  <a:pt x="61749" y="105633"/>
                  <a:pt x="56980" y="92124"/>
                  <a:pt x="50623" y="75436"/>
                </a:cubicBezTo>
                <a:cubicBezTo>
                  <a:pt x="81615" y="72257"/>
                  <a:pt x="110223" y="69079"/>
                  <a:pt x="141216" y="65105"/>
                </a:cubicBezTo>
                <a:cubicBezTo>
                  <a:pt x="142805" y="72257"/>
                  <a:pt x="145189" y="79409"/>
                  <a:pt x="147573" y="91329"/>
                </a:cubicBezTo>
                <a:cubicBezTo>
                  <a:pt x="171413" y="87356"/>
                  <a:pt x="195253" y="82588"/>
                  <a:pt x="219093" y="80204"/>
                </a:cubicBezTo>
                <a:lnTo>
                  <a:pt x="251550" y="83155"/>
                </a:lnTo>
                <a:lnTo>
                  <a:pt x="225451" y="96891"/>
                </a:lnTo>
                <a:lnTo>
                  <a:pt x="225924" y="98191"/>
                </a:lnTo>
                <a:lnTo>
                  <a:pt x="223861" y="99276"/>
                </a:lnTo>
                <a:cubicBezTo>
                  <a:pt x="224656" y="102455"/>
                  <a:pt x="226245" y="104839"/>
                  <a:pt x="227040" y="108017"/>
                </a:cubicBezTo>
                <a:cubicBezTo>
                  <a:pt x="249291" y="108017"/>
                  <a:pt x="271541" y="104839"/>
                  <a:pt x="291408" y="86561"/>
                </a:cubicBezTo>
                <a:lnTo>
                  <a:pt x="289194" y="86278"/>
                </a:lnTo>
                <a:lnTo>
                  <a:pt x="292998" y="84177"/>
                </a:lnTo>
                <a:lnTo>
                  <a:pt x="254129" y="81797"/>
                </a:lnTo>
                <a:lnTo>
                  <a:pt x="255648" y="80998"/>
                </a:lnTo>
                <a:cubicBezTo>
                  <a:pt x="255648" y="80998"/>
                  <a:pt x="254059" y="81793"/>
                  <a:pt x="254059" y="81793"/>
                </a:cubicBezTo>
                <a:cubicBezTo>
                  <a:pt x="258827" y="73052"/>
                  <a:pt x="263595" y="65105"/>
                  <a:pt x="271541" y="50801"/>
                </a:cubicBezTo>
                <a:cubicBezTo>
                  <a:pt x="417761" y="36497"/>
                  <a:pt x="566364" y="20604"/>
                  <a:pt x="715762" y="8684"/>
                </a:cubicBezTo>
                <a:cubicBezTo>
                  <a:pt x="769005" y="4710"/>
                  <a:pt x="823042" y="10273"/>
                  <a:pt x="877080" y="11862"/>
                </a:cubicBezTo>
                <a:cubicBezTo>
                  <a:pt x="896152" y="12657"/>
                  <a:pt x="915224" y="10273"/>
                  <a:pt x="934296" y="12657"/>
                </a:cubicBezTo>
                <a:cubicBezTo>
                  <a:pt x="950984" y="14246"/>
                  <a:pt x="967672" y="19809"/>
                  <a:pt x="991512" y="24577"/>
                </a:cubicBezTo>
                <a:cubicBezTo>
                  <a:pt x="995486" y="22988"/>
                  <a:pt x="1005816" y="17425"/>
                  <a:pt x="1015352" y="11862"/>
                </a:cubicBezTo>
                <a:cubicBezTo>
                  <a:pt x="1018531" y="11862"/>
                  <a:pt x="1020915" y="11068"/>
                  <a:pt x="1020915" y="11862"/>
                </a:cubicBezTo>
                <a:cubicBezTo>
                  <a:pt x="1040782" y="44444"/>
                  <a:pt x="1059854" y="22193"/>
                  <a:pt x="1078926" y="11068"/>
                </a:cubicBezTo>
                <a:cubicBezTo>
                  <a:pt x="1081310" y="9478"/>
                  <a:pt x="1084489" y="8684"/>
                  <a:pt x="1086873" y="9478"/>
                </a:cubicBezTo>
                <a:cubicBezTo>
                  <a:pt x="1158393" y="26166"/>
                  <a:pt x="1229118" y="-4031"/>
                  <a:pt x="1300639" y="8684"/>
                </a:cubicBezTo>
                <a:cubicBezTo>
                  <a:pt x="1306996" y="9478"/>
                  <a:pt x="1314943" y="10273"/>
                  <a:pt x="1321300" y="7889"/>
                </a:cubicBezTo>
                <a:cubicBezTo>
                  <a:pt x="1332823" y="3518"/>
                  <a:pt x="1344246" y="1234"/>
                  <a:pt x="1355608" y="389"/>
                </a:cubicBezTo>
                <a:close/>
              </a:path>
            </a:pathLst>
          </a:custGeom>
          <a:solidFill>
            <a:srgbClr val="FFC000"/>
          </a:solidFill>
          <a:ln w="7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280D8F60-2344-461B-8EDC-2CBAA69CB060}"/>
              </a:ext>
            </a:extLst>
          </p:cNvPr>
          <p:cNvSpPr txBox="1">
            <a:spLocks/>
          </p:cNvSpPr>
          <p:nvPr/>
        </p:nvSpPr>
        <p:spPr>
          <a:xfrm>
            <a:off x="376213" y="219929"/>
            <a:ext cx="646698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3147"/>
                </a:solidFill>
                <a:latin typeface="Calibri" panose="020F0502020204030204" pitchFamily="34" charset="0"/>
                <a:ea typeface="微软雅黑 Light" panose="020B0502040204020203" pitchFamily="34" charset="-122"/>
              </a:rPr>
              <a:t>43</a:t>
            </a:r>
            <a:endParaRPr lang="en-US" sz="1400" b="1" dirty="0">
              <a:solidFill>
                <a:srgbClr val="003147"/>
              </a:solidFill>
              <a:latin typeface="Calibri" panose="020F0502020204030204" pitchFamily="34" charset="0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132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A49E8B77-A96B-42D0-ADDA-7BDC0D719FCF}"/>
              </a:ext>
            </a:extLst>
          </p:cNvPr>
          <p:cNvGrpSpPr/>
          <p:nvPr/>
        </p:nvGrpSpPr>
        <p:grpSpPr>
          <a:xfrm>
            <a:off x="2322974" y="92231"/>
            <a:ext cx="9869026" cy="6359369"/>
            <a:chOff x="850252" y="0"/>
            <a:chExt cx="10363848" cy="6858000"/>
          </a:xfrm>
        </p:grpSpPr>
        <p:pic>
          <p:nvPicPr>
            <p:cNvPr id="3" name="Picture 2" descr="نتيجة بحث الصور عن letter sheet">
              <a:extLst>
                <a:ext uri="{FF2B5EF4-FFF2-40B4-BE49-F238E27FC236}">
                  <a16:creationId xmlns:a16="http://schemas.microsoft.com/office/drawing/2014/main" id="{8A252A8E-4D39-4113-B408-D00ADB7A64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78"/>
            <a:stretch/>
          </p:blipFill>
          <p:spPr bwMode="auto">
            <a:xfrm>
              <a:off x="850252" y="0"/>
              <a:ext cx="1036384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53BAC356-852C-4332-B5AD-3ADDD905552A}"/>
                </a:ext>
              </a:extLst>
            </p:cNvPr>
            <p:cNvSpPr/>
            <p:nvPr/>
          </p:nvSpPr>
          <p:spPr>
            <a:xfrm>
              <a:off x="850252" y="0"/>
              <a:ext cx="10363848" cy="6858000"/>
            </a:xfrm>
            <a:custGeom>
              <a:avLst/>
              <a:gdLst>
                <a:gd name="connsiteX0" fmla="*/ 0 w 10363848"/>
                <a:gd name="connsiteY0" fmla="*/ 0 h 6858000"/>
                <a:gd name="connsiteX1" fmla="*/ 2413648 w 10363848"/>
                <a:gd name="connsiteY1" fmla="*/ 0 h 6858000"/>
                <a:gd name="connsiteX2" fmla="*/ 2413648 w 10363848"/>
                <a:gd name="connsiteY2" fmla="*/ 6833410 h 6858000"/>
                <a:gd name="connsiteX3" fmla="*/ 3074048 w 10363848"/>
                <a:gd name="connsiteY3" fmla="*/ 6833410 h 6858000"/>
                <a:gd name="connsiteX4" fmla="*/ 3074048 w 10363848"/>
                <a:gd name="connsiteY4" fmla="*/ 0 h 6858000"/>
                <a:gd name="connsiteX5" fmla="*/ 10363848 w 10363848"/>
                <a:gd name="connsiteY5" fmla="*/ 0 h 6858000"/>
                <a:gd name="connsiteX6" fmla="*/ 10363848 w 10363848"/>
                <a:gd name="connsiteY6" fmla="*/ 6858000 h 6858000"/>
                <a:gd name="connsiteX7" fmla="*/ 0 w 10363848"/>
                <a:gd name="connsiteY7" fmla="*/ 6858000 h 6858000"/>
                <a:gd name="connsiteX8" fmla="*/ 0 w 10363848"/>
                <a:gd name="connsiteY8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63848" h="6858000">
                  <a:moveTo>
                    <a:pt x="0" y="0"/>
                  </a:moveTo>
                  <a:lnTo>
                    <a:pt x="2413648" y="0"/>
                  </a:lnTo>
                  <a:lnTo>
                    <a:pt x="2413648" y="6833410"/>
                  </a:lnTo>
                  <a:lnTo>
                    <a:pt x="3074048" y="6833410"/>
                  </a:lnTo>
                  <a:lnTo>
                    <a:pt x="3074048" y="0"/>
                  </a:lnTo>
                  <a:lnTo>
                    <a:pt x="10363848" y="0"/>
                  </a:lnTo>
                  <a:lnTo>
                    <a:pt x="103638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 dirty="0"/>
            </a:p>
          </p:txBody>
        </p:sp>
      </p:grpSp>
      <p:sp>
        <p:nvSpPr>
          <p:cNvPr id="13" name="TextBox 5">
            <a:extLst>
              <a:ext uri="{FF2B5EF4-FFF2-40B4-BE49-F238E27FC236}">
                <a16:creationId xmlns:a16="http://schemas.microsoft.com/office/drawing/2014/main" id="{6A5E6C99-DFAF-4627-9E7B-AFE3616FCE05}"/>
              </a:ext>
            </a:extLst>
          </p:cNvPr>
          <p:cNvSpPr txBox="1"/>
          <p:nvPr/>
        </p:nvSpPr>
        <p:spPr>
          <a:xfrm>
            <a:off x="5555649" y="555167"/>
            <a:ext cx="6305329" cy="48320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rtl="0"/>
            <a:r>
              <a:rPr lang="en-US" b="1" dirty="0">
                <a:solidFill>
                  <a:srgbClr val="3333FF"/>
                </a:solidFill>
              </a:rPr>
              <a:t>Hard Work Pays Off</a:t>
            </a:r>
          </a:p>
          <a:p>
            <a:pPr algn="just" rtl="0"/>
            <a:endParaRPr lang="en-US" altLang="ko-KR" sz="2000" dirty="0">
              <a:solidFill>
                <a:srgbClr val="3333FF"/>
              </a:solidFill>
              <a:latin typeface="+mj-lt"/>
              <a:cs typeface="MV Boli" pitchFamily="2" charset="0"/>
            </a:endParaRPr>
          </a:p>
          <a:p>
            <a:pPr algn="l" rtl="0"/>
            <a:r>
              <a:rPr lang="en-US" dirty="0">
                <a:solidFill>
                  <a:srgbClr val="3333FF"/>
                </a:solidFill>
              </a:rPr>
              <a:t>There lived a son. He was lazy and poor. One day, he remembered his father's talk about a treasure that his father had buried in his field before he died but he forgot the place.</a:t>
            </a:r>
          </a:p>
          <a:p>
            <a:pPr algn="l" rtl="0"/>
            <a:r>
              <a:rPr lang="ar-SA" dirty="0">
                <a:solidFill>
                  <a:srgbClr val="3333FF"/>
                </a:solidFill>
              </a:rPr>
              <a:t> </a:t>
            </a:r>
            <a:endParaRPr lang="en-US" dirty="0">
              <a:solidFill>
                <a:srgbClr val="3333FF"/>
              </a:solidFill>
            </a:endParaRPr>
          </a:p>
          <a:p>
            <a:pPr algn="l" rtl="0"/>
            <a:r>
              <a:rPr lang="en-US" dirty="0">
                <a:solidFill>
                  <a:srgbClr val="3333FF"/>
                </a:solidFill>
              </a:rPr>
              <a:t>The son started digging the field and kept digging for days but he found no treasure.</a:t>
            </a:r>
          </a:p>
          <a:p>
            <a:pPr algn="l" rtl="0"/>
            <a:r>
              <a:rPr lang="ar-SA" dirty="0">
                <a:solidFill>
                  <a:srgbClr val="3333FF"/>
                </a:solidFill>
              </a:rPr>
              <a:t> </a:t>
            </a:r>
            <a:endParaRPr lang="en-US" dirty="0">
              <a:solidFill>
                <a:srgbClr val="3333FF"/>
              </a:solidFill>
            </a:endParaRPr>
          </a:p>
          <a:p>
            <a:pPr algn="l" rtl="0"/>
            <a:r>
              <a:rPr lang="en-US" dirty="0">
                <a:solidFill>
                  <a:srgbClr val="3333FF"/>
                </a:solidFill>
              </a:rPr>
              <a:t>In meantime, a passerby came and advised the son to plant some seeds. He acted upon his advice. Soon the seeds grew into crops. He sold the crops in the market. He became a rich.</a:t>
            </a:r>
          </a:p>
          <a:p>
            <a:pPr algn="l" rtl="0"/>
            <a:r>
              <a:rPr lang="ar-SA" dirty="0">
                <a:solidFill>
                  <a:srgbClr val="3333FF"/>
                </a:solidFill>
              </a:rPr>
              <a:t> </a:t>
            </a:r>
            <a:endParaRPr lang="en-US" dirty="0">
              <a:solidFill>
                <a:srgbClr val="3333FF"/>
              </a:solidFill>
            </a:endParaRPr>
          </a:p>
          <a:p>
            <a:pPr algn="l" rtl="0"/>
            <a:r>
              <a:rPr lang="en-US" dirty="0">
                <a:solidFill>
                  <a:srgbClr val="3333FF"/>
                </a:solidFill>
              </a:rPr>
              <a:t>Then he realized his father trick that is the value of hard work. </a:t>
            </a:r>
            <a:endParaRPr lang="en-US" altLang="ko-KR" dirty="0">
              <a:solidFill>
                <a:srgbClr val="3333FF"/>
              </a:solidFill>
              <a:latin typeface="+mj-lt"/>
              <a:cs typeface="MV Boli" pitchFamily="2" charset="0"/>
            </a:endParaRP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0851E6CF-B163-4951-8A51-D32536360652}"/>
              </a:ext>
            </a:extLst>
          </p:cNvPr>
          <p:cNvSpPr/>
          <p:nvPr/>
        </p:nvSpPr>
        <p:spPr>
          <a:xfrm>
            <a:off x="0" y="0"/>
            <a:ext cx="4473821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D942711A-354D-48A2-B4A4-07E8EB37A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2413" y="4922666"/>
            <a:ext cx="1739587" cy="1528934"/>
          </a:xfrm>
          <a:prstGeom prst="rect">
            <a:avLst/>
          </a:prstGeom>
        </p:spPr>
      </p:pic>
      <p:grpSp>
        <p:nvGrpSpPr>
          <p:cNvPr id="16" name="组合 34">
            <a:extLst>
              <a:ext uri="{FF2B5EF4-FFF2-40B4-BE49-F238E27FC236}">
                <a16:creationId xmlns:a16="http://schemas.microsoft.com/office/drawing/2014/main" id="{AAF346AE-0861-4C0B-A159-D0F3142B2E24}"/>
              </a:ext>
            </a:extLst>
          </p:cNvPr>
          <p:cNvGrpSpPr/>
          <p:nvPr/>
        </p:nvGrpSpPr>
        <p:grpSpPr>
          <a:xfrm>
            <a:off x="0" y="282679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17" name="流程图: 过程 35">
              <a:extLst>
                <a:ext uri="{FF2B5EF4-FFF2-40B4-BE49-F238E27FC236}">
                  <a16:creationId xmlns:a16="http://schemas.microsoft.com/office/drawing/2014/main" id="{59F0878D-0120-46FF-BBC9-F67FDFEE6D54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8" name="等腰三角形 36">
              <a:extLst>
                <a:ext uri="{FF2B5EF4-FFF2-40B4-BE49-F238E27FC236}">
                  <a16:creationId xmlns:a16="http://schemas.microsoft.com/office/drawing/2014/main" id="{DBE08676-7585-452B-9A1B-DA59E6706BE8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9" name="副标题 1">
            <a:extLst>
              <a:ext uri="{FF2B5EF4-FFF2-40B4-BE49-F238E27FC236}">
                <a16:creationId xmlns:a16="http://schemas.microsoft.com/office/drawing/2014/main" id="{00CBD915-0F40-4164-82B4-56358471A284}"/>
              </a:ext>
            </a:extLst>
          </p:cNvPr>
          <p:cNvSpPr txBox="1">
            <a:spLocks/>
          </p:cNvSpPr>
          <p:nvPr/>
        </p:nvSpPr>
        <p:spPr>
          <a:xfrm>
            <a:off x="202481" y="348423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MODEL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A8BEBF8E-FB65-43F9-B2F6-3987E7046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1521" y="1798426"/>
            <a:ext cx="5303092" cy="3307119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525D92B2-EAC1-4BE3-8A3B-7C4E4701183E}"/>
              </a:ext>
            </a:extLst>
          </p:cNvPr>
          <p:cNvSpPr txBox="1"/>
          <p:nvPr/>
        </p:nvSpPr>
        <p:spPr>
          <a:xfrm>
            <a:off x="331022" y="3030398"/>
            <a:ext cx="1320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200" i="0" u="none" strike="noStrike" baseline="0" dirty="0">
                <a:latin typeface="+mj-lt"/>
              </a:rPr>
              <a:t>an old farmer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9E040062-86CC-4DC3-93DE-C769600E5F29}"/>
              </a:ext>
            </a:extLst>
          </p:cNvPr>
          <p:cNvSpPr txBox="1"/>
          <p:nvPr/>
        </p:nvSpPr>
        <p:spPr>
          <a:xfrm>
            <a:off x="-235669" y="4016622"/>
            <a:ext cx="22080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200" i="0" u="none" strike="noStrike" baseline="0" dirty="0">
                <a:latin typeface="+mj-lt"/>
              </a:rPr>
              <a:t>in the farmer’s field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8868C2F4-D5B5-488F-8324-9398C0FFA64E}"/>
              </a:ext>
            </a:extLst>
          </p:cNvPr>
          <p:cNvSpPr txBox="1"/>
          <p:nvPr/>
        </p:nvSpPr>
        <p:spPr>
          <a:xfrm>
            <a:off x="633905" y="5093367"/>
            <a:ext cx="13513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200" i="0" u="none" strike="noStrike" baseline="0" dirty="0">
                <a:latin typeface="+mj-lt"/>
              </a:rPr>
              <a:t>The value of hard work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33AC597B-D196-4A58-BC1E-B6DE2AD39B1D}"/>
              </a:ext>
            </a:extLst>
          </p:cNvPr>
          <p:cNvSpPr txBox="1"/>
          <p:nvPr/>
        </p:nvSpPr>
        <p:spPr>
          <a:xfrm>
            <a:off x="2383238" y="5093367"/>
            <a:ext cx="11931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200" i="0" u="none" strike="noStrike" baseline="0" dirty="0">
                <a:latin typeface="+mj-lt"/>
              </a:rPr>
              <a:t>the son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4131902B-183C-4BB3-A83B-0E7F1071025D}"/>
              </a:ext>
            </a:extLst>
          </p:cNvPr>
          <p:cNvSpPr txBox="1"/>
          <p:nvPr/>
        </p:nvSpPr>
        <p:spPr>
          <a:xfrm>
            <a:off x="3102742" y="4013961"/>
            <a:ext cx="1405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sz="1200" i="0" u="none" strike="noStrike" baseline="0" dirty="0">
                <a:latin typeface="+mj-lt"/>
              </a:rPr>
              <a:t>dig the field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plant seeds</a:t>
            </a:r>
            <a:endParaRPr lang="en-US" sz="1200" i="0" u="none" strike="noStrike" baseline="0" dirty="0">
              <a:latin typeface="+mj-lt"/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A9C0F122-DD6F-4212-A460-0C3C149743A4}"/>
              </a:ext>
            </a:extLst>
          </p:cNvPr>
          <p:cNvSpPr txBox="1"/>
          <p:nvPr/>
        </p:nvSpPr>
        <p:spPr>
          <a:xfrm>
            <a:off x="2664666" y="2994916"/>
            <a:ext cx="14646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200" i="0" u="none" strike="noStrike" baseline="0" dirty="0">
                <a:latin typeface="+mj-lt"/>
              </a:rPr>
              <a:t>sold the crops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72D56E20-BA20-4166-940B-186E9AD18DA1}"/>
              </a:ext>
            </a:extLst>
          </p:cNvPr>
          <p:cNvSpPr txBox="1"/>
          <p:nvPr/>
        </p:nvSpPr>
        <p:spPr>
          <a:xfrm>
            <a:off x="1456144" y="1288108"/>
            <a:ext cx="14319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200" dirty="0">
                <a:latin typeface="+mj-lt"/>
              </a:rPr>
              <a:t>to motivate his son to work hard</a:t>
            </a:r>
            <a:endParaRPr lang="en-US" sz="1200" i="0" u="none" strike="noStrike" baseline="0" dirty="0">
              <a:latin typeface="+mj-lt"/>
            </a:endParaRPr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48F0F58D-06C7-4E63-8DB8-39A7F3AA5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100" y="3153134"/>
            <a:ext cx="853272" cy="72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1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3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3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3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3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A49E8B77-A96B-42D0-ADDA-7BDC0D719FCF}"/>
              </a:ext>
            </a:extLst>
          </p:cNvPr>
          <p:cNvGrpSpPr/>
          <p:nvPr/>
        </p:nvGrpSpPr>
        <p:grpSpPr>
          <a:xfrm>
            <a:off x="2322974" y="92231"/>
            <a:ext cx="9869026" cy="6359369"/>
            <a:chOff x="850252" y="0"/>
            <a:chExt cx="10363848" cy="6858000"/>
          </a:xfrm>
        </p:grpSpPr>
        <p:pic>
          <p:nvPicPr>
            <p:cNvPr id="3" name="Picture 2" descr="نتيجة بحث الصور عن letter sheet">
              <a:extLst>
                <a:ext uri="{FF2B5EF4-FFF2-40B4-BE49-F238E27FC236}">
                  <a16:creationId xmlns:a16="http://schemas.microsoft.com/office/drawing/2014/main" id="{8A252A8E-4D39-4113-B408-D00ADB7A64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78"/>
            <a:stretch/>
          </p:blipFill>
          <p:spPr bwMode="auto">
            <a:xfrm>
              <a:off x="850252" y="0"/>
              <a:ext cx="1036384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53BAC356-852C-4332-B5AD-3ADDD905552A}"/>
                </a:ext>
              </a:extLst>
            </p:cNvPr>
            <p:cNvSpPr/>
            <p:nvPr/>
          </p:nvSpPr>
          <p:spPr>
            <a:xfrm>
              <a:off x="850252" y="0"/>
              <a:ext cx="10363848" cy="6858000"/>
            </a:xfrm>
            <a:custGeom>
              <a:avLst/>
              <a:gdLst>
                <a:gd name="connsiteX0" fmla="*/ 0 w 10363848"/>
                <a:gd name="connsiteY0" fmla="*/ 0 h 6858000"/>
                <a:gd name="connsiteX1" fmla="*/ 2413648 w 10363848"/>
                <a:gd name="connsiteY1" fmla="*/ 0 h 6858000"/>
                <a:gd name="connsiteX2" fmla="*/ 2413648 w 10363848"/>
                <a:gd name="connsiteY2" fmla="*/ 6833410 h 6858000"/>
                <a:gd name="connsiteX3" fmla="*/ 3074048 w 10363848"/>
                <a:gd name="connsiteY3" fmla="*/ 6833410 h 6858000"/>
                <a:gd name="connsiteX4" fmla="*/ 3074048 w 10363848"/>
                <a:gd name="connsiteY4" fmla="*/ 0 h 6858000"/>
                <a:gd name="connsiteX5" fmla="*/ 10363848 w 10363848"/>
                <a:gd name="connsiteY5" fmla="*/ 0 h 6858000"/>
                <a:gd name="connsiteX6" fmla="*/ 10363848 w 10363848"/>
                <a:gd name="connsiteY6" fmla="*/ 6858000 h 6858000"/>
                <a:gd name="connsiteX7" fmla="*/ 0 w 10363848"/>
                <a:gd name="connsiteY7" fmla="*/ 6858000 h 6858000"/>
                <a:gd name="connsiteX8" fmla="*/ 0 w 10363848"/>
                <a:gd name="connsiteY8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63848" h="6858000">
                  <a:moveTo>
                    <a:pt x="0" y="0"/>
                  </a:moveTo>
                  <a:lnTo>
                    <a:pt x="2413648" y="0"/>
                  </a:lnTo>
                  <a:lnTo>
                    <a:pt x="2413648" y="6833410"/>
                  </a:lnTo>
                  <a:lnTo>
                    <a:pt x="3074048" y="6833410"/>
                  </a:lnTo>
                  <a:lnTo>
                    <a:pt x="3074048" y="0"/>
                  </a:lnTo>
                  <a:lnTo>
                    <a:pt x="10363848" y="0"/>
                  </a:lnTo>
                  <a:lnTo>
                    <a:pt x="103638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 dirty="0"/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7004FE4-2FB3-4CF8-977F-55494436D771}"/>
              </a:ext>
            </a:extLst>
          </p:cNvPr>
          <p:cNvSpPr/>
          <p:nvPr/>
        </p:nvSpPr>
        <p:spPr>
          <a:xfrm>
            <a:off x="0" y="0"/>
            <a:ext cx="4473821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D942711A-354D-48A2-B4A4-07E8EB37A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2413" y="4922666"/>
            <a:ext cx="1739587" cy="1528934"/>
          </a:xfrm>
          <a:prstGeom prst="rect">
            <a:avLst/>
          </a:prstGeom>
        </p:spPr>
      </p:pic>
      <p:grpSp>
        <p:nvGrpSpPr>
          <p:cNvPr id="16" name="组合 34">
            <a:extLst>
              <a:ext uri="{FF2B5EF4-FFF2-40B4-BE49-F238E27FC236}">
                <a16:creationId xmlns:a16="http://schemas.microsoft.com/office/drawing/2014/main" id="{AAF346AE-0861-4C0B-A159-D0F3142B2E24}"/>
              </a:ext>
            </a:extLst>
          </p:cNvPr>
          <p:cNvGrpSpPr/>
          <p:nvPr/>
        </p:nvGrpSpPr>
        <p:grpSpPr>
          <a:xfrm>
            <a:off x="6920374" y="1861827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17" name="流程图: 过程 35">
              <a:extLst>
                <a:ext uri="{FF2B5EF4-FFF2-40B4-BE49-F238E27FC236}">
                  <a16:creationId xmlns:a16="http://schemas.microsoft.com/office/drawing/2014/main" id="{59F0878D-0120-46FF-BBC9-F67FDFEE6D54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8" name="等腰三角形 36">
              <a:extLst>
                <a:ext uri="{FF2B5EF4-FFF2-40B4-BE49-F238E27FC236}">
                  <a16:creationId xmlns:a16="http://schemas.microsoft.com/office/drawing/2014/main" id="{DBE08676-7585-452B-9A1B-DA59E6706BE8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9" name="副标题 1">
            <a:extLst>
              <a:ext uri="{FF2B5EF4-FFF2-40B4-BE49-F238E27FC236}">
                <a16:creationId xmlns:a16="http://schemas.microsoft.com/office/drawing/2014/main" id="{00CBD915-0F40-4164-82B4-56358471A284}"/>
              </a:ext>
            </a:extLst>
          </p:cNvPr>
          <p:cNvSpPr txBox="1">
            <a:spLocks/>
          </p:cNvSpPr>
          <p:nvPr/>
        </p:nvSpPr>
        <p:spPr>
          <a:xfrm>
            <a:off x="7122855" y="1927571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HOMEWORK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DC3E6D7-BE70-4BCF-B69B-270EAB74D33D}"/>
              </a:ext>
            </a:extLst>
          </p:cNvPr>
          <p:cNvSpPr txBox="1"/>
          <p:nvPr/>
        </p:nvSpPr>
        <p:spPr>
          <a:xfrm>
            <a:off x="6921500" y="2316946"/>
            <a:ext cx="32776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solidFill>
                  <a:srgbClr val="000000"/>
                </a:solidFill>
                <a:latin typeface="+mj-lt"/>
              </a:rPr>
              <a:t>Use your notes to write your story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10FDE7A3-B69A-4A7D-90DE-5AC69609F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1521" y="1798426"/>
            <a:ext cx="5303092" cy="330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8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ve a Nice Day Lettering on Watercolor Stroke with White Frame. Orange  Grunge Abstract Background Brush Paint Texture Stock Vector - Illustration  of greeting, logo: 93032622">
            <a:extLst>
              <a:ext uri="{FF2B5EF4-FFF2-40B4-BE49-F238E27FC236}">
                <a16:creationId xmlns:a16="http://schemas.microsoft.com/office/drawing/2014/main" id="{346C5184-A569-4855-9979-120938E0F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2" b="21058"/>
          <a:stretch/>
        </p:blipFill>
        <p:spPr bwMode="auto">
          <a:xfrm>
            <a:off x="2667000" y="1436914"/>
            <a:ext cx="6858000" cy="3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حر: شكل 4">
            <a:extLst>
              <a:ext uri="{FF2B5EF4-FFF2-40B4-BE49-F238E27FC236}">
                <a16:creationId xmlns:a16="http://schemas.microsoft.com/office/drawing/2014/main" id="{717E031E-DFFD-4B25-9A23-F00EF0586121}"/>
              </a:ext>
            </a:extLst>
          </p:cNvPr>
          <p:cNvSpPr/>
          <p:nvPr/>
        </p:nvSpPr>
        <p:spPr>
          <a:xfrm rot="5400000" flipV="1">
            <a:off x="8443572" y="4172954"/>
            <a:ext cx="2523085" cy="119695"/>
          </a:xfrm>
          <a:custGeom>
            <a:avLst/>
            <a:gdLst>
              <a:gd name="connsiteX0" fmla="*/ 0 w 434929"/>
              <a:gd name="connsiteY0" fmla="*/ 796 h 239390"/>
              <a:gd name="connsiteX1" fmla="*/ 434821 w 434929"/>
              <a:gd name="connsiteY1" fmla="*/ 796 h 239390"/>
              <a:gd name="connsiteX2" fmla="*/ 416137 w 434929"/>
              <a:gd name="connsiteY2" fmla="*/ 93342 h 239390"/>
              <a:gd name="connsiteX3" fmla="*/ 195801 w 434929"/>
              <a:gd name="connsiteY3" fmla="*/ 239390 h 239390"/>
              <a:gd name="connsiteX4" fmla="*/ 0 w 434929"/>
              <a:gd name="connsiteY4" fmla="*/ 239390 h 239390"/>
              <a:gd name="connsiteX5" fmla="*/ 434876 w 434929"/>
              <a:gd name="connsiteY5" fmla="*/ 0 h 239390"/>
              <a:gd name="connsiteX6" fmla="*/ 434929 w 434929"/>
              <a:gd name="connsiteY6" fmla="*/ 262 h 239390"/>
              <a:gd name="connsiteX7" fmla="*/ 434902 w 434929"/>
              <a:gd name="connsiteY7" fmla="*/ 396 h 2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929" h="239390">
                <a:moveTo>
                  <a:pt x="0" y="796"/>
                </a:moveTo>
                <a:lnTo>
                  <a:pt x="434821" y="796"/>
                </a:lnTo>
                <a:lnTo>
                  <a:pt x="416137" y="93342"/>
                </a:lnTo>
                <a:cubicBezTo>
                  <a:pt x="379836" y="179168"/>
                  <a:pt x="294851" y="239390"/>
                  <a:pt x="195801" y="239390"/>
                </a:cubicBezTo>
                <a:lnTo>
                  <a:pt x="0" y="239390"/>
                </a:lnTo>
                <a:close/>
                <a:moveTo>
                  <a:pt x="434876" y="0"/>
                </a:moveTo>
                <a:lnTo>
                  <a:pt x="434929" y="262"/>
                </a:lnTo>
                <a:lnTo>
                  <a:pt x="434902" y="396"/>
                </a:lnTo>
                <a:close/>
              </a:path>
            </a:pathLst>
          </a:custGeom>
          <a:solidFill>
            <a:srgbClr val="F15C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BFCA5B6-BDAC-4785-9302-5384D0269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2710" y="335545"/>
            <a:ext cx="585267" cy="5158799"/>
          </a:xfrm>
          <a:prstGeom prst="rect">
            <a:avLst/>
          </a:prstGeom>
        </p:spPr>
      </p:pic>
      <p:pic>
        <p:nvPicPr>
          <p:cNvPr id="6" name="Picture 2" descr="الصورة">
            <a:extLst>
              <a:ext uri="{FF2B5EF4-FFF2-40B4-BE49-F238E27FC236}">
                <a16:creationId xmlns:a16="http://schemas.microsoft.com/office/drawing/2014/main" id="{DDEA6CC2-9750-4922-96E9-AD1E990DB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7" b="18211"/>
          <a:stretch/>
        </p:blipFill>
        <p:spPr bwMode="auto">
          <a:xfrm>
            <a:off x="2484947" y="374574"/>
            <a:ext cx="7222106" cy="520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0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18507F3B-203A-4854-89B2-6B2ADA45F0D6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8277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013517C9-11B8-4084-A544-F0704356CAA6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Objectives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6F6E8A2-F195-4C08-AC32-5DC68826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07" y="2326757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6">
            <a:extLst>
              <a:ext uri="{FF2B5EF4-FFF2-40B4-BE49-F238E27FC236}">
                <a16:creationId xmlns:a16="http://schemas.microsoft.com/office/drawing/2014/main" id="{90D39C98-871B-4CDC-AF16-F9C6A523133C}"/>
              </a:ext>
            </a:extLst>
          </p:cNvPr>
          <p:cNvSpPr txBox="1">
            <a:spLocks/>
          </p:cNvSpPr>
          <p:nvPr/>
        </p:nvSpPr>
        <p:spPr>
          <a:xfrm>
            <a:off x="2328552" y="2441398"/>
            <a:ext cx="7534896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Make notes on a heard / read story “hidden treasure”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AF26516-1CF5-40EC-AF4C-319FD406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07" y="2900871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6">
            <a:extLst>
              <a:ext uri="{FF2B5EF4-FFF2-40B4-BE49-F238E27FC236}">
                <a16:creationId xmlns:a16="http://schemas.microsoft.com/office/drawing/2014/main" id="{50C2EAFA-AACD-417C-B23B-08FB8B2922C1}"/>
              </a:ext>
            </a:extLst>
          </p:cNvPr>
          <p:cNvSpPr txBox="1">
            <a:spLocks/>
          </p:cNvSpPr>
          <p:nvPr/>
        </p:nvSpPr>
        <p:spPr>
          <a:xfrm>
            <a:off x="2328552" y="3015512"/>
            <a:ext cx="7534896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Use the notes to write a story</a:t>
            </a:r>
          </a:p>
        </p:txBody>
      </p:sp>
    </p:spTree>
    <p:extLst>
      <p:ext uri="{BB962C8B-B14F-4D97-AF65-F5344CB8AC3E}">
        <p14:creationId xmlns:p14="http://schemas.microsoft.com/office/powerpoint/2010/main" val="293387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1F1A7A2-833A-4D93-B336-E72688204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59" y="0"/>
            <a:ext cx="5311141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8D2D917-C507-4A19-A909-7272ABA40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311141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F9C5473-A3D2-4011-B38F-1C7F8EA8E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938" y="1511261"/>
            <a:ext cx="4592765" cy="3199306"/>
          </a:xfrm>
          <a:prstGeom prst="rect">
            <a:avLst/>
          </a:prstGeom>
        </p:spPr>
      </p:pic>
      <p:pic>
        <p:nvPicPr>
          <p:cNvPr id="6" name="Picture 8" descr="المكتبة">
            <a:extLst>
              <a:ext uri="{FF2B5EF4-FFF2-40B4-BE49-F238E27FC236}">
                <a16:creationId xmlns:a16="http://schemas.microsoft.com/office/drawing/2014/main" id="{FB40818D-986E-4CBE-809F-667B7DAF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7719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B56D1822-0BC0-4E04-8281-8910856B1078}"/>
              </a:ext>
            </a:extLst>
          </p:cNvPr>
          <p:cNvSpPr/>
          <p:nvPr/>
        </p:nvSpPr>
        <p:spPr>
          <a:xfrm>
            <a:off x="5456649" y="2889577"/>
            <a:ext cx="1312557" cy="442674"/>
          </a:xfrm>
          <a:prstGeom prst="roundRect">
            <a:avLst/>
          </a:prstGeom>
          <a:solidFill>
            <a:srgbClr val="414B7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42-43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D7655C8-F04F-4949-A738-9CF4904D6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008" y="-1"/>
            <a:ext cx="1732371" cy="151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6EAA650-0A0F-4AD8-A0D0-361843D25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797" y="426673"/>
            <a:ext cx="8136363" cy="566776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BD3810-0002-4A19-AEBB-A5ECABF0B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271" y="1528156"/>
            <a:ext cx="2373775" cy="226164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Freeform: Shape 443">
            <a:extLst>
              <a:ext uri="{FF2B5EF4-FFF2-40B4-BE49-F238E27FC236}">
                <a16:creationId xmlns:a16="http://schemas.microsoft.com/office/drawing/2014/main" id="{FD6F00CB-5685-45D5-9708-4CB3EC0FD255}"/>
              </a:ext>
            </a:extLst>
          </p:cNvPr>
          <p:cNvSpPr/>
          <p:nvPr/>
        </p:nvSpPr>
        <p:spPr>
          <a:xfrm rot="10411499" flipH="1" flipV="1">
            <a:off x="399482" y="197776"/>
            <a:ext cx="797685" cy="457795"/>
          </a:xfrm>
          <a:custGeom>
            <a:avLst/>
            <a:gdLst>
              <a:gd name="connsiteX0" fmla="*/ 1341167 w 2220071"/>
              <a:gd name="connsiteY0" fmla="*/ 493432 h 633294"/>
              <a:gd name="connsiteX1" fmla="*/ 1299844 w 2220071"/>
              <a:gd name="connsiteY1" fmla="*/ 520451 h 633294"/>
              <a:gd name="connsiteX2" fmla="*/ 1341167 w 2220071"/>
              <a:gd name="connsiteY2" fmla="*/ 493432 h 633294"/>
              <a:gd name="connsiteX3" fmla="*/ 1180644 w 2220071"/>
              <a:gd name="connsiteY3" fmla="*/ 481512 h 633294"/>
              <a:gd name="connsiteX4" fmla="*/ 1130580 w 2220071"/>
              <a:gd name="connsiteY4" fmla="*/ 503762 h 633294"/>
              <a:gd name="connsiteX5" fmla="*/ 1183823 w 2220071"/>
              <a:gd name="connsiteY5" fmla="*/ 490253 h 633294"/>
              <a:gd name="connsiteX6" fmla="*/ 1180644 w 2220071"/>
              <a:gd name="connsiteY6" fmla="*/ 481512 h 633294"/>
              <a:gd name="connsiteX7" fmla="*/ 1223953 w 2220071"/>
              <a:gd name="connsiteY7" fmla="*/ 466115 h 633294"/>
              <a:gd name="connsiteX8" fmla="*/ 1283156 w 2220071"/>
              <a:gd name="connsiteY8" fmla="*/ 479128 h 633294"/>
              <a:gd name="connsiteX9" fmla="*/ 1266468 w 2220071"/>
              <a:gd name="connsiteY9" fmla="*/ 518861 h 633294"/>
              <a:gd name="connsiteX10" fmla="*/ 1246601 w 2220071"/>
              <a:gd name="connsiteY10" fmla="*/ 538728 h 633294"/>
              <a:gd name="connsiteX11" fmla="*/ 1220377 w 2220071"/>
              <a:gd name="connsiteY11" fmla="*/ 542701 h 633294"/>
              <a:gd name="connsiteX12" fmla="*/ 1217198 w 2220071"/>
              <a:gd name="connsiteY12" fmla="*/ 514093 h 633294"/>
              <a:gd name="connsiteX13" fmla="*/ 1180644 w 2220071"/>
              <a:gd name="connsiteY13" fmla="*/ 529986 h 633294"/>
              <a:gd name="connsiteX14" fmla="*/ 1105150 w 2220071"/>
              <a:gd name="connsiteY14" fmla="*/ 513298 h 633294"/>
              <a:gd name="connsiteX15" fmla="*/ 1152830 w 2220071"/>
              <a:gd name="connsiteY15" fmla="*/ 475154 h 633294"/>
              <a:gd name="connsiteX16" fmla="*/ 1223953 w 2220071"/>
              <a:gd name="connsiteY16" fmla="*/ 466115 h 633294"/>
              <a:gd name="connsiteX17" fmla="*/ 1431759 w 2220071"/>
              <a:gd name="connsiteY17" fmla="*/ 447341 h 633294"/>
              <a:gd name="connsiteX18" fmla="*/ 1424607 w 2220071"/>
              <a:gd name="connsiteY18" fmla="*/ 461645 h 633294"/>
              <a:gd name="connsiteX19" fmla="*/ 1413481 w 2220071"/>
              <a:gd name="connsiteY19" fmla="*/ 460851 h 633294"/>
              <a:gd name="connsiteX20" fmla="*/ 1410303 w 2220071"/>
              <a:gd name="connsiteY20" fmla="*/ 451315 h 633294"/>
              <a:gd name="connsiteX21" fmla="*/ 1431759 w 2220071"/>
              <a:gd name="connsiteY21" fmla="*/ 447341 h 633294"/>
              <a:gd name="connsiteX22" fmla="*/ 1563440 w 2220071"/>
              <a:gd name="connsiteY22" fmla="*/ 353132 h 633294"/>
              <a:gd name="connsiteX23" fmla="*/ 1559986 w 2220071"/>
              <a:gd name="connsiteY23" fmla="*/ 362336 h 633294"/>
              <a:gd name="connsiteX24" fmla="*/ 1535066 w 2220071"/>
              <a:gd name="connsiteY24" fmla="*/ 371052 h 633294"/>
              <a:gd name="connsiteX25" fmla="*/ 1562085 w 2220071"/>
              <a:gd name="connsiteY25" fmla="*/ 351186 h 633294"/>
              <a:gd name="connsiteX26" fmla="*/ 1562642 w 2220071"/>
              <a:gd name="connsiteY26" fmla="*/ 351252 h 633294"/>
              <a:gd name="connsiteX27" fmla="*/ 1562880 w 2220071"/>
              <a:gd name="connsiteY27" fmla="*/ 351981 h 633294"/>
              <a:gd name="connsiteX28" fmla="*/ 1678802 w 2220071"/>
              <a:gd name="connsiteY28" fmla="*/ 325657 h 633294"/>
              <a:gd name="connsiteX29" fmla="*/ 1701947 w 2220071"/>
              <a:gd name="connsiteY29" fmla="*/ 327346 h 633294"/>
              <a:gd name="connsiteX30" fmla="*/ 1703536 w 2220071"/>
              <a:gd name="connsiteY30" fmla="*/ 336882 h 633294"/>
              <a:gd name="connsiteX31" fmla="*/ 1652677 w 2220071"/>
              <a:gd name="connsiteY31" fmla="*/ 342444 h 633294"/>
              <a:gd name="connsiteX32" fmla="*/ 1678802 w 2220071"/>
              <a:gd name="connsiteY32" fmla="*/ 325657 h 633294"/>
              <a:gd name="connsiteX33" fmla="*/ 1717840 w 2220071"/>
              <a:gd name="connsiteY33" fmla="*/ 228012 h 633294"/>
              <a:gd name="connsiteX34" fmla="*/ 1681285 w 2220071"/>
              <a:gd name="connsiteY34" fmla="*/ 244700 h 633294"/>
              <a:gd name="connsiteX35" fmla="*/ 1681286 w 2220071"/>
              <a:gd name="connsiteY35" fmla="*/ 244701 h 633294"/>
              <a:gd name="connsiteX36" fmla="*/ 1681285 w 2220071"/>
              <a:gd name="connsiteY36" fmla="*/ 244701 h 633294"/>
              <a:gd name="connsiteX37" fmla="*/ 1682368 w 2220071"/>
              <a:gd name="connsiteY37" fmla="*/ 247516 h 633294"/>
              <a:gd name="connsiteX38" fmla="*/ 1685258 w 2220071"/>
              <a:gd name="connsiteY38" fmla="*/ 255031 h 633294"/>
              <a:gd name="connsiteX39" fmla="*/ 1685259 w 2220071"/>
              <a:gd name="connsiteY39" fmla="*/ 255031 h 633294"/>
              <a:gd name="connsiteX40" fmla="*/ 1685335 w 2220071"/>
              <a:gd name="connsiteY40" fmla="*/ 255020 h 633294"/>
              <a:gd name="connsiteX41" fmla="*/ 1707212 w 2220071"/>
              <a:gd name="connsiteY41" fmla="*/ 251951 h 633294"/>
              <a:gd name="connsiteX42" fmla="*/ 1717789 w 2220071"/>
              <a:gd name="connsiteY42" fmla="*/ 228128 h 633294"/>
              <a:gd name="connsiteX43" fmla="*/ 1717841 w 2220071"/>
              <a:gd name="connsiteY43" fmla="*/ 228013 h 633294"/>
              <a:gd name="connsiteX44" fmla="*/ 1717839 w 2220071"/>
              <a:gd name="connsiteY44" fmla="*/ 228014 h 633294"/>
              <a:gd name="connsiteX45" fmla="*/ 1944322 w 2220071"/>
              <a:gd name="connsiteY45" fmla="*/ 211213 h 633294"/>
              <a:gd name="connsiteX46" fmla="*/ 1901409 w 2220071"/>
              <a:gd name="connsiteY46" fmla="*/ 225629 h 633294"/>
              <a:gd name="connsiteX47" fmla="*/ 1903793 w 2220071"/>
              <a:gd name="connsiteY47" fmla="*/ 234370 h 633294"/>
              <a:gd name="connsiteX48" fmla="*/ 1961804 w 2220071"/>
              <a:gd name="connsiteY48" fmla="*/ 217682 h 633294"/>
              <a:gd name="connsiteX49" fmla="*/ 1944322 w 2220071"/>
              <a:gd name="connsiteY49" fmla="*/ 211213 h 633294"/>
              <a:gd name="connsiteX50" fmla="*/ 2220071 w 2220071"/>
              <a:gd name="connsiteY50" fmla="*/ 169207 h 633294"/>
              <a:gd name="connsiteX51" fmla="*/ 2104844 w 2220071"/>
              <a:gd name="connsiteY51" fmla="*/ 200199 h 633294"/>
              <a:gd name="connsiteX52" fmla="*/ 2220071 w 2220071"/>
              <a:gd name="connsiteY52" fmla="*/ 169207 h 633294"/>
              <a:gd name="connsiteX53" fmla="*/ 2042066 w 2220071"/>
              <a:gd name="connsiteY53" fmla="*/ 168412 h 633294"/>
              <a:gd name="connsiteX54" fmla="*/ 1993591 w 2220071"/>
              <a:gd name="connsiteY54" fmla="*/ 204172 h 633294"/>
              <a:gd name="connsiteX55" fmla="*/ 1995975 w 2220071"/>
              <a:gd name="connsiteY55" fmla="*/ 214503 h 633294"/>
              <a:gd name="connsiteX56" fmla="*/ 2054780 w 2220071"/>
              <a:gd name="connsiteY56" fmla="*/ 204172 h 633294"/>
              <a:gd name="connsiteX57" fmla="*/ 2042066 w 2220071"/>
              <a:gd name="connsiteY57" fmla="*/ 168412 h 633294"/>
              <a:gd name="connsiteX58" fmla="*/ 241344 w 2220071"/>
              <a:gd name="connsiteY58" fmla="*/ 127089 h 633294"/>
              <a:gd name="connsiteX59" fmla="*/ 229424 w 2220071"/>
              <a:gd name="connsiteY59" fmla="*/ 131062 h 633294"/>
              <a:gd name="connsiteX60" fmla="*/ 231013 w 2220071"/>
              <a:gd name="connsiteY60" fmla="*/ 137420 h 633294"/>
              <a:gd name="connsiteX61" fmla="*/ 231808 w 2220071"/>
              <a:gd name="connsiteY61" fmla="*/ 137420 h 633294"/>
              <a:gd name="connsiteX62" fmla="*/ 252469 w 2220071"/>
              <a:gd name="connsiteY62" fmla="*/ 137420 h 633294"/>
              <a:gd name="connsiteX63" fmla="*/ 254059 w 2220071"/>
              <a:gd name="connsiteY63" fmla="*/ 131858 h 633294"/>
              <a:gd name="connsiteX64" fmla="*/ 242139 w 2220071"/>
              <a:gd name="connsiteY64" fmla="*/ 127089 h 633294"/>
              <a:gd name="connsiteX65" fmla="*/ 241706 w 2220071"/>
              <a:gd name="connsiteY65" fmla="*/ 127234 h 633294"/>
              <a:gd name="connsiteX66" fmla="*/ 1691616 w 2220071"/>
              <a:gd name="connsiteY66" fmla="*/ 88945 h 633294"/>
              <a:gd name="connsiteX67" fmla="*/ 1717046 w 2220071"/>
              <a:gd name="connsiteY67" fmla="*/ 120732 h 633294"/>
              <a:gd name="connsiteX68" fmla="*/ 1691616 w 2220071"/>
              <a:gd name="connsiteY68" fmla="*/ 88945 h 633294"/>
              <a:gd name="connsiteX69" fmla="*/ 254059 w 2220071"/>
              <a:gd name="connsiteY69" fmla="*/ 81793 h 633294"/>
              <a:gd name="connsiteX70" fmla="*/ 254129 w 2220071"/>
              <a:gd name="connsiteY70" fmla="*/ 81797 h 633294"/>
              <a:gd name="connsiteX71" fmla="*/ 254122 w 2220071"/>
              <a:gd name="connsiteY71" fmla="*/ 81801 h 633294"/>
              <a:gd name="connsiteX72" fmla="*/ 1939653 w 2220071"/>
              <a:gd name="connsiteY72" fmla="*/ 54166 h 633294"/>
              <a:gd name="connsiteX73" fmla="*/ 1957036 w 2220071"/>
              <a:gd name="connsiteY73" fmla="*/ 57953 h 633294"/>
              <a:gd name="connsiteX74" fmla="*/ 1910150 w 2220071"/>
              <a:gd name="connsiteY74" fmla="*/ 73051 h 633294"/>
              <a:gd name="connsiteX75" fmla="*/ 1939653 w 2220071"/>
              <a:gd name="connsiteY75" fmla="*/ 54166 h 633294"/>
              <a:gd name="connsiteX76" fmla="*/ 1355608 w 2220071"/>
              <a:gd name="connsiteY76" fmla="*/ 389 h 633294"/>
              <a:gd name="connsiteX77" fmla="*/ 1457189 w 2220071"/>
              <a:gd name="connsiteY77" fmla="*/ 14246 h 633294"/>
              <a:gd name="connsiteX78" fmla="*/ 1467520 w 2220071"/>
              <a:gd name="connsiteY78" fmla="*/ 48417 h 633294"/>
              <a:gd name="connsiteX79" fmla="*/ 1528709 w 2220071"/>
              <a:gd name="connsiteY79" fmla="*/ 5505 h 633294"/>
              <a:gd name="connsiteX80" fmla="*/ 1526325 w 2220071"/>
              <a:gd name="connsiteY80" fmla="*/ 32524 h 633294"/>
              <a:gd name="connsiteX81" fmla="*/ 1570032 w 2220071"/>
              <a:gd name="connsiteY81" fmla="*/ 22193 h 633294"/>
              <a:gd name="connsiteX82" fmla="*/ 1620096 w 2220071"/>
              <a:gd name="connsiteY82" fmla="*/ 7094 h 633294"/>
              <a:gd name="connsiteX83" fmla="*/ 1696384 w 2220071"/>
              <a:gd name="connsiteY83" fmla="*/ 46828 h 633294"/>
              <a:gd name="connsiteX84" fmla="*/ 1727376 w 2220071"/>
              <a:gd name="connsiteY84" fmla="*/ 61132 h 633294"/>
              <a:gd name="connsiteX85" fmla="*/ 1790155 w 2220071"/>
              <a:gd name="connsiteY85" fmla="*/ 36497 h 633294"/>
              <a:gd name="connsiteX86" fmla="*/ 1852934 w 2220071"/>
              <a:gd name="connsiteY86" fmla="*/ 22193 h 633294"/>
              <a:gd name="connsiteX87" fmla="*/ 1764726 w 2220071"/>
              <a:gd name="connsiteY87" fmla="*/ 100071 h 633294"/>
              <a:gd name="connsiteX88" fmla="*/ 1806049 w 2220071"/>
              <a:gd name="connsiteY88" fmla="*/ 95303 h 633294"/>
              <a:gd name="connsiteX89" fmla="*/ 1777441 w 2220071"/>
              <a:gd name="connsiteY89" fmla="*/ 129473 h 633294"/>
              <a:gd name="connsiteX90" fmla="*/ 1849756 w 2220071"/>
              <a:gd name="connsiteY90" fmla="*/ 103249 h 633294"/>
              <a:gd name="connsiteX91" fmla="*/ 1894257 w 2220071"/>
              <a:gd name="connsiteY91" fmla="*/ 88151 h 633294"/>
              <a:gd name="connsiteX92" fmla="*/ 1863265 w 2220071"/>
              <a:gd name="connsiteY92" fmla="*/ 107223 h 633294"/>
              <a:gd name="connsiteX93" fmla="*/ 1864854 w 2220071"/>
              <a:gd name="connsiteY93" fmla="*/ 114375 h 633294"/>
              <a:gd name="connsiteX94" fmla="*/ 1939553 w 2220071"/>
              <a:gd name="connsiteY94" fmla="*/ 107223 h 633294"/>
              <a:gd name="connsiteX95" fmla="*/ 1957830 w 2220071"/>
              <a:gd name="connsiteY95" fmla="*/ 142983 h 633294"/>
              <a:gd name="connsiteX96" fmla="*/ 2044450 w 2220071"/>
              <a:gd name="connsiteY96" fmla="*/ 149340 h 633294"/>
              <a:gd name="connsiteX97" fmla="*/ 2081799 w 2220071"/>
              <a:gd name="connsiteY97" fmla="*/ 133447 h 633294"/>
              <a:gd name="connsiteX98" fmla="*/ 2088157 w 2220071"/>
              <a:gd name="connsiteY98" fmla="*/ 203378 h 633294"/>
              <a:gd name="connsiteX99" fmla="*/ 2019020 w 2220071"/>
              <a:gd name="connsiteY99" fmla="*/ 230397 h 633294"/>
              <a:gd name="connsiteX100" fmla="*/ 1985644 w 2220071"/>
              <a:gd name="connsiteY100" fmla="*/ 245495 h 633294"/>
              <a:gd name="connsiteX101" fmla="*/ 1951473 w 2220071"/>
              <a:gd name="connsiteY101" fmla="*/ 250263 h 633294"/>
              <a:gd name="connsiteX102" fmla="*/ 1914124 w 2220071"/>
              <a:gd name="connsiteY102" fmla="*/ 259005 h 633294"/>
              <a:gd name="connsiteX103" fmla="*/ 1859292 w 2220071"/>
              <a:gd name="connsiteY103" fmla="*/ 288407 h 633294"/>
              <a:gd name="connsiteX104" fmla="*/ 1768699 w 2220071"/>
              <a:gd name="connsiteY104" fmla="*/ 317810 h 633294"/>
              <a:gd name="connsiteX105" fmla="*/ 1736912 w 2220071"/>
              <a:gd name="connsiteY105" fmla="*/ 324962 h 633294"/>
              <a:gd name="connsiteX106" fmla="*/ 1716251 w 2220071"/>
              <a:gd name="connsiteY106" fmla="*/ 277282 h 633294"/>
              <a:gd name="connsiteX107" fmla="*/ 1651883 w 2220071"/>
              <a:gd name="connsiteY107" fmla="*/ 314632 h 633294"/>
              <a:gd name="connsiteX108" fmla="*/ 1611355 w 2220071"/>
              <a:gd name="connsiteY108" fmla="*/ 326552 h 633294"/>
              <a:gd name="connsiteX109" fmla="*/ 1643936 w 2220071"/>
              <a:gd name="connsiteY109" fmla="*/ 363901 h 633294"/>
              <a:gd name="connsiteX110" fmla="*/ 1604997 w 2220071"/>
              <a:gd name="connsiteY110" fmla="*/ 376616 h 633294"/>
              <a:gd name="connsiteX111" fmla="*/ 1588905 w 2220071"/>
              <a:gd name="connsiteY111" fmla="*/ 354365 h 633294"/>
              <a:gd name="connsiteX112" fmla="*/ 1565041 w 2220071"/>
              <a:gd name="connsiteY112" fmla="*/ 351536 h 633294"/>
              <a:gd name="connsiteX113" fmla="*/ 1565263 w 2220071"/>
              <a:gd name="connsiteY113" fmla="*/ 351980 h 633294"/>
              <a:gd name="connsiteX114" fmla="*/ 1563440 w 2220071"/>
              <a:gd name="connsiteY114" fmla="*/ 353132 h 633294"/>
              <a:gd name="connsiteX115" fmla="*/ 1564081 w 2220071"/>
              <a:gd name="connsiteY115" fmla="*/ 351423 h 633294"/>
              <a:gd name="connsiteX116" fmla="*/ 1562642 w 2220071"/>
              <a:gd name="connsiteY116" fmla="*/ 351252 h 633294"/>
              <a:gd name="connsiteX117" fmla="*/ 1556622 w 2220071"/>
              <a:gd name="connsiteY117" fmla="*/ 332810 h 633294"/>
              <a:gd name="connsiteX118" fmla="*/ 1548576 w 2220071"/>
              <a:gd name="connsiteY118" fmla="*/ 308274 h 633294"/>
              <a:gd name="connsiteX119" fmla="*/ 1484207 w 2220071"/>
              <a:gd name="connsiteY119" fmla="*/ 375026 h 633294"/>
              <a:gd name="connsiteX120" fmla="*/ 1425402 w 2220071"/>
              <a:gd name="connsiteY120" fmla="*/ 398867 h 633294"/>
              <a:gd name="connsiteX121" fmla="*/ 1291897 w 2220071"/>
              <a:gd name="connsiteY121" fmla="*/ 437805 h 633294"/>
              <a:gd name="connsiteX122" fmla="*/ 1276799 w 2220071"/>
              <a:gd name="connsiteY122" fmla="*/ 444957 h 633294"/>
              <a:gd name="connsiteX123" fmla="*/ 1259316 w 2220071"/>
              <a:gd name="connsiteY123" fmla="*/ 446547 h 633294"/>
              <a:gd name="connsiteX124" fmla="*/ 1260835 w 2220071"/>
              <a:gd name="connsiteY124" fmla="*/ 430598 h 633294"/>
              <a:gd name="connsiteX125" fmla="*/ 1262495 w 2220071"/>
              <a:gd name="connsiteY125" fmla="*/ 430653 h 633294"/>
              <a:gd name="connsiteX126" fmla="*/ 1263396 w 2220071"/>
              <a:gd name="connsiteY126" fmla="*/ 428934 h 633294"/>
              <a:gd name="connsiteX127" fmla="*/ 1296467 w 2220071"/>
              <a:gd name="connsiteY127" fmla="*/ 416647 h 633294"/>
              <a:gd name="connsiteX128" fmla="*/ 1323684 w 2220071"/>
              <a:gd name="connsiteY128" fmla="*/ 386152 h 633294"/>
              <a:gd name="connsiteX129" fmla="*/ 1305407 w 2220071"/>
              <a:gd name="connsiteY129" fmla="*/ 384563 h 633294"/>
              <a:gd name="connsiteX130" fmla="*/ 1277693 w 2220071"/>
              <a:gd name="connsiteY130" fmla="*/ 401648 h 633294"/>
              <a:gd name="connsiteX131" fmla="*/ 1263396 w 2220071"/>
              <a:gd name="connsiteY131" fmla="*/ 428934 h 633294"/>
              <a:gd name="connsiteX132" fmla="*/ 1260905 w 2220071"/>
              <a:gd name="connsiteY132" fmla="*/ 429859 h 633294"/>
              <a:gd name="connsiteX133" fmla="*/ 1260835 w 2220071"/>
              <a:gd name="connsiteY133" fmla="*/ 430598 h 633294"/>
              <a:gd name="connsiteX134" fmla="*/ 1241536 w 2220071"/>
              <a:gd name="connsiteY134" fmla="*/ 429958 h 633294"/>
              <a:gd name="connsiteX135" fmla="*/ 1221172 w 2220071"/>
              <a:gd name="connsiteY135" fmla="*/ 432243 h 633294"/>
              <a:gd name="connsiteX136" fmla="*/ 1080515 w 2220071"/>
              <a:gd name="connsiteY136" fmla="*/ 474360 h 633294"/>
              <a:gd name="connsiteX137" fmla="*/ 1099587 w 2220071"/>
              <a:gd name="connsiteY137" fmla="*/ 490254 h 633294"/>
              <a:gd name="connsiteX138" fmla="*/ 1081310 w 2220071"/>
              <a:gd name="connsiteY138" fmla="*/ 511710 h 633294"/>
              <a:gd name="connsiteX139" fmla="*/ 1090051 w 2220071"/>
              <a:gd name="connsiteY139" fmla="*/ 537934 h 633294"/>
              <a:gd name="connsiteX140" fmla="*/ 1076542 w 2220071"/>
              <a:gd name="connsiteY140" fmla="*/ 546675 h 633294"/>
              <a:gd name="connsiteX141" fmla="*/ 939859 w 2220071"/>
              <a:gd name="connsiteY141" fmla="*/ 587998 h 633294"/>
              <a:gd name="connsiteX142" fmla="*/ 846882 w 2220071"/>
              <a:gd name="connsiteY142" fmla="*/ 599918 h 633294"/>
              <a:gd name="connsiteX143" fmla="*/ 764237 w 2220071"/>
              <a:gd name="connsiteY143" fmla="*/ 596739 h 633294"/>
              <a:gd name="connsiteX144" fmla="*/ 757879 w 2220071"/>
              <a:gd name="connsiteY144" fmla="*/ 626937 h 633294"/>
              <a:gd name="connsiteX145" fmla="*/ 749933 w 2220071"/>
              <a:gd name="connsiteY145" fmla="*/ 633294 h 633294"/>
              <a:gd name="connsiteX146" fmla="*/ 723708 w 2220071"/>
              <a:gd name="connsiteY146" fmla="*/ 607865 h 633294"/>
              <a:gd name="connsiteX147" fmla="*/ 689538 w 2220071"/>
              <a:gd name="connsiteY147" fmla="*/ 630115 h 633294"/>
              <a:gd name="connsiteX148" fmla="*/ 674439 w 2220071"/>
              <a:gd name="connsiteY148" fmla="*/ 618195 h 633294"/>
              <a:gd name="connsiteX149" fmla="*/ 649009 w 2220071"/>
              <a:gd name="connsiteY149" fmla="*/ 615017 h 633294"/>
              <a:gd name="connsiteX150" fmla="*/ 604508 w 2220071"/>
              <a:gd name="connsiteY150" fmla="*/ 626142 h 633294"/>
              <a:gd name="connsiteX151" fmla="*/ 436833 w 2220071"/>
              <a:gd name="connsiteY151" fmla="*/ 600713 h 633294"/>
              <a:gd name="connsiteX152" fmla="*/ 394715 w 2220071"/>
              <a:gd name="connsiteY152" fmla="*/ 570515 h 633294"/>
              <a:gd name="connsiteX153" fmla="*/ 324784 w 2220071"/>
              <a:gd name="connsiteY153" fmla="*/ 514094 h 633294"/>
              <a:gd name="connsiteX154" fmla="*/ 296971 w 2220071"/>
              <a:gd name="connsiteY154" fmla="*/ 480718 h 633294"/>
              <a:gd name="connsiteX155" fmla="*/ 229424 w 2220071"/>
              <a:gd name="connsiteY155" fmla="*/ 421912 h 633294"/>
              <a:gd name="connsiteX156" fmla="*/ 189690 w 2220071"/>
              <a:gd name="connsiteY156" fmla="*/ 416349 h 633294"/>
              <a:gd name="connsiteX157" fmla="*/ 94330 w 2220071"/>
              <a:gd name="connsiteY157" fmla="*/ 357544 h 633294"/>
              <a:gd name="connsiteX158" fmla="*/ 27578 w 2220071"/>
              <a:gd name="connsiteY158" fmla="*/ 303506 h 633294"/>
              <a:gd name="connsiteX159" fmla="*/ 23604 w 2220071"/>
              <a:gd name="connsiteY159" fmla="*/ 287613 h 633294"/>
              <a:gd name="connsiteX160" fmla="*/ 2148 w 2220071"/>
              <a:gd name="connsiteY160" fmla="*/ 247085 h 633294"/>
              <a:gd name="connsiteX161" fmla="*/ 29962 w 2220071"/>
              <a:gd name="connsiteY161" fmla="*/ 203378 h 633294"/>
              <a:gd name="connsiteX162" fmla="*/ 54597 w 2220071"/>
              <a:gd name="connsiteY162" fmla="*/ 204172 h 633294"/>
              <a:gd name="connsiteX163" fmla="*/ 57775 w 2220071"/>
              <a:gd name="connsiteY163" fmla="*/ 197020 h 633294"/>
              <a:gd name="connsiteX164" fmla="*/ 15658 w 2220071"/>
              <a:gd name="connsiteY164" fmla="*/ 170002 h 633294"/>
              <a:gd name="connsiteX165" fmla="*/ 31551 w 2220071"/>
              <a:gd name="connsiteY165" fmla="*/ 130268 h 633294"/>
              <a:gd name="connsiteX166" fmla="*/ 77642 w 2220071"/>
              <a:gd name="connsiteY166" fmla="*/ 158876 h 633294"/>
              <a:gd name="connsiteX167" fmla="*/ 149162 w 2220071"/>
              <a:gd name="connsiteY167" fmla="*/ 142983 h 633294"/>
              <a:gd name="connsiteX168" fmla="*/ 67311 w 2220071"/>
              <a:gd name="connsiteY168" fmla="*/ 119143 h 633294"/>
              <a:gd name="connsiteX169" fmla="*/ 50623 w 2220071"/>
              <a:gd name="connsiteY169" fmla="*/ 75436 h 633294"/>
              <a:gd name="connsiteX170" fmla="*/ 141216 w 2220071"/>
              <a:gd name="connsiteY170" fmla="*/ 65105 h 633294"/>
              <a:gd name="connsiteX171" fmla="*/ 147573 w 2220071"/>
              <a:gd name="connsiteY171" fmla="*/ 91329 h 633294"/>
              <a:gd name="connsiteX172" fmla="*/ 219093 w 2220071"/>
              <a:gd name="connsiteY172" fmla="*/ 80204 h 633294"/>
              <a:gd name="connsiteX173" fmla="*/ 251550 w 2220071"/>
              <a:gd name="connsiteY173" fmla="*/ 83155 h 633294"/>
              <a:gd name="connsiteX174" fmla="*/ 225451 w 2220071"/>
              <a:gd name="connsiteY174" fmla="*/ 96891 h 633294"/>
              <a:gd name="connsiteX175" fmla="*/ 225924 w 2220071"/>
              <a:gd name="connsiteY175" fmla="*/ 98191 h 633294"/>
              <a:gd name="connsiteX176" fmla="*/ 223861 w 2220071"/>
              <a:gd name="connsiteY176" fmla="*/ 99276 h 633294"/>
              <a:gd name="connsiteX177" fmla="*/ 227040 w 2220071"/>
              <a:gd name="connsiteY177" fmla="*/ 108017 h 633294"/>
              <a:gd name="connsiteX178" fmla="*/ 291408 w 2220071"/>
              <a:gd name="connsiteY178" fmla="*/ 86561 h 633294"/>
              <a:gd name="connsiteX179" fmla="*/ 289194 w 2220071"/>
              <a:gd name="connsiteY179" fmla="*/ 86278 h 633294"/>
              <a:gd name="connsiteX180" fmla="*/ 292998 w 2220071"/>
              <a:gd name="connsiteY180" fmla="*/ 84177 h 633294"/>
              <a:gd name="connsiteX181" fmla="*/ 254129 w 2220071"/>
              <a:gd name="connsiteY181" fmla="*/ 81797 h 633294"/>
              <a:gd name="connsiteX182" fmla="*/ 255648 w 2220071"/>
              <a:gd name="connsiteY182" fmla="*/ 80998 h 633294"/>
              <a:gd name="connsiteX183" fmla="*/ 254059 w 2220071"/>
              <a:gd name="connsiteY183" fmla="*/ 81793 h 633294"/>
              <a:gd name="connsiteX184" fmla="*/ 271541 w 2220071"/>
              <a:gd name="connsiteY184" fmla="*/ 50801 h 633294"/>
              <a:gd name="connsiteX185" fmla="*/ 715762 w 2220071"/>
              <a:gd name="connsiteY185" fmla="*/ 8684 h 633294"/>
              <a:gd name="connsiteX186" fmla="*/ 877080 w 2220071"/>
              <a:gd name="connsiteY186" fmla="*/ 11862 h 633294"/>
              <a:gd name="connsiteX187" fmla="*/ 934296 w 2220071"/>
              <a:gd name="connsiteY187" fmla="*/ 12657 h 633294"/>
              <a:gd name="connsiteX188" fmla="*/ 991512 w 2220071"/>
              <a:gd name="connsiteY188" fmla="*/ 24577 h 633294"/>
              <a:gd name="connsiteX189" fmla="*/ 1015352 w 2220071"/>
              <a:gd name="connsiteY189" fmla="*/ 11862 h 633294"/>
              <a:gd name="connsiteX190" fmla="*/ 1020915 w 2220071"/>
              <a:gd name="connsiteY190" fmla="*/ 11862 h 633294"/>
              <a:gd name="connsiteX191" fmla="*/ 1078926 w 2220071"/>
              <a:gd name="connsiteY191" fmla="*/ 11068 h 633294"/>
              <a:gd name="connsiteX192" fmla="*/ 1086873 w 2220071"/>
              <a:gd name="connsiteY192" fmla="*/ 9478 h 633294"/>
              <a:gd name="connsiteX193" fmla="*/ 1300639 w 2220071"/>
              <a:gd name="connsiteY193" fmla="*/ 8684 h 633294"/>
              <a:gd name="connsiteX194" fmla="*/ 1321300 w 2220071"/>
              <a:gd name="connsiteY194" fmla="*/ 7889 h 633294"/>
              <a:gd name="connsiteX195" fmla="*/ 1355608 w 2220071"/>
              <a:gd name="connsiteY195" fmla="*/ 389 h 6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2220071" h="633294">
                <a:moveTo>
                  <a:pt x="1341167" y="493432"/>
                </a:moveTo>
                <a:cubicBezTo>
                  <a:pt x="1333220" y="529192"/>
                  <a:pt x="1333220" y="529192"/>
                  <a:pt x="1299844" y="520451"/>
                </a:cubicBezTo>
                <a:cubicBezTo>
                  <a:pt x="1308585" y="502968"/>
                  <a:pt x="1324479" y="498995"/>
                  <a:pt x="1341167" y="493432"/>
                </a:cubicBezTo>
                <a:close/>
                <a:moveTo>
                  <a:pt x="1180644" y="481512"/>
                </a:moveTo>
                <a:cubicBezTo>
                  <a:pt x="1164750" y="488664"/>
                  <a:pt x="1148062" y="495816"/>
                  <a:pt x="1130580" y="503762"/>
                </a:cubicBezTo>
                <a:cubicBezTo>
                  <a:pt x="1153625" y="524424"/>
                  <a:pt x="1153625" y="524424"/>
                  <a:pt x="1183823" y="490253"/>
                </a:cubicBezTo>
                <a:cubicBezTo>
                  <a:pt x="1183028" y="487074"/>
                  <a:pt x="1181438" y="484690"/>
                  <a:pt x="1180644" y="481512"/>
                </a:cubicBezTo>
                <a:close/>
                <a:moveTo>
                  <a:pt x="1223953" y="466115"/>
                </a:moveTo>
                <a:cubicBezTo>
                  <a:pt x="1247793" y="467009"/>
                  <a:pt x="1269646" y="471579"/>
                  <a:pt x="1283156" y="479128"/>
                </a:cubicBezTo>
                <a:cubicBezTo>
                  <a:pt x="1276799" y="494226"/>
                  <a:pt x="1272825" y="507736"/>
                  <a:pt x="1266468" y="518861"/>
                </a:cubicBezTo>
                <a:cubicBezTo>
                  <a:pt x="1261700" y="526808"/>
                  <a:pt x="1254548" y="534754"/>
                  <a:pt x="1246601" y="538728"/>
                </a:cubicBezTo>
                <a:cubicBezTo>
                  <a:pt x="1239449" y="542701"/>
                  <a:pt x="1229119" y="541112"/>
                  <a:pt x="1220377" y="542701"/>
                </a:cubicBezTo>
                <a:cubicBezTo>
                  <a:pt x="1219583" y="533960"/>
                  <a:pt x="1218788" y="526013"/>
                  <a:pt x="1217198" y="514093"/>
                </a:cubicBezTo>
                <a:cubicBezTo>
                  <a:pt x="1205278" y="519656"/>
                  <a:pt x="1192564" y="524424"/>
                  <a:pt x="1180644" y="529986"/>
                </a:cubicBezTo>
                <a:cubicBezTo>
                  <a:pt x="1144089" y="547469"/>
                  <a:pt x="1132169" y="545085"/>
                  <a:pt x="1105150" y="513298"/>
                </a:cubicBezTo>
                <a:cubicBezTo>
                  <a:pt x="1108329" y="484690"/>
                  <a:pt x="1133758" y="482306"/>
                  <a:pt x="1152830" y="475154"/>
                </a:cubicBezTo>
                <a:cubicBezTo>
                  <a:pt x="1174286" y="468002"/>
                  <a:pt x="1200113" y="465221"/>
                  <a:pt x="1223953" y="466115"/>
                </a:cubicBezTo>
                <a:close/>
                <a:moveTo>
                  <a:pt x="1431759" y="447341"/>
                </a:moveTo>
                <a:cubicBezTo>
                  <a:pt x="1440500" y="449725"/>
                  <a:pt x="1436527" y="460056"/>
                  <a:pt x="1424607" y="461645"/>
                </a:cubicBezTo>
                <a:cubicBezTo>
                  <a:pt x="1420634" y="462440"/>
                  <a:pt x="1417455" y="460851"/>
                  <a:pt x="1413481" y="460851"/>
                </a:cubicBezTo>
                <a:cubicBezTo>
                  <a:pt x="1411892" y="457672"/>
                  <a:pt x="1411097" y="454493"/>
                  <a:pt x="1410303" y="451315"/>
                </a:cubicBezTo>
                <a:cubicBezTo>
                  <a:pt x="1417455" y="449725"/>
                  <a:pt x="1425401" y="445752"/>
                  <a:pt x="1431759" y="447341"/>
                </a:cubicBezTo>
                <a:close/>
                <a:moveTo>
                  <a:pt x="1563440" y="353132"/>
                </a:moveTo>
                <a:lnTo>
                  <a:pt x="1559986" y="362336"/>
                </a:lnTo>
                <a:cubicBezTo>
                  <a:pt x="1555927" y="371052"/>
                  <a:pt x="1551755" y="371052"/>
                  <a:pt x="1535066" y="371052"/>
                </a:cubicBezTo>
                <a:close/>
                <a:moveTo>
                  <a:pt x="1562085" y="351186"/>
                </a:moveTo>
                <a:lnTo>
                  <a:pt x="1562642" y="351252"/>
                </a:lnTo>
                <a:lnTo>
                  <a:pt x="1562880" y="351981"/>
                </a:lnTo>
                <a:close/>
                <a:moveTo>
                  <a:pt x="1678802" y="325657"/>
                </a:moveTo>
                <a:cubicBezTo>
                  <a:pt x="1686848" y="324167"/>
                  <a:pt x="1694398" y="325756"/>
                  <a:pt x="1701947" y="327346"/>
                </a:cubicBezTo>
                <a:cubicBezTo>
                  <a:pt x="1702741" y="331319"/>
                  <a:pt x="1702741" y="333703"/>
                  <a:pt x="1703536" y="336882"/>
                </a:cubicBezTo>
                <a:cubicBezTo>
                  <a:pt x="1689232" y="338471"/>
                  <a:pt x="1675722" y="340060"/>
                  <a:pt x="1652677" y="342444"/>
                </a:cubicBezTo>
                <a:cubicBezTo>
                  <a:pt x="1662213" y="331716"/>
                  <a:pt x="1670756" y="327147"/>
                  <a:pt x="1678802" y="325657"/>
                </a:cubicBezTo>
                <a:close/>
                <a:moveTo>
                  <a:pt x="1717840" y="228012"/>
                </a:moveTo>
                <a:cubicBezTo>
                  <a:pt x="1705125" y="233575"/>
                  <a:pt x="1693205" y="239137"/>
                  <a:pt x="1681285" y="244700"/>
                </a:cubicBezTo>
                <a:lnTo>
                  <a:pt x="1681286" y="244701"/>
                </a:lnTo>
                <a:lnTo>
                  <a:pt x="1681285" y="244701"/>
                </a:lnTo>
                <a:lnTo>
                  <a:pt x="1682368" y="247516"/>
                </a:lnTo>
                <a:lnTo>
                  <a:pt x="1685258" y="255031"/>
                </a:lnTo>
                <a:lnTo>
                  <a:pt x="1685259" y="255031"/>
                </a:lnTo>
                <a:lnTo>
                  <a:pt x="1685335" y="255020"/>
                </a:lnTo>
                <a:lnTo>
                  <a:pt x="1707212" y="251951"/>
                </a:lnTo>
                <a:lnTo>
                  <a:pt x="1717789" y="228128"/>
                </a:lnTo>
                <a:lnTo>
                  <a:pt x="1717841" y="228013"/>
                </a:lnTo>
                <a:lnTo>
                  <a:pt x="1717839" y="228014"/>
                </a:lnTo>
                <a:close/>
                <a:moveTo>
                  <a:pt x="1944322" y="211213"/>
                </a:moveTo>
                <a:cubicBezTo>
                  <a:pt x="1928230" y="209536"/>
                  <a:pt x="1915713" y="220265"/>
                  <a:pt x="1901409" y="225629"/>
                </a:cubicBezTo>
                <a:cubicBezTo>
                  <a:pt x="1902204" y="228807"/>
                  <a:pt x="1902999" y="231191"/>
                  <a:pt x="1903793" y="234370"/>
                </a:cubicBezTo>
                <a:cubicBezTo>
                  <a:pt x="1923660" y="228807"/>
                  <a:pt x="1942732" y="223245"/>
                  <a:pt x="1961804" y="217682"/>
                </a:cubicBezTo>
                <a:cubicBezTo>
                  <a:pt x="1955447" y="213709"/>
                  <a:pt x="1949686" y="211771"/>
                  <a:pt x="1944322" y="211213"/>
                </a:cubicBezTo>
                <a:close/>
                <a:moveTo>
                  <a:pt x="2220071" y="169207"/>
                </a:moveTo>
                <a:cubicBezTo>
                  <a:pt x="2185106" y="193047"/>
                  <a:pt x="2149346" y="212914"/>
                  <a:pt x="2104844" y="200199"/>
                </a:cubicBezTo>
                <a:cubicBezTo>
                  <a:pt x="2142989" y="189868"/>
                  <a:pt x="2181927" y="179538"/>
                  <a:pt x="2220071" y="169207"/>
                </a:cubicBezTo>
                <a:close/>
                <a:moveTo>
                  <a:pt x="2042066" y="168412"/>
                </a:moveTo>
                <a:cubicBezTo>
                  <a:pt x="2022993" y="182716"/>
                  <a:pt x="2008690" y="193842"/>
                  <a:pt x="1993591" y="204172"/>
                </a:cubicBezTo>
                <a:cubicBezTo>
                  <a:pt x="1994386" y="207351"/>
                  <a:pt x="1995180" y="211324"/>
                  <a:pt x="1995975" y="214503"/>
                </a:cubicBezTo>
                <a:cubicBezTo>
                  <a:pt x="2014252" y="211324"/>
                  <a:pt x="2032530" y="208146"/>
                  <a:pt x="2054780" y="204172"/>
                </a:cubicBezTo>
                <a:cubicBezTo>
                  <a:pt x="2049217" y="189074"/>
                  <a:pt x="2046039" y="178743"/>
                  <a:pt x="2042066" y="168412"/>
                </a:cubicBezTo>
                <a:close/>
                <a:moveTo>
                  <a:pt x="241344" y="127089"/>
                </a:moveTo>
                <a:cubicBezTo>
                  <a:pt x="237371" y="127089"/>
                  <a:pt x="233397" y="129473"/>
                  <a:pt x="229424" y="131062"/>
                </a:cubicBezTo>
                <a:cubicBezTo>
                  <a:pt x="230219" y="133446"/>
                  <a:pt x="230219" y="135036"/>
                  <a:pt x="231013" y="137420"/>
                </a:cubicBezTo>
                <a:lnTo>
                  <a:pt x="231808" y="137420"/>
                </a:lnTo>
                <a:cubicBezTo>
                  <a:pt x="238165" y="137420"/>
                  <a:pt x="245317" y="137420"/>
                  <a:pt x="252469" y="137420"/>
                </a:cubicBezTo>
                <a:cubicBezTo>
                  <a:pt x="253264" y="135831"/>
                  <a:pt x="253264" y="133447"/>
                  <a:pt x="254059" y="131858"/>
                </a:cubicBezTo>
                <a:cubicBezTo>
                  <a:pt x="250085" y="130268"/>
                  <a:pt x="246112" y="127884"/>
                  <a:pt x="242139" y="127089"/>
                </a:cubicBezTo>
                <a:lnTo>
                  <a:pt x="241706" y="127234"/>
                </a:lnTo>
                <a:close/>
                <a:moveTo>
                  <a:pt x="1691616" y="88945"/>
                </a:moveTo>
                <a:cubicBezTo>
                  <a:pt x="1687643" y="112785"/>
                  <a:pt x="1693206" y="124705"/>
                  <a:pt x="1717046" y="120732"/>
                </a:cubicBezTo>
                <a:cubicBezTo>
                  <a:pt x="1725787" y="97687"/>
                  <a:pt x="1720224" y="86561"/>
                  <a:pt x="1691616" y="88945"/>
                </a:cubicBezTo>
                <a:close/>
                <a:moveTo>
                  <a:pt x="254059" y="81793"/>
                </a:moveTo>
                <a:lnTo>
                  <a:pt x="254129" y="81797"/>
                </a:lnTo>
                <a:lnTo>
                  <a:pt x="254122" y="81801"/>
                </a:lnTo>
                <a:close/>
                <a:moveTo>
                  <a:pt x="1939653" y="54166"/>
                </a:moveTo>
                <a:cubicBezTo>
                  <a:pt x="1944570" y="54228"/>
                  <a:pt x="1950281" y="55370"/>
                  <a:pt x="1957036" y="57953"/>
                </a:cubicBezTo>
                <a:cubicBezTo>
                  <a:pt x="1935580" y="65105"/>
                  <a:pt x="1922865" y="69078"/>
                  <a:pt x="1910150" y="73051"/>
                </a:cubicBezTo>
                <a:cubicBezTo>
                  <a:pt x="1917302" y="63515"/>
                  <a:pt x="1924901" y="53979"/>
                  <a:pt x="1939653" y="54166"/>
                </a:cubicBezTo>
                <a:close/>
                <a:moveTo>
                  <a:pt x="1355608" y="389"/>
                </a:moveTo>
                <a:cubicBezTo>
                  <a:pt x="1389692" y="-2144"/>
                  <a:pt x="1423217" y="8287"/>
                  <a:pt x="1457189" y="14246"/>
                </a:cubicBezTo>
                <a:cubicBezTo>
                  <a:pt x="1459573" y="22193"/>
                  <a:pt x="1461957" y="30934"/>
                  <a:pt x="1467520" y="48417"/>
                </a:cubicBezTo>
                <a:cubicBezTo>
                  <a:pt x="1480234" y="17425"/>
                  <a:pt x="1500895" y="8684"/>
                  <a:pt x="1528709" y="5505"/>
                </a:cubicBezTo>
                <a:cubicBezTo>
                  <a:pt x="1527914" y="15041"/>
                  <a:pt x="1527120" y="22988"/>
                  <a:pt x="1526325" y="32524"/>
                </a:cubicBezTo>
                <a:cubicBezTo>
                  <a:pt x="1543808" y="46828"/>
                  <a:pt x="1563674" y="35702"/>
                  <a:pt x="1570032" y="22193"/>
                </a:cubicBezTo>
                <a:cubicBezTo>
                  <a:pt x="1582747" y="-7210"/>
                  <a:pt x="1604202" y="1532"/>
                  <a:pt x="1620096" y="7094"/>
                </a:cubicBezTo>
                <a:cubicBezTo>
                  <a:pt x="1647115" y="16630"/>
                  <a:pt x="1670955" y="33318"/>
                  <a:pt x="1696384" y="46828"/>
                </a:cubicBezTo>
                <a:cubicBezTo>
                  <a:pt x="1706715" y="52391"/>
                  <a:pt x="1718635" y="63516"/>
                  <a:pt x="1727376" y="61132"/>
                </a:cubicBezTo>
                <a:cubicBezTo>
                  <a:pt x="1749627" y="56364"/>
                  <a:pt x="1778235" y="51596"/>
                  <a:pt x="1790155" y="36497"/>
                </a:cubicBezTo>
                <a:cubicBezTo>
                  <a:pt x="1810022" y="9478"/>
                  <a:pt x="1828299" y="9478"/>
                  <a:pt x="1852934" y="22193"/>
                </a:cubicBezTo>
                <a:cubicBezTo>
                  <a:pt x="1845782" y="73847"/>
                  <a:pt x="1797308" y="76231"/>
                  <a:pt x="1764726" y="100071"/>
                </a:cubicBezTo>
                <a:cubicBezTo>
                  <a:pt x="1778235" y="98481"/>
                  <a:pt x="1791745" y="96892"/>
                  <a:pt x="1806049" y="95303"/>
                </a:cubicBezTo>
                <a:cubicBezTo>
                  <a:pt x="1813201" y="120732"/>
                  <a:pt x="1788566" y="119143"/>
                  <a:pt x="1777441" y="129473"/>
                </a:cubicBezTo>
                <a:cubicBezTo>
                  <a:pt x="1825121" y="145367"/>
                  <a:pt x="1825915" y="145367"/>
                  <a:pt x="1849756" y="103249"/>
                </a:cubicBezTo>
                <a:cubicBezTo>
                  <a:pt x="1858497" y="88151"/>
                  <a:pt x="1870417" y="84177"/>
                  <a:pt x="1894257" y="88151"/>
                </a:cubicBezTo>
                <a:cubicBezTo>
                  <a:pt x="1879953" y="96892"/>
                  <a:pt x="1871212" y="102455"/>
                  <a:pt x="1863265" y="107223"/>
                </a:cubicBezTo>
                <a:cubicBezTo>
                  <a:pt x="1864060" y="109607"/>
                  <a:pt x="1864060" y="111991"/>
                  <a:pt x="1864854" y="114375"/>
                </a:cubicBezTo>
                <a:cubicBezTo>
                  <a:pt x="1888695" y="111991"/>
                  <a:pt x="1913329" y="109607"/>
                  <a:pt x="1939553" y="107223"/>
                </a:cubicBezTo>
                <a:cubicBezTo>
                  <a:pt x="1945116" y="119143"/>
                  <a:pt x="1951473" y="131063"/>
                  <a:pt x="1957830" y="142983"/>
                </a:cubicBezTo>
                <a:cubicBezTo>
                  <a:pt x="1985644" y="151724"/>
                  <a:pt x="2017431" y="113580"/>
                  <a:pt x="2044450" y="149340"/>
                </a:cubicBezTo>
                <a:cubicBezTo>
                  <a:pt x="2054780" y="144572"/>
                  <a:pt x="2065906" y="139804"/>
                  <a:pt x="2081799" y="133447"/>
                </a:cubicBezTo>
                <a:cubicBezTo>
                  <a:pt x="2069879" y="166823"/>
                  <a:pt x="2069879" y="166823"/>
                  <a:pt x="2088157" y="203378"/>
                </a:cubicBezTo>
                <a:cubicBezTo>
                  <a:pt x="2071469" y="227218"/>
                  <a:pt x="2043655" y="228807"/>
                  <a:pt x="2019020" y="230397"/>
                </a:cubicBezTo>
                <a:cubicBezTo>
                  <a:pt x="2003922" y="231191"/>
                  <a:pt x="1993591" y="228807"/>
                  <a:pt x="1985644" y="245495"/>
                </a:cubicBezTo>
                <a:cubicBezTo>
                  <a:pt x="1977697" y="262183"/>
                  <a:pt x="1964983" y="258210"/>
                  <a:pt x="1951473" y="250263"/>
                </a:cubicBezTo>
                <a:cubicBezTo>
                  <a:pt x="1926839" y="235165"/>
                  <a:pt x="1926044" y="235959"/>
                  <a:pt x="1914124" y="259005"/>
                </a:cubicBezTo>
                <a:cubicBezTo>
                  <a:pt x="1902999" y="282050"/>
                  <a:pt x="1881542" y="289997"/>
                  <a:pt x="1859292" y="288407"/>
                </a:cubicBezTo>
                <a:cubicBezTo>
                  <a:pt x="1823532" y="285229"/>
                  <a:pt x="1794923" y="292381"/>
                  <a:pt x="1768699" y="317810"/>
                </a:cubicBezTo>
                <a:cubicBezTo>
                  <a:pt x="1761547" y="324962"/>
                  <a:pt x="1746449" y="323373"/>
                  <a:pt x="1736912" y="324962"/>
                </a:cubicBezTo>
                <a:cubicBezTo>
                  <a:pt x="1721814" y="309069"/>
                  <a:pt x="1748832" y="281255"/>
                  <a:pt x="1716251" y="277282"/>
                </a:cubicBezTo>
                <a:cubicBezTo>
                  <a:pt x="1701947" y="301122"/>
                  <a:pt x="1687643" y="324168"/>
                  <a:pt x="1651883" y="314632"/>
                </a:cubicBezTo>
                <a:cubicBezTo>
                  <a:pt x="1642347" y="312248"/>
                  <a:pt x="1629632" y="320989"/>
                  <a:pt x="1611355" y="326552"/>
                </a:cubicBezTo>
                <a:cubicBezTo>
                  <a:pt x="1628043" y="338472"/>
                  <a:pt x="1654267" y="335293"/>
                  <a:pt x="1643936" y="363901"/>
                </a:cubicBezTo>
                <a:cubicBezTo>
                  <a:pt x="1633605" y="367080"/>
                  <a:pt x="1620891" y="371053"/>
                  <a:pt x="1604997" y="376616"/>
                </a:cubicBezTo>
                <a:cubicBezTo>
                  <a:pt x="1603805" y="361120"/>
                  <a:pt x="1597249" y="356153"/>
                  <a:pt x="1588905" y="354365"/>
                </a:cubicBezTo>
                <a:lnTo>
                  <a:pt x="1565041" y="351536"/>
                </a:lnTo>
                <a:lnTo>
                  <a:pt x="1565263" y="351980"/>
                </a:lnTo>
                <a:lnTo>
                  <a:pt x="1563440" y="353132"/>
                </a:lnTo>
                <a:lnTo>
                  <a:pt x="1564081" y="351423"/>
                </a:lnTo>
                <a:lnTo>
                  <a:pt x="1562642" y="351252"/>
                </a:lnTo>
                <a:lnTo>
                  <a:pt x="1556622" y="332810"/>
                </a:lnTo>
                <a:cubicBezTo>
                  <a:pt x="1554338" y="325757"/>
                  <a:pt x="1551755" y="317810"/>
                  <a:pt x="1548576" y="308274"/>
                </a:cubicBezTo>
                <a:cubicBezTo>
                  <a:pt x="1523146" y="334498"/>
                  <a:pt x="1504074" y="355160"/>
                  <a:pt x="1484207" y="375026"/>
                </a:cubicBezTo>
                <a:cubicBezTo>
                  <a:pt x="1468314" y="390125"/>
                  <a:pt x="1451626" y="400456"/>
                  <a:pt x="1425402" y="398867"/>
                </a:cubicBezTo>
                <a:cubicBezTo>
                  <a:pt x="1377722" y="396483"/>
                  <a:pt x="1330042" y="403635"/>
                  <a:pt x="1291897" y="437805"/>
                </a:cubicBezTo>
                <a:cubicBezTo>
                  <a:pt x="1287924" y="440984"/>
                  <a:pt x="1282361" y="443368"/>
                  <a:pt x="1276799" y="444957"/>
                </a:cubicBezTo>
                <a:cubicBezTo>
                  <a:pt x="1271236" y="446547"/>
                  <a:pt x="1265673" y="445752"/>
                  <a:pt x="1259316" y="446547"/>
                </a:cubicBezTo>
                <a:lnTo>
                  <a:pt x="1260835" y="430598"/>
                </a:lnTo>
                <a:lnTo>
                  <a:pt x="1262495" y="430653"/>
                </a:lnTo>
                <a:lnTo>
                  <a:pt x="1263396" y="428934"/>
                </a:lnTo>
                <a:lnTo>
                  <a:pt x="1296467" y="416647"/>
                </a:lnTo>
                <a:cubicBezTo>
                  <a:pt x="1307394" y="410389"/>
                  <a:pt x="1316930" y="401251"/>
                  <a:pt x="1323684" y="386152"/>
                </a:cubicBezTo>
                <a:cubicBezTo>
                  <a:pt x="1315737" y="385357"/>
                  <a:pt x="1310175" y="383768"/>
                  <a:pt x="1305407" y="384563"/>
                </a:cubicBezTo>
                <a:cubicBezTo>
                  <a:pt x="1292295" y="386550"/>
                  <a:pt x="1283951" y="393106"/>
                  <a:pt x="1277693" y="401648"/>
                </a:cubicBezTo>
                <a:lnTo>
                  <a:pt x="1263396" y="428934"/>
                </a:lnTo>
                <a:lnTo>
                  <a:pt x="1260905" y="429859"/>
                </a:lnTo>
                <a:lnTo>
                  <a:pt x="1260835" y="430598"/>
                </a:lnTo>
                <a:lnTo>
                  <a:pt x="1241536" y="429958"/>
                </a:lnTo>
                <a:cubicBezTo>
                  <a:pt x="1234483" y="429859"/>
                  <a:pt x="1227530" y="430256"/>
                  <a:pt x="1221172" y="432243"/>
                </a:cubicBezTo>
                <a:cubicBezTo>
                  <a:pt x="1175081" y="444957"/>
                  <a:pt x="1128990" y="459261"/>
                  <a:pt x="1080515" y="474360"/>
                </a:cubicBezTo>
                <a:cubicBezTo>
                  <a:pt x="1086078" y="479128"/>
                  <a:pt x="1091641" y="483896"/>
                  <a:pt x="1099587" y="490254"/>
                </a:cubicBezTo>
                <a:cubicBezTo>
                  <a:pt x="1093230" y="496611"/>
                  <a:pt x="1083694" y="502968"/>
                  <a:pt x="1081310" y="511710"/>
                </a:cubicBezTo>
                <a:cubicBezTo>
                  <a:pt x="1079721" y="518862"/>
                  <a:pt x="1086873" y="528398"/>
                  <a:pt x="1090051" y="537934"/>
                </a:cubicBezTo>
                <a:cubicBezTo>
                  <a:pt x="1085283" y="541112"/>
                  <a:pt x="1081310" y="545880"/>
                  <a:pt x="1076542" y="546675"/>
                </a:cubicBezTo>
                <a:cubicBezTo>
                  <a:pt x="1028862" y="553827"/>
                  <a:pt x="988334" y="582435"/>
                  <a:pt x="939859" y="587998"/>
                </a:cubicBezTo>
                <a:cubicBezTo>
                  <a:pt x="908867" y="591177"/>
                  <a:pt x="879464" y="600713"/>
                  <a:pt x="846882" y="599918"/>
                </a:cubicBezTo>
                <a:cubicBezTo>
                  <a:pt x="825426" y="599123"/>
                  <a:pt x="780130" y="601507"/>
                  <a:pt x="764237" y="596739"/>
                </a:cubicBezTo>
                <a:cubicBezTo>
                  <a:pt x="761853" y="607070"/>
                  <a:pt x="760263" y="617401"/>
                  <a:pt x="757879" y="626937"/>
                </a:cubicBezTo>
                <a:cubicBezTo>
                  <a:pt x="757085" y="629321"/>
                  <a:pt x="753906" y="630115"/>
                  <a:pt x="749933" y="633294"/>
                </a:cubicBezTo>
                <a:cubicBezTo>
                  <a:pt x="741191" y="624553"/>
                  <a:pt x="733245" y="608659"/>
                  <a:pt x="723708" y="607865"/>
                </a:cubicBezTo>
                <a:cubicBezTo>
                  <a:pt x="714172" y="607070"/>
                  <a:pt x="703047" y="620579"/>
                  <a:pt x="689538" y="630115"/>
                </a:cubicBezTo>
                <a:cubicBezTo>
                  <a:pt x="686359" y="626937"/>
                  <a:pt x="681591" y="620579"/>
                  <a:pt x="674439" y="618195"/>
                </a:cubicBezTo>
                <a:cubicBezTo>
                  <a:pt x="666492" y="615017"/>
                  <a:pt x="651394" y="611838"/>
                  <a:pt x="649009" y="615017"/>
                </a:cubicBezTo>
                <a:cubicBezTo>
                  <a:pt x="637089" y="634884"/>
                  <a:pt x="619607" y="628526"/>
                  <a:pt x="604508" y="626142"/>
                </a:cubicBezTo>
                <a:cubicBezTo>
                  <a:pt x="548087" y="618195"/>
                  <a:pt x="492460" y="608659"/>
                  <a:pt x="436833" y="600713"/>
                </a:cubicBezTo>
                <a:cubicBezTo>
                  <a:pt x="416966" y="597534"/>
                  <a:pt x="404251" y="586409"/>
                  <a:pt x="394715" y="570515"/>
                </a:cubicBezTo>
                <a:cubicBezTo>
                  <a:pt x="378027" y="543496"/>
                  <a:pt x="358160" y="529192"/>
                  <a:pt x="324784" y="514094"/>
                </a:cubicBezTo>
                <a:cubicBezTo>
                  <a:pt x="314453" y="509326"/>
                  <a:pt x="308096" y="494227"/>
                  <a:pt x="296971" y="480718"/>
                </a:cubicBezTo>
                <a:cubicBezTo>
                  <a:pt x="262005" y="482307"/>
                  <a:pt x="237371" y="462440"/>
                  <a:pt x="229424" y="421912"/>
                </a:cubicBezTo>
                <a:cubicBezTo>
                  <a:pt x="216709" y="420323"/>
                  <a:pt x="203994" y="417939"/>
                  <a:pt x="189690" y="416349"/>
                </a:cubicBezTo>
                <a:cubicBezTo>
                  <a:pt x="181744" y="361517"/>
                  <a:pt x="135653" y="362312"/>
                  <a:pt x="94330" y="357544"/>
                </a:cubicBezTo>
                <a:cubicBezTo>
                  <a:pt x="56186" y="352776"/>
                  <a:pt x="37908" y="339266"/>
                  <a:pt x="27578" y="303506"/>
                </a:cubicBezTo>
                <a:cubicBezTo>
                  <a:pt x="25988" y="297944"/>
                  <a:pt x="24399" y="292381"/>
                  <a:pt x="23604" y="287613"/>
                </a:cubicBezTo>
                <a:cubicBezTo>
                  <a:pt x="22015" y="270925"/>
                  <a:pt x="-8182" y="268541"/>
                  <a:pt x="2148" y="247085"/>
                </a:cubicBezTo>
                <a:cubicBezTo>
                  <a:pt x="9300" y="231986"/>
                  <a:pt x="19631" y="219271"/>
                  <a:pt x="29962" y="203378"/>
                </a:cubicBezTo>
                <a:cubicBezTo>
                  <a:pt x="37114" y="203378"/>
                  <a:pt x="45855" y="204172"/>
                  <a:pt x="54597" y="204172"/>
                </a:cubicBezTo>
                <a:cubicBezTo>
                  <a:pt x="55391" y="201788"/>
                  <a:pt x="56980" y="199404"/>
                  <a:pt x="57775" y="197020"/>
                </a:cubicBezTo>
                <a:cubicBezTo>
                  <a:pt x="45060" y="189074"/>
                  <a:pt x="32346" y="180332"/>
                  <a:pt x="15658" y="170002"/>
                </a:cubicBezTo>
                <a:cubicBezTo>
                  <a:pt x="20426" y="158876"/>
                  <a:pt x="24399" y="146956"/>
                  <a:pt x="31551" y="130268"/>
                </a:cubicBezTo>
                <a:cubicBezTo>
                  <a:pt x="50623" y="142188"/>
                  <a:pt x="65722" y="151724"/>
                  <a:pt x="77642" y="158876"/>
                </a:cubicBezTo>
                <a:cubicBezTo>
                  <a:pt x="100687" y="154108"/>
                  <a:pt x="121349" y="149340"/>
                  <a:pt x="149162" y="142983"/>
                </a:cubicBezTo>
                <a:cubicBezTo>
                  <a:pt x="120554" y="126295"/>
                  <a:pt x="95919" y="118348"/>
                  <a:pt x="67311" y="119143"/>
                </a:cubicBezTo>
                <a:cubicBezTo>
                  <a:pt x="61749" y="105633"/>
                  <a:pt x="56980" y="92124"/>
                  <a:pt x="50623" y="75436"/>
                </a:cubicBezTo>
                <a:cubicBezTo>
                  <a:pt x="81615" y="72257"/>
                  <a:pt x="110223" y="69079"/>
                  <a:pt x="141216" y="65105"/>
                </a:cubicBezTo>
                <a:cubicBezTo>
                  <a:pt x="142805" y="72257"/>
                  <a:pt x="145189" y="79409"/>
                  <a:pt x="147573" y="91329"/>
                </a:cubicBezTo>
                <a:cubicBezTo>
                  <a:pt x="171413" y="87356"/>
                  <a:pt x="195253" y="82588"/>
                  <a:pt x="219093" y="80204"/>
                </a:cubicBezTo>
                <a:lnTo>
                  <a:pt x="251550" y="83155"/>
                </a:lnTo>
                <a:lnTo>
                  <a:pt x="225451" y="96891"/>
                </a:lnTo>
                <a:lnTo>
                  <a:pt x="225924" y="98191"/>
                </a:lnTo>
                <a:lnTo>
                  <a:pt x="223861" y="99276"/>
                </a:lnTo>
                <a:cubicBezTo>
                  <a:pt x="224656" y="102455"/>
                  <a:pt x="226245" y="104839"/>
                  <a:pt x="227040" y="108017"/>
                </a:cubicBezTo>
                <a:cubicBezTo>
                  <a:pt x="249291" y="108017"/>
                  <a:pt x="271541" y="104839"/>
                  <a:pt x="291408" y="86561"/>
                </a:cubicBezTo>
                <a:lnTo>
                  <a:pt x="289194" y="86278"/>
                </a:lnTo>
                <a:lnTo>
                  <a:pt x="292998" y="84177"/>
                </a:lnTo>
                <a:lnTo>
                  <a:pt x="254129" y="81797"/>
                </a:lnTo>
                <a:lnTo>
                  <a:pt x="255648" y="80998"/>
                </a:lnTo>
                <a:cubicBezTo>
                  <a:pt x="255648" y="80998"/>
                  <a:pt x="254059" y="81793"/>
                  <a:pt x="254059" y="81793"/>
                </a:cubicBezTo>
                <a:cubicBezTo>
                  <a:pt x="258827" y="73052"/>
                  <a:pt x="263595" y="65105"/>
                  <a:pt x="271541" y="50801"/>
                </a:cubicBezTo>
                <a:cubicBezTo>
                  <a:pt x="417761" y="36497"/>
                  <a:pt x="566364" y="20604"/>
                  <a:pt x="715762" y="8684"/>
                </a:cubicBezTo>
                <a:cubicBezTo>
                  <a:pt x="769005" y="4710"/>
                  <a:pt x="823042" y="10273"/>
                  <a:pt x="877080" y="11862"/>
                </a:cubicBezTo>
                <a:cubicBezTo>
                  <a:pt x="896152" y="12657"/>
                  <a:pt x="915224" y="10273"/>
                  <a:pt x="934296" y="12657"/>
                </a:cubicBezTo>
                <a:cubicBezTo>
                  <a:pt x="950984" y="14246"/>
                  <a:pt x="967672" y="19809"/>
                  <a:pt x="991512" y="24577"/>
                </a:cubicBezTo>
                <a:cubicBezTo>
                  <a:pt x="995486" y="22988"/>
                  <a:pt x="1005816" y="17425"/>
                  <a:pt x="1015352" y="11862"/>
                </a:cubicBezTo>
                <a:cubicBezTo>
                  <a:pt x="1018531" y="11862"/>
                  <a:pt x="1020915" y="11068"/>
                  <a:pt x="1020915" y="11862"/>
                </a:cubicBezTo>
                <a:cubicBezTo>
                  <a:pt x="1040782" y="44444"/>
                  <a:pt x="1059854" y="22193"/>
                  <a:pt x="1078926" y="11068"/>
                </a:cubicBezTo>
                <a:cubicBezTo>
                  <a:pt x="1081310" y="9478"/>
                  <a:pt x="1084489" y="8684"/>
                  <a:pt x="1086873" y="9478"/>
                </a:cubicBezTo>
                <a:cubicBezTo>
                  <a:pt x="1158393" y="26166"/>
                  <a:pt x="1229118" y="-4031"/>
                  <a:pt x="1300639" y="8684"/>
                </a:cubicBezTo>
                <a:cubicBezTo>
                  <a:pt x="1306996" y="9478"/>
                  <a:pt x="1314943" y="10273"/>
                  <a:pt x="1321300" y="7889"/>
                </a:cubicBezTo>
                <a:cubicBezTo>
                  <a:pt x="1332823" y="3518"/>
                  <a:pt x="1344246" y="1234"/>
                  <a:pt x="1355608" y="389"/>
                </a:cubicBezTo>
                <a:close/>
              </a:path>
            </a:pathLst>
          </a:custGeom>
          <a:solidFill>
            <a:srgbClr val="FFC000"/>
          </a:solidFill>
          <a:ln w="7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733D95A8-5F5C-4575-A830-E349DB2349F0}"/>
              </a:ext>
            </a:extLst>
          </p:cNvPr>
          <p:cNvSpPr txBox="1">
            <a:spLocks/>
          </p:cNvSpPr>
          <p:nvPr/>
        </p:nvSpPr>
        <p:spPr>
          <a:xfrm>
            <a:off x="376213" y="219929"/>
            <a:ext cx="646698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3147"/>
                </a:solidFill>
                <a:latin typeface="Calibri" panose="020F0502020204030204" pitchFamily="34" charset="0"/>
                <a:ea typeface="微软雅黑 Light" panose="020B0502040204020203" pitchFamily="34" charset="-122"/>
              </a:rPr>
              <a:t>42</a:t>
            </a:r>
            <a:endParaRPr lang="en-US" sz="1400" b="1" dirty="0">
              <a:solidFill>
                <a:srgbClr val="003147"/>
              </a:solidFill>
              <a:latin typeface="Calibri" panose="020F0502020204030204" pitchFamily="34" charset="0"/>
              <a:ea typeface="微软雅黑 Light" panose="020B0502040204020203" pitchFamily="34" charset="-122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EC12BE98-3B3E-47F0-BB29-4C3BDA505304}"/>
              </a:ext>
            </a:extLst>
          </p:cNvPr>
          <p:cNvGrpSpPr/>
          <p:nvPr/>
        </p:nvGrpSpPr>
        <p:grpSpPr>
          <a:xfrm>
            <a:off x="370356" y="1352971"/>
            <a:ext cx="2459147" cy="924714"/>
            <a:chOff x="841726" y="566301"/>
            <a:chExt cx="1582549" cy="15669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فقاعة الكلام: مستطيلة 8">
              <a:extLst>
                <a:ext uri="{FF2B5EF4-FFF2-40B4-BE49-F238E27FC236}">
                  <a16:creationId xmlns:a16="http://schemas.microsoft.com/office/drawing/2014/main" id="{92807280-C9A4-4A9F-A5D2-502BAFA42AAB}"/>
                </a:ext>
              </a:extLst>
            </p:cNvPr>
            <p:cNvSpPr/>
            <p:nvPr/>
          </p:nvSpPr>
          <p:spPr>
            <a:xfrm>
              <a:off x="841726" y="566301"/>
              <a:ext cx="1582549" cy="156698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66397"/>
                <a:gd name="connsiteX1" fmla="*/ 560995 w 2204827"/>
                <a:gd name="connsiteY1" fmla="*/ 14515 h 3066397"/>
                <a:gd name="connsiteX2" fmla="*/ 560995 w 2204827"/>
                <a:gd name="connsiteY2" fmla="*/ 14515 h 3066397"/>
                <a:gd name="connsiteX3" fmla="*/ 1054144 w 2204827"/>
                <a:gd name="connsiteY3" fmla="*/ 14515 h 3066397"/>
                <a:gd name="connsiteX4" fmla="*/ 2204827 w 2204827"/>
                <a:gd name="connsiteY4" fmla="*/ 14515 h 3066397"/>
                <a:gd name="connsiteX5" fmla="*/ 2088713 w 2204827"/>
                <a:gd name="connsiteY5" fmla="*/ 2282731 h 3066397"/>
                <a:gd name="connsiteX6" fmla="*/ 1054144 w 2204827"/>
                <a:gd name="connsiteY6" fmla="*/ 2268217 h 3066397"/>
                <a:gd name="connsiteX7" fmla="*/ 1245854 w 2204827"/>
                <a:gd name="connsiteY7" fmla="*/ 3066397 h 3066397"/>
                <a:gd name="connsiteX8" fmla="*/ 735166 w 2204827"/>
                <a:gd name="connsiteY8" fmla="*/ 2282732 h 3066397"/>
                <a:gd name="connsiteX9" fmla="*/ 145142 w 2204827"/>
                <a:gd name="connsiteY9" fmla="*/ 2326274 h 3066397"/>
                <a:gd name="connsiteX10" fmla="*/ 0 w 2204827"/>
                <a:gd name="connsiteY10" fmla="*/ 0 h 3066397"/>
                <a:gd name="connsiteX0" fmla="*/ 0 w 2204827"/>
                <a:gd name="connsiteY0" fmla="*/ 0 h 2972452"/>
                <a:gd name="connsiteX1" fmla="*/ 560995 w 2204827"/>
                <a:gd name="connsiteY1" fmla="*/ 14515 h 2972452"/>
                <a:gd name="connsiteX2" fmla="*/ 560995 w 2204827"/>
                <a:gd name="connsiteY2" fmla="*/ 14515 h 2972452"/>
                <a:gd name="connsiteX3" fmla="*/ 1054144 w 2204827"/>
                <a:gd name="connsiteY3" fmla="*/ 14515 h 2972452"/>
                <a:gd name="connsiteX4" fmla="*/ 2204827 w 2204827"/>
                <a:gd name="connsiteY4" fmla="*/ 14515 h 2972452"/>
                <a:gd name="connsiteX5" fmla="*/ 2088713 w 2204827"/>
                <a:gd name="connsiteY5" fmla="*/ 2282731 h 2972452"/>
                <a:gd name="connsiteX6" fmla="*/ 1054144 w 2204827"/>
                <a:gd name="connsiteY6" fmla="*/ 2268217 h 2972452"/>
                <a:gd name="connsiteX7" fmla="*/ 546755 w 2204827"/>
                <a:gd name="connsiteY7" fmla="*/ 2972452 h 2972452"/>
                <a:gd name="connsiteX8" fmla="*/ 735166 w 2204827"/>
                <a:gd name="connsiteY8" fmla="*/ 2282732 h 2972452"/>
                <a:gd name="connsiteX9" fmla="*/ 145142 w 2204827"/>
                <a:gd name="connsiteY9" fmla="*/ 2326274 h 2972452"/>
                <a:gd name="connsiteX10" fmla="*/ 0 w 2204827"/>
                <a:gd name="connsiteY10" fmla="*/ 0 h 2972452"/>
                <a:gd name="connsiteX0" fmla="*/ 0 w 2204827"/>
                <a:gd name="connsiteY0" fmla="*/ 0 h 2634012"/>
                <a:gd name="connsiteX1" fmla="*/ 560995 w 2204827"/>
                <a:gd name="connsiteY1" fmla="*/ 14515 h 2634012"/>
                <a:gd name="connsiteX2" fmla="*/ 560995 w 2204827"/>
                <a:gd name="connsiteY2" fmla="*/ 14515 h 2634012"/>
                <a:gd name="connsiteX3" fmla="*/ 1054144 w 2204827"/>
                <a:gd name="connsiteY3" fmla="*/ 14515 h 2634012"/>
                <a:gd name="connsiteX4" fmla="*/ 2204827 w 2204827"/>
                <a:gd name="connsiteY4" fmla="*/ 14515 h 2634012"/>
                <a:gd name="connsiteX5" fmla="*/ 2088713 w 2204827"/>
                <a:gd name="connsiteY5" fmla="*/ 2282731 h 2634012"/>
                <a:gd name="connsiteX6" fmla="*/ 1054144 w 2204827"/>
                <a:gd name="connsiteY6" fmla="*/ 2268217 h 2634012"/>
                <a:gd name="connsiteX7" fmla="*/ 943429 w 2204827"/>
                <a:gd name="connsiteY7" fmla="*/ 2634012 h 2634012"/>
                <a:gd name="connsiteX8" fmla="*/ 735166 w 2204827"/>
                <a:gd name="connsiteY8" fmla="*/ 2282732 h 2634012"/>
                <a:gd name="connsiteX9" fmla="*/ 145142 w 2204827"/>
                <a:gd name="connsiteY9" fmla="*/ 2326274 h 2634012"/>
                <a:gd name="connsiteX10" fmla="*/ 0 w 2204827"/>
                <a:gd name="connsiteY10" fmla="*/ 0 h 263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34012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943429" y="2634012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5C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2AC025CE-6687-43D8-9C9C-71A4FC8C18ED}"/>
                </a:ext>
              </a:extLst>
            </p:cNvPr>
            <p:cNvSpPr txBox="1"/>
            <p:nvPr/>
          </p:nvSpPr>
          <p:spPr>
            <a:xfrm>
              <a:off x="841726" y="584712"/>
              <a:ext cx="1540276" cy="1251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 the pictures,</a:t>
              </a:r>
            </a:p>
            <a:p>
              <a:pPr algn="ctr" rtl="0"/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 can see ..</a:t>
              </a:r>
              <a:endParaRPr lang="ar-S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163BB89E-CEB9-4733-B5B1-C4738656493D}"/>
              </a:ext>
            </a:extLst>
          </p:cNvPr>
          <p:cNvGrpSpPr/>
          <p:nvPr/>
        </p:nvGrpSpPr>
        <p:grpSpPr>
          <a:xfrm>
            <a:off x="156003" y="2337561"/>
            <a:ext cx="2459147" cy="924714"/>
            <a:chOff x="841726" y="566301"/>
            <a:chExt cx="1582549" cy="15669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فقاعة الكلام: مستطيلة 8">
              <a:extLst>
                <a:ext uri="{FF2B5EF4-FFF2-40B4-BE49-F238E27FC236}">
                  <a16:creationId xmlns:a16="http://schemas.microsoft.com/office/drawing/2014/main" id="{99A2AC9C-AFB0-4E81-95AB-65DA54D16ECB}"/>
                </a:ext>
              </a:extLst>
            </p:cNvPr>
            <p:cNvSpPr/>
            <p:nvPr/>
          </p:nvSpPr>
          <p:spPr>
            <a:xfrm>
              <a:off x="841726" y="566301"/>
              <a:ext cx="1582549" cy="156698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66397"/>
                <a:gd name="connsiteX1" fmla="*/ 560995 w 2204827"/>
                <a:gd name="connsiteY1" fmla="*/ 14515 h 3066397"/>
                <a:gd name="connsiteX2" fmla="*/ 560995 w 2204827"/>
                <a:gd name="connsiteY2" fmla="*/ 14515 h 3066397"/>
                <a:gd name="connsiteX3" fmla="*/ 1054144 w 2204827"/>
                <a:gd name="connsiteY3" fmla="*/ 14515 h 3066397"/>
                <a:gd name="connsiteX4" fmla="*/ 2204827 w 2204827"/>
                <a:gd name="connsiteY4" fmla="*/ 14515 h 3066397"/>
                <a:gd name="connsiteX5" fmla="*/ 2088713 w 2204827"/>
                <a:gd name="connsiteY5" fmla="*/ 2282731 h 3066397"/>
                <a:gd name="connsiteX6" fmla="*/ 1054144 w 2204827"/>
                <a:gd name="connsiteY6" fmla="*/ 2268217 h 3066397"/>
                <a:gd name="connsiteX7" fmla="*/ 1245854 w 2204827"/>
                <a:gd name="connsiteY7" fmla="*/ 3066397 h 3066397"/>
                <a:gd name="connsiteX8" fmla="*/ 735166 w 2204827"/>
                <a:gd name="connsiteY8" fmla="*/ 2282732 h 3066397"/>
                <a:gd name="connsiteX9" fmla="*/ 145142 w 2204827"/>
                <a:gd name="connsiteY9" fmla="*/ 2326274 h 3066397"/>
                <a:gd name="connsiteX10" fmla="*/ 0 w 2204827"/>
                <a:gd name="connsiteY10" fmla="*/ 0 h 3066397"/>
                <a:gd name="connsiteX0" fmla="*/ 0 w 2204827"/>
                <a:gd name="connsiteY0" fmla="*/ 0 h 2972452"/>
                <a:gd name="connsiteX1" fmla="*/ 560995 w 2204827"/>
                <a:gd name="connsiteY1" fmla="*/ 14515 h 2972452"/>
                <a:gd name="connsiteX2" fmla="*/ 560995 w 2204827"/>
                <a:gd name="connsiteY2" fmla="*/ 14515 h 2972452"/>
                <a:gd name="connsiteX3" fmla="*/ 1054144 w 2204827"/>
                <a:gd name="connsiteY3" fmla="*/ 14515 h 2972452"/>
                <a:gd name="connsiteX4" fmla="*/ 2204827 w 2204827"/>
                <a:gd name="connsiteY4" fmla="*/ 14515 h 2972452"/>
                <a:gd name="connsiteX5" fmla="*/ 2088713 w 2204827"/>
                <a:gd name="connsiteY5" fmla="*/ 2282731 h 2972452"/>
                <a:gd name="connsiteX6" fmla="*/ 1054144 w 2204827"/>
                <a:gd name="connsiteY6" fmla="*/ 2268217 h 2972452"/>
                <a:gd name="connsiteX7" fmla="*/ 546755 w 2204827"/>
                <a:gd name="connsiteY7" fmla="*/ 2972452 h 2972452"/>
                <a:gd name="connsiteX8" fmla="*/ 735166 w 2204827"/>
                <a:gd name="connsiteY8" fmla="*/ 2282732 h 2972452"/>
                <a:gd name="connsiteX9" fmla="*/ 145142 w 2204827"/>
                <a:gd name="connsiteY9" fmla="*/ 2326274 h 2972452"/>
                <a:gd name="connsiteX10" fmla="*/ 0 w 2204827"/>
                <a:gd name="connsiteY10" fmla="*/ 0 h 2972452"/>
                <a:gd name="connsiteX0" fmla="*/ 0 w 2204827"/>
                <a:gd name="connsiteY0" fmla="*/ 0 h 2634012"/>
                <a:gd name="connsiteX1" fmla="*/ 560995 w 2204827"/>
                <a:gd name="connsiteY1" fmla="*/ 14515 h 2634012"/>
                <a:gd name="connsiteX2" fmla="*/ 560995 w 2204827"/>
                <a:gd name="connsiteY2" fmla="*/ 14515 h 2634012"/>
                <a:gd name="connsiteX3" fmla="*/ 1054144 w 2204827"/>
                <a:gd name="connsiteY3" fmla="*/ 14515 h 2634012"/>
                <a:gd name="connsiteX4" fmla="*/ 2204827 w 2204827"/>
                <a:gd name="connsiteY4" fmla="*/ 14515 h 2634012"/>
                <a:gd name="connsiteX5" fmla="*/ 2088713 w 2204827"/>
                <a:gd name="connsiteY5" fmla="*/ 2282731 h 2634012"/>
                <a:gd name="connsiteX6" fmla="*/ 1054144 w 2204827"/>
                <a:gd name="connsiteY6" fmla="*/ 2268217 h 2634012"/>
                <a:gd name="connsiteX7" fmla="*/ 943429 w 2204827"/>
                <a:gd name="connsiteY7" fmla="*/ 2634012 h 2634012"/>
                <a:gd name="connsiteX8" fmla="*/ 735166 w 2204827"/>
                <a:gd name="connsiteY8" fmla="*/ 2282732 h 2634012"/>
                <a:gd name="connsiteX9" fmla="*/ 145142 w 2204827"/>
                <a:gd name="connsiteY9" fmla="*/ 2326274 h 2634012"/>
                <a:gd name="connsiteX10" fmla="*/ 0 w 2204827"/>
                <a:gd name="connsiteY10" fmla="*/ 0 h 263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34012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943429" y="2634012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3DD6ADA0-30F2-4108-AB50-7819D3FCDDC7}"/>
                </a:ext>
              </a:extLst>
            </p:cNvPr>
            <p:cNvSpPr txBox="1"/>
            <p:nvPr/>
          </p:nvSpPr>
          <p:spPr>
            <a:xfrm>
              <a:off x="841726" y="584712"/>
              <a:ext cx="1540276" cy="1251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 think the </a:t>
              </a:r>
            </a:p>
            <a:p>
              <a:pPr algn="ctr" rtl="0"/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keeper is ..</a:t>
              </a:r>
              <a:endParaRPr lang="ar-S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3891E825-EFAF-446A-B3D6-E9D479F29081}"/>
              </a:ext>
            </a:extLst>
          </p:cNvPr>
          <p:cNvGrpSpPr/>
          <p:nvPr/>
        </p:nvGrpSpPr>
        <p:grpSpPr>
          <a:xfrm>
            <a:off x="8990324" y="1528156"/>
            <a:ext cx="1601746" cy="924714"/>
            <a:chOff x="841714" y="566301"/>
            <a:chExt cx="1582561" cy="15669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فقاعة الكلام: مستطيلة 8">
              <a:extLst>
                <a:ext uri="{FF2B5EF4-FFF2-40B4-BE49-F238E27FC236}">
                  <a16:creationId xmlns:a16="http://schemas.microsoft.com/office/drawing/2014/main" id="{178D1B93-B6A1-42FE-AD02-3F9594C7A646}"/>
                </a:ext>
              </a:extLst>
            </p:cNvPr>
            <p:cNvSpPr/>
            <p:nvPr/>
          </p:nvSpPr>
          <p:spPr>
            <a:xfrm>
              <a:off x="841714" y="566301"/>
              <a:ext cx="1582561" cy="156698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66397"/>
                <a:gd name="connsiteX1" fmla="*/ 560995 w 2204827"/>
                <a:gd name="connsiteY1" fmla="*/ 14515 h 3066397"/>
                <a:gd name="connsiteX2" fmla="*/ 560995 w 2204827"/>
                <a:gd name="connsiteY2" fmla="*/ 14515 h 3066397"/>
                <a:gd name="connsiteX3" fmla="*/ 1054144 w 2204827"/>
                <a:gd name="connsiteY3" fmla="*/ 14515 h 3066397"/>
                <a:gd name="connsiteX4" fmla="*/ 2204827 w 2204827"/>
                <a:gd name="connsiteY4" fmla="*/ 14515 h 3066397"/>
                <a:gd name="connsiteX5" fmla="*/ 2088713 w 2204827"/>
                <a:gd name="connsiteY5" fmla="*/ 2282731 h 3066397"/>
                <a:gd name="connsiteX6" fmla="*/ 1054144 w 2204827"/>
                <a:gd name="connsiteY6" fmla="*/ 2268217 h 3066397"/>
                <a:gd name="connsiteX7" fmla="*/ 1245854 w 2204827"/>
                <a:gd name="connsiteY7" fmla="*/ 3066397 h 3066397"/>
                <a:gd name="connsiteX8" fmla="*/ 735166 w 2204827"/>
                <a:gd name="connsiteY8" fmla="*/ 2282732 h 3066397"/>
                <a:gd name="connsiteX9" fmla="*/ 145142 w 2204827"/>
                <a:gd name="connsiteY9" fmla="*/ 2326274 h 3066397"/>
                <a:gd name="connsiteX10" fmla="*/ 0 w 2204827"/>
                <a:gd name="connsiteY10" fmla="*/ 0 h 3066397"/>
                <a:gd name="connsiteX0" fmla="*/ 0 w 2204827"/>
                <a:gd name="connsiteY0" fmla="*/ 0 h 2972452"/>
                <a:gd name="connsiteX1" fmla="*/ 560995 w 2204827"/>
                <a:gd name="connsiteY1" fmla="*/ 14515 h 2972452"/>
                <a:gd name="connsiteX2" fmla="*/ 560995 w 2204827"/>
                <a:gd name="connsiteY2" fmla="*/ 14515 h 2972452"/>
                <a:gd name="connsiteX3" fmla="*/ 1054144 w 2204827"/>
                <a:gd name="connsiteY3" fmla="*/ 14515 h 2972452"/>
                <a:gd name="connsiteX4" fmla="*/ 2204827 w 2204827"/>
                <a:gd name="connsiteY4" fmla="*/ 14515 h 2972452"/>
                <a:gd name="connsiteX5" fmla="*/ 2088713 w 2204827"/>
                <a:gd name="connsiteY5" fmla="*/ 2282731 h 2972452"/>
                <a:gd name="connsiteX6" fmla="*/ 1054144 w 2204827"/>
                <a:gd name="connsiteY6" fmla="*/ 2268217 h 2972452"/>
                <a:gd name="connsiteX7" fmla="*/ 546755 w 2204827"/>
                <a:gd name="connsiteY7" fmla="*/ 2972452 h 2972452"/>
                <a:gd name="connsiteX8" fmla="*/ 735166 w 2204827"/>
                <a:gd name="connsiteY8" fmla="*/ 2282732 h 2972452"/>
                <a:gd name="connsiteX9" fmla="*/ 145142 w 2204827"/>
                <a:gd name="connsiteY9" fmla="*/ 2326274 h 2972452"/>
                <a:gd name="connsiteX10" fmla="*/ 0 w 2204827"/>
                <a:gd name="connsiteY10" fmla="*/ 0 h 2972452"/>
                <a:gd name="connsiteX0" fmla="*/ 0 w 2204827"/>
                <a:gd name="connsiteY0" fmla="*/ 0 h 2634012"/>
                <a:gd name="connsiteX1" fmla="*/ 560995 w 2204827"/>
                <a:gd name="connsiteY1" fmla="*/ 14515 h 2634012"/>
                <a:gd name="connsiteX2" fmla="*/ 560995 w 2204827"/>
                <a:gd name="connsiteY2" fmla="*/ 14515 h 2634012"/>
                <a:gd name="connsiteX3" fmla="*/ 1054144 w 2204827"/>
                <a:gd name="connsiteY3" fmla="*/ 14515 h 2634012"/>
                <a:gd name="connsiteX4" fmla="*/ 2204827 w 2204827"/>
                <a:gd name="connsiteY4" fmla="*/ 14515 h 2634012"/>
                <a:gd name="connsiteX5" fmla="*/ 2088713 w 2204827"/>
                <a:gd name="connsiteY5" fmla="*/ 2282731 h 2634012"/>
                <a:gd name="connsiteX6" fmla="*/ 1054144 w 2204827"/>
                <a:gd name="connsiteY6" fmla="*/ 2268217 h 2634012"/>
                <a:gd name="connsiteX7" fmla="*/ 943429 w 2204827"/>
                <a:gd name="connsiteY7" fmla="*/ 2634012 h 2634012"/>
                <a:gd name="connsiteX8" fmla="*/ 735166 w 2204827"/>
                <a:gd name="connsiteY8" fmla="*/ 2282732 h 2634012"/>
                <a:gd name="connsiteX9" fmla="*/ 145142 w 2204827"/>
                <a:gd name="connsiteY9" fmla="*/ 2326274 h 2634012"/>
                <a:gd name="connsiteX10" fmla="*/ 0 w 2204827"/>
                <a:gd name="connsiteY10" fmla="*/ 0 h 2634012"/>
                <a:gd name="connsiteX0" fmla="*/ 3913 w 2208740"/>
                <a:gd name="connsiteY0" fmla="*/ 0 h 2634012"/>
                <a:gd name="connsiteX1" fmla="*/ 564908 w 2208740"/>
                <a:gd name="connsiteY1" fmla="*/ 14515 h 2634012"/>
                <a:gd name="connsiteX2" fmla="*/ 564908 w 2208740"/>
                <a:gd name="connsiteY2" fmla="*/ 14515 h 2634012"/>
                <a:gd name="connsiteX3" fmla="*/ 1058057 w 2208740"/>
                <a:gd name="connsiteY3" fmla="*/ 14515 h 2634012"/>
                <a:gd name="connsiteX4" fmla="*/ 2208740 w 2208740"/>
                <a:gd name="connsiteY4" fmla="*/ 14515 h 2634012"/>
                <a:gd name="connsiteX5" fmla="*/ 2092626 w 2208740"/>
                <a:gd name="connsiteY5" fmla="*/ 2282731 h 2634012"/>
                <a:gd name="connsiteX6" fmla="*/ 1058057 w 2208740"/>
                <a:gd name="connsiteY6" fmla="*/ 2268217 h 2634012"/>
                <a:gd name="connsiteX7" fmla="*/ 947342 w 2208740"/>
                <a:gd name="connsiteY7" fmla="*/ 2634012 h 2634012"/>
                <a:gd name="connsiteX8" fmla="*/ 739079 w 2208740"/>
                <a:gd name="connsiteY8" fmla="*/ 2282732 h 2634012"/>
                <a:gd name="connsiteX9" fmla="*/ 0 w 2208740"/>
                <a:gd name="connsiteY9" fmla="*/ 2292003 h 2634012"/>
                <a:gd name="connsiteX10" fmla="*/ 3913 w 2208740"/>
                <a:gd name="connsiteY10" fmla="*/ 0 h 2634012"/>
                <a:gd name="connsiteX0" fmla="*/ 3913 w 2208740"/>
                <a:gd name="connsiteY0" fmla="*/ 0 h 2634012"/>
                <a:gd name="connsiteX1" fmla="*/ 564908 w 2208740"/>
                <a:gd name="connsiteY1" fmla="*/ 14515 h 2634012"/>
                <a:gd name="connsiteX2" fmla="*/ 564908 w 2208740"/>
                <a:gd name="connsiteY2" fmla="*/ 14515 h 2634012"/>
                <a:gd name="connsiteX3" fmla="*/ 1058057 w 2208740"/>
                <a:gd name="connsiteY3" fmla="*/ 14515 h 2634012"/>
                <a:gd name="connsiteX4" fmla="*/ 2208740 w 2208740"/>
                <a:gd name="connsiteY4" fmla="*/ 14515 h 2634012"/>
                <a:gd name="connsiteX5" fmla="*/ 2208558 w 2208740"/>
                <a:gd name="connsiteY5" fmla="*/ 2248461 h 2634012"/>
                <a:gd name="connsiteX6" fmla="*/ 1058057 w 2208740"/>
                <a:gd name="connsiteY6" fmla="*/ 2268217 h 2634012"/>
                <a:gd name="connsiteX7" fmla="*/ 947342 w 2208740"/>
                <a:gd name="connsiteY7" fmla="*/ 2634012 h 2634012"/>
                <a:gd name="connsiteX8" fmla="*/ 739079 w 2208740"/>
                <a:gd name="connsiteY8" fmla="*/ 2282732 h 2634012"/>
                <a:gd name="connsiteX9" fmla="*/ 0 w 2208740"/>
                <a:gd name="connsiteY9" fmla="*/ 2292003 h 2634012"/>
                <a:gd name="connsiteX10" fmla="*/ 3913 w 2208740"/>
                <a:gd name="connsiteY10" fmla="*/ 0 h 2634012"/>
                <a:gd name="connsiteX0" fmla="*/ 16 w 2204843"/>
                <a:gd name="connsiteY0" fmla="*/ 0 h 2634012"/>
                <a:gd name="connsiteX1" fmla="*/ 561011 w 2204843"/>
                <a:gd name="connsiteY1" fmla="*/ 14515 h 2634012"/>
                <a:gd name="connsiteX2" fmla="*/ 561011 w 2204843"/>
                <a:gd name="connsiteY2" fmla="*/ 14515 h 2634012"/>
                <a:gd name="connsiteX3" fmla="*/ 1054160 w 2204843"/>
                <a:gd name="connsiteY3" fmla="*/ 14515 h 2634012"/>
                <a:gd name="connsiteX4" fmla="*/ 2204843 w 2204843"/>
                <a:gd name="connsiteY4" fmla="*/ 14515 h 2634012"/>
                <a:gd name="connsiteX5" fmla="*/ 2204661 w 2204843"/>
                <a:gd name="connsiteY5" fmla="*/ 2248461 h 2634012"/>
                <a:gd name="connsiteX6" fmla="*/ 1054160 w 2204843"/>
                <a:gd name="connsiteY6" fmla="*/ 2268217 h 2634012"/>
                <a:gd name="connsiteX7" fmla="*/ 943445 w 2204843"/>
                <a:gd name="connsiteY7" fmla="*/ 2634012 h 2634012"/>
                <a:gd name="connsiteX8" fmla="*/ 735182 w 2204843"/>
                <a:gd name="connsiteY8" fmla="*/ 2282732 h 2634012"/>
                <a:gd name="connsiteX9" fmla="*/ 78912 w 2204843"/>
                <a:gd name="connsiteY9" fmla="*/ 2292003 h 2634012"/>
                <a:gd name="connsiteX10" fmla="*/ 16 w 2204843"/>
                <a:gd name="connsiteY10" fmla="*/ 0 h 2634012"/>
                <a:gd name="connsiteX0" fmla="*/ 16 w 2204843"/>
                <a:gd name="connsiteY0" fmla="*/ 0 h 2634012"/>
                <a:gd name="connsiteX1" fmla="*/ 561011 w 2204843"/>
                <a:gd name="connsiteY1" fmla="*/ 14515 h 2634012"/>
                <a:gd name="connsiteX2" fmla="*/ 561011 w 2204843"/>
                <a:gd name="connsiteY2" fmla="*/ 14515 h 2634012"/>
                <a:gd name="connsiteX3" fmla="*/ 1054160 w 2204843"/>
                <a:gd name="connsiteY3" fmla="*/ 14515 h 2634012"/>
                <a:gd name="connsiteX4" fmla="*/ 2204843 w 2204843"/>
                <a:gd name="connsiteY4" fmla="*/ 14515 h 2634012"/>
                <a:gd name="connsiteX5" fmla="*/ 2154977 w 2204843"/>
                <a:gd name="connsiteY5" fmla="*/ 2317007 h 2634012"/>
                <a:gd name="connsiteX6" fmla="*/ 1054160 w 2204843"/>
                <a:gd name="connsiteY6" fmla="*/ 2268217 h 2634012"/>
                <a:gd name="connsiteX7" fmla="*/ 943445 w 2204843"/>
                <a:gd name="connsiteY7" fmla="*/ 2634012 h 2634012"/>
                <a:gd name="connsiteX8" fmla="*/ 735182 w 2204843"/>
                <a:gd name="connsiteY8" fmla="*/ 2282732 h 2634012"/>
                <a:gd name="connsiteX9" fmla="*/ 78912 w 2204843"/>
                <a:gd name="connsiteY9" fmla="*/ 2292003 h 2634012"/>
                <a:gd name="connsiteX10" fmla="*/ 16 w 2204843"/>
                <a:gd name="connsiteY10" fmla="*/ 0 h 263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43" h="2634012">
                  <a:moveTo>
                    <a:pt x="16" y="0"/>
                  </a:moveTo>
                  <a:lnTo>
                    <a:pt x="561011" y="14515"/>
                  </a:lnTo>
                  <a:lnTo>
                    <a:pt x="561011" y="14515"/>
                  </a:lnTo>
                  <a:lnTo>
                    <a:pt x="1054160" y="14515"/>
                  </a:lnTo>
                  <a:lnTo>
                    <a:pt x="2204843" y="14515"/>
                  </a:lnTo>
                  <a:cubicBezTo>
                    <a:pt x="2204782" y="759164"/>
                    <a:pt x="2155038" y="1572358"/>
                    <a:pt x="2154977" y="2317007"/>
                  </a:cubicBezTo>
                  <a:lnTo>
                    <a:pt x="1054160" y="2268217"/>
                  </a:lnTo>
                  <a:lnTo>
                    <a:pt x="943445" y="2634012"/>
                  </a:lnTo>
                  <a:lnTo>
                    <a:pt x="735182" y="2282732"/>
                  </a:lnTo>
                  <a:lnTo>
                    <a:pt x="78912" y="2292003"/>
                  </a:lnTo>
                  <a:cubicBezTo>
                    <a:pt x="80216" y="1528002"/>
                    <a:pt x="-1288" y="764001"/>
                    <a:pt x="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CCDB8FB6-8404-487F-B59D-8B97DC817196}"/>
                </a:ext>
              </a:extLst>
            </p:cNvPr>
            <p:cNvSpPr txBox="1"/>
            <p:nvPr/>
          </p:nvSpPr>
          <p:spPr>
            <a:xfrm>
              <a:off x="867446" y="645646"/>
              <a:ext cx="1528297" cy="1251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latin typeface="+mj-lt"/>
                </a:rPr>
                <a:t>I think the </a:t>
              </a:r>
            </a:p>
            <a:p>
              <a:pPr algn="ctr" rtl="0"/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blue </a:t>
              </a:r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is..</a:t>
              </a:r>
              <a:endParaRPr lang="ar-S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24" name="Picture 2" descr="Home | Practice Makes Perfect">
            <a:extLst>
              <a:ext uri="{FF2B5EF4-FFF2-40B4-BE49-F238E27FC236}">
                <a16:creationId xmlns:a16="http://schemas.microsoft.com/office/drawing/2014/main" id="{23E2B04F-8E89-453B-A933-5BDD926D9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1434724" y="406110"/>
            <a:ext cx="751785" cy="7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010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5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6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7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5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6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7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래픽 2">
            <a:extLst>
              <a:ext uri="{FF2B5EF4-FFF2-40B4-BE49-F238E27FC236}">
                <a16:creationId xmlns:a16="http://schemas.microsoft.com/office/drawing/2014/main" id="{F7D736F6-7C91-4645-B065-0F39BAAA5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2460" y="744138"/>
            <a:ext cx="1703012" cy="1454132"/>
          </a:xfrm>
          <a:prstGeom prst="rect">
            <a:avLst/>
          </a:prstGeom>
        </p:spPr>
      </p:pic>
      <p:pic>
        <p:nvPicPr>
          <p:cNvPr id="26" name="그래픽 17">
            <a:extLst>
              <a:ext uri="{FF2B5EF4-FFF2-40B4-BE49-F238E27FC236}">
                <a16:creationId xmlns:a16="http://schemas.microsoft.com/office/drawing/2014/main" id="{F8587501-2138-4DEB-8EB2-5B0FD61E4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097765">
            <a:off x="3711834" y="654005"/>
            <a:ext cx="1688480" cy="1609393"/>
          </a:xfrm>
          <a:prstGeom prst="rect">
            <a:avLst/>
          </a:prstGeom>
        </p:spPr>
      </p:pic>
      <p:sp>
        <p:nvSpPr>
          <p:cNvPr id="27" name="TextBox 5">
            <a:extLst>
              <a:ext uri="{FF2B5EF4-FFF2-40B4-BE49-F238E27FC236}">
                <a16:creationId xmlns:a16="http://schemas.microsoft.com/office/drawing/2014/main" id="{F6974577-ABA2-459A-9D0A-A3041C3EFEF6}"/>
              </a:ext>
            </a:extLst>
          </p:cNvPr>
          <p:cNvSpPr txBox="1"/>
          <p:nvPr/>
        </p:nvSpPr>
        <p:spPr>
          <a:xfrm>
            <a:off x="3675457" y="1165297"/>
            <a:ext cx="1688480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rtl="0"/>
            <a:r>
              <a:rPr lang="en-US" sz="1600" dirty="0">
                <a:latin typeface="+mj-lt"/>
                <a:cs typeface="Arial" panose="020B0604020202020204" pitchFamily="34" charset="0"/>
              </a:rPr>
              <a:t>Listen &amp; follow </a:t>
            </a:r>
          </a:p>
          <a:p>
            <a:pPr algn="ctr" rtl="0"/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algn="ctr" rtl="0"/>
            <a:r>
              <a:rPr lang="en-US" sz="1600" b="1" dirty="0">
                <a:solidFill>
                  <a:srgbClr val="F15C4D"/>
                </a:solidFill>
                <a:latin typeface="+mj-lt"/>
                <a:cs typeface="Arial" panose="020B0604020202020204" pitchFamily="34" charset="0"/>
              </a:rPr>
              <a:t>Make Notes</a:t>
            </a:r>
          </a:p>
        </p:txBody>
      </p:sp>
      <p:pic>
        <p:nvPicPr>
          <p:cNvPr id="28" name="Picture 2" descr="Icon Reading #201906 - Free Icons Library">
            <a:extLst>
              <a:ext uri="{FF2B5EF4-FFF2-40B4-BE49-F238E27FC236}">
                <a16:creationId xmlns:a16="http://schemas.microsoft.com/office/drawing/2014/main" id="{FFEC68D6-E4B5-47A5-A92C-B3B1F67CE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35" y="803958"/>
            <a:ext cx="403324" cy="4033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E594DA31-C72F-4E2B-8172-222D6B55FA6C}"/>
              </a:ext>
            </a:extLst>
          </p:cNvPr>
          <p:cNvSpPr txBox="1"/>
          <p:nvPr/>
        </p:nvSpPr>
        <p:spPr>
          <a:xfrm>
            <a:off x="2563478" y="2371779"/>
            <a:ext cx="3520781" cy="3080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lnSpc>
                <a:spcPct val="200000"/>
              </a:lnSpc>
              <a:buFont typeface="+mj-lt"/>
              <a:buAutoNum type="arabicPeriod"/>
            </a:pPr>
            <a:r>
              <a:rPr lang="en-US" sz="2000" b="1" i="0" u="none" strike="noStrike" baseline="0">
                <a:solidFill>
                  <a:srgbClr val="F15C4D"/>
                </a:solidFill>
              </a:rPr>
              <a:t>Who</a:t>
            </a:r>
            <a:r>
              <a:rPr lang="en-US" sz="1800" b="0" i="0" u="none" strike="noStrike" baseline="0">
                <a:solidFill>
                  <a:srgbClr val="F15C4D"/>
                </a:solidFill>
              </a:rPr>
              <a:t> found the treasure? </a:t>
            </a:r>
          </a:p>
          <a:p>
            <a:pPr marL="342900" indent="-342900" algn="l" rtl="0">
              <a:lnSpc>
                <a:spcPct val="200000"/>
              </a:lnSpc>
              <a:buFont typeface="+mj-lt"/>
              <a:buAutoNum type="arabicPeriod"/>
            </a:pPr>
            <a:r>
              <a:rPr lang="en-US" sz="2000" b="1" i="0" u="none" strike="noStrike" baseline="0">
                <a:solidFill>
                  <a:srgbClr val="F15C4D"/>
                </a:solidFill>
              </a:rPr>
              <a:t>Where</a:t>
            </a:r>
            <a:r>
              <a:rPr lang="en-US" sz="1800" b="0" i="0" u="none" strike="noStrike" baseline="0">
                <a:solidFill>
                  <a:srgbClr val="F15C4D"/>
                </a:solidFill>
              </a:rPr>
              <a:t> did he find it? </a:t>
            </a:r>
          </a:p>
          <a:p>
            <a:pPr marL="342900" indent="-342900" algn="l" rtl="0">
              <a:lnSpc>
                <a:spcPct val="200000"/>
              </a:lnSpc>
              <a:buFont typeface="+mj-lt"/>
              <a:buAutoNum type="arabicPeriod"/>
            </a:pPr>
            <a:r>
              <a:rPr lang="en-US" sz="2000" b="1" i="0" u="none" strike="noStrike" baseline="0">
                <a:solidFill>
                  <a:srgbClr val="F15C4D"/>
                </a:solidFill>
              </a:rPr>
              <a:t>How</a:t>
            </a:r>
            <a:r>
              <a:rPr lang="en-US" sz="1800" b="0" i="0" u="none" strike="noStrike" baseline="0">
                <a:solidFill>
                  <a:srgbClr val="F15C4D"/>
                </a:solidFill>
              </a:rPr>
              <a:t> did he find it?</a:t>
            </a:r>
          </a:p>
          <a:p>
            <a:pPr marL="342900" indent="-342900" algn="l" rtl="0">
              <a:lnSpc>
                <a:spcPct val="200000"/>
              </a:lnSpc>
              <a:buFont typeface="+mj-lt"/>
              <a:buAutoNum type="arabicPeriod"/>
            </a:pPr>
            <a:r>
              <a:rPr lang="en-US" sz="2000" b="1" i="0" u="none" strike="noStrike" baseline="0">
                <a:solidFill>
                  <a:srgbClr val="F15C4D"/>
                </a:solidFill>
              </a:rPr>
              <a:t>What</a:t>
            </a:r>
            <a:r>
              <a:rPr lang="en-US" sz="1800" b="0" i="0" u="none" strike="noStrike" baseline="0">
                <a:solidFill>
                  <a:srgbClr val="F15C4D"/>
                </a:solidFill>
              </a:rPr>
              <a:t> was the treasure? </a:t>
            </a:r>
          </a:p>
          <a:p>
            <a:pPr marL="342900" indent="-342900" algn="l" rtl="0">
              <a:lnSpc>
                <a:spcPct val="200000"/>
              </a:lnSpc>
              <a:buFont typeface="+mj-lt"/>
              <a:buAutoNum type="arabicPeriod"/>
            </a:pPr>
            <a:r>
              <a:rPr lang="en-US" sz="2000" b="1" i="0" u="none" strike="noStrike" baseline="0">
                <a:solidFill>
                  <a:srgbClr val="F15C4D"/>
                </a:solidFill>
              </a:rPr>
              <a:t>What</a:t>
            </a:r>
            <a:r>
              <a:rPr lang="en-US" sz="1800" b="0" i="0" u="none" strike="noStrike" baseline="0">
                <a:solidFill>
                  <a:srgbClr val="F15C4D"/>
                </a:solidFill>
              </a:rPr>
              <a:t> did he do with it? </a:t>
            </a:r>
            <a:endParaRPr lang="en-US" sz="1800" b="0" i="0" u="none" strike="noStrike" baseline="0" dirty="0">
              <a:solidFill>
                <a:srgbClr val="F15C4D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6EAA650-0A0F-4AD8-A0D0-361843D25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0797" y="426673"/>
            <a:ext cx="8136363" cy="566776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BD3810-0002-4A19-AEBB-A5ECABF0BC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1271" y="1528156"/>
            <a:ext cx="2373775" cy="226164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Freeform: Shape 443">
            <a:extLst>
              <a:ext uri="{FF2B5EF4-FFF2-40B4-BE49-F238E27FC236}">
                <a16:creationId xmlns:a16="http://schemas.microsoft.com/office/drawing/2014/main" id="{FD6F00CB-5685-45D5-9708-4CB3EC0FD255}"/>
              </a:ext>
            </a:extLst>
          </p:cNvPr>
          <p:cNvSpPr/>
          <p:nvPr/>
        </p:nvSpPr>
        <p:spPr>
          <a:xfrm rot="10411499" flipH="1" flipV="1">
            <a:off x="399482" y="197776"/>
            <a:ext cx="797685" cy="457795"/>
          </a:xfrm>
          <a:custGeom>
            <a:avLst/>
            <a:gdLst>
              <a:gd name="connsiteX0" fmla="*/ 1341167 w 2220071"/>
              <a:gd name="connsiteY0" fmla="*/ 493432 h 633294"/>
              <a:gd name="connsiteX1" fmla="*/ 1299844 w 2220071"/>
              <a:gd name="connsiteY1" fmla="*/ 520451 h 633294"/>
              <a:gd name="connsiteX2" fmla="*/ 1341167 w 2220071"/>
              <a:gd name="connsiteY2" fmla="*/ 493432 h 633294"/>
              <a:gd name="connsiteX3" fmla="*/ 1180644 w 2220071"/>
              <a:gd name="connsiteY3" fmla="*/ 481512 h 633294"/>
              <a:gd name="connsiteX4" fmla="*/ 1130580 w 2220071"/>
              <a:gd name="connsiteY4" fmla="*/ 503762 h 633294"/>
              <a:gd name="connsiteX5" fmla="*/ 1183823 w 2220071"/>
              <a:gd name="connsiteY5" fmla="*/ 490253 h 633294"/>
              <a:gd name="connsiteX6" fmla="*/ 1180644 w 2220071"/>
              <a:gd name="connsiteY6" fmla="*/ 481512 h 633294"/>
              <a:gd name="connsiteX7" fmla="*/ 1223953 w 2220071"/>
              <a:gd name="connsiteY7" fmla="*/ 466115 h 633294"/>
              <a:gd name="connsiteX8" fmla="*/ 1283156 w 2220071"/>
              <a:gd name="connsiteY8" fmla="*/ 479128 h 633294"/>
              <a:gd name="connsiteX9" fmla="*/ 1266468 w 2220071"/>
              <a:gd name="connsiteY9" fmla="*/ 518861 h 633294"/>
              <a:gd name="connsiteX10" fmla="*/ 1246601 w 2220071"/>
              <a:gd name="connsiteY10" fmla="*/ 538728 h 633294"/>
              <a:gd name="connsiteX11" fmla="*/ 1220377 w 2220071"/>
              <a:gd name="connsiteY11" fmla="*/ 542701 h 633294"/>
              <a:gd name="connsiteX12" fmla="*/ 1217198 w 2220071"/>
              <a:gd name="connsiteY12" fmla="*/ 514093 h 633294"/>
              <a:gd name="connsiteX13" fmla="*/ 1180644 w 2220071"/>
              <a:gd name="connsiteY13" fmla="*/ 529986 h 633294"/>
              <a:gd name="connsiteX14" fmla="*/ 1105150 w 2220071"/>
              <a:gd name="connsiteY14" fmla="*/ 513298 h 633294"/>
              <a:gd name="connsiteX15" fmla="*/ 1152830 w 2220071"/>
              <a:gd name="connsiteY15" fmla="*/ 475154 h 633294"/>
              <a:gd name="connsiteX16" fmla="*/ 1223953 w 2220071"/>
              <a:gd name="connsiteY16" fmla="*/ 466115 h 633294"/>
              <a:gd name="connsiteX17" fmla="*/ 1431759 w 2220071"/>
              <a:gd name="connsiteY17" fmla="*/ 447341 h 633294"/>
              <a:gd name="connsiteX18" fmla="*/ 1424607 w 2220071"/>
              <a:gd name="connsiteY18" fmla="*/ 461645 h 633294"/>
              <a:gd name="connsiteX19" fmla="*/ 1413481 w 2220071"/>
              <a:gd name="connsiteY19" fmla="*/ 460851 h 633294"/>
              <a:gd name="connsiteX20" fmla="*/ 1410303 w 2220071"/>
              <a:gd name="connsiteY20" fmla="*/ 451315 h 633294"/>
              <a:gd name="connsiteX21" fmla="*/ 1431759 w 2220071"/>
              <a:gd name="connsiteY21" fmla="*/ 447341 h 633294"/>
              <a:gd name="connsiteX22" fmla="*/ 1563440 w 2220071"/>
              <a:gd name="connsiteY22" fmla="*/ 353132 h 633294"/>
              <a:gd name="connsiteX23" fmla="*/ 1559986 w 2220071"/>
              <a:gd name="connsiteY23" fmla="*/ 362336 h 633294"/>
              <a:gd name="connsiteX24" fmla="*/ 1535066 w 2220071"/>
              <a:gd name="connsiteY24" fmla="*/ 371052 h 633294"/>
              <a:gd name="connsiteX25" fmla="*/ 1562085 w 2220071"/>
              <a:gd name="connsiteY25" fmla="*/ 351186 h 633294"/>
              <a:gd name="connsiteX26" fmla="*/ 1562642 w 2220071"/>
              <a:gd name="connsiteY26" fmla="*/ 351252 h 633294"/>
              <a:gd name="connsiteX27" fmla="*/ 1562880 w 2220071"/>
              <a:gd name="connsiteY27" fmla="*/ 351981 h 633294"/>
              <a:gd name="connsiteX28" fmla="*/ 1678802 w 2220071"/>
              <a:gd name="connsiteY28" fmla="*/ 325657 h 633294"/>
              <a:gd name="connsiteX29" fmla="*/ 1701947 w 2220071"/>
              <a:gd name="connsiteY29" fmla="*/ 327346 h 633294"/>
              <a:gd name="connsiteX30" fmla="*/ 1703536 w 2220071"/>
              <a:gd name="connsiteY30" fmla="*/ 336882 h 633294"/>
              <a:gd name="connsiteX31" fmla="*/ 1652677 w 2220071"/>
              <a:gd name="connsiteY31" fmla="*/ 342444 h 633294"/>
              <a:gd name="connsiteX32" fmla="*/ 1678802 w 2220071"/>
              <a:gd name="connsiteY32" fmla="*/ 325657 h 633294"/>
              <a:gd name="connsiteX33" fmla="*/ 1717840 w 2220071"/>
              <a:gd name="connsiteY33" fmla="*/ 228012 h 633294"/>
              <a:gd name="connsiteX34" fmla="*/ 1681285 w 2220071"/>
              <a:gd name="connsiteY34" fmla="*/ 244700 h 633294"/>
              <a:gd name="connsiteX35" fmla="*/ 1681286 w 2220071"/>
              <a:gd name="connsiteY35" fmla="*/ 244701 h 633294"/>
              <a:gd name="connsiteX36" fmla="*/ 1681285 w 2220071"/>
              <a:gd name="connsiteY36" fmla="*/ 244701 h 633294"/>
              <a:gd name="connsiteX37" fmla="*/ 1682368 w 2220071"/>
              <a:gd name="connsiteY37" fmla="*/ 247516 h 633294"/>
              <a:gd name="connsiteX38" fmla="*/ 1685258 w 2220071"/>
              <a:gd name="connsiteY38" fmla="*/ 255031 h 633294"/>
              <a:gd name="connsiteX39" fmla="*/ 1685259 w 2220071"/>
              <a:gd name="connsiteY39" fmla="*/ 255031 h 633294"/>
              <a:gd name="connsiteX40" fmla="*/ 1685335 w 2220071"/>
              <a:gd name="connsiteY40" fmla="*/ 255020 h 633294"/>
              <a:gd name="connsiteX41" fmla="*/ 1707212 w 2220071"/>
              <a:gd name="connsiteY41" fmla="*/ 251951 h 633294"/>
              <a:gd name="connsiteX42" fmla="*/ 1717789 w 2220071"/>
              <a:gd name="connsiteY42" fmla="*/ 228128 h 633294"/>
              <a:gd name="connsiteX43" fmla="*/ 1717841 w 2220071"/>
              <a:gd name="connsiteY43" fmla="*/ 228013 h 633294"/>
              <a:gd name="connsiteX44" fmla="*/ 1717839 w 2220071"/>
              <a:gd name="connsiteY44" fmla="*/ 228014 h 633294"/>
              <a:gd name="connsiteX45" fmla="*/ 1944322 w 2220071"/>
              <a:gd name="connsiteY45" fmla="*/ 211213 h 633294"/>
              <a:gd name="connsiteX46" fmla="*/ 1901409 w 2220071"/>
              <a:gd name="connsiteY46" fmla="*/ 225629 h 633294"/>
              <a:gd name="connsiteX47" fmla="*/ 1903793 w 2220071"/>
              <a:gd name="connsiteY47" fmla="*/ 234370 h 633294"/>
              <a:gd name="connsiteX48" fmla="*/ 1961804 w 2220071"/>
              <a:gd name="connsiteY48" fmla="*/ 217682 h 633294"/>
              <a:gd name="connsiteX49" fmla="*/ 1944322 w 2220071"/>
              <a:gd name="connsiteY49" fmla="*/ 211213 h 633294"/>
              <a:gd name="connsiteX50" fmla="*/ 2220071 w 2220071"/>
              <a:gd name="connsiteY50" fmla="*/ 169207 h 633294"/>
              <a:gd name="connsiteX51" fmla="*/ 2104844 w 2220071"/>
              <a:gd name="connsiteY51" fmla="*/ 200199 h 633294"/>
              <a:gd name="connsiteX52" fmla="*/ 2220071 w 2220071"/>
              <a:gd name="connsiteY52" fmla="*/ 169207 h 633294"/>
              <a:gd name="connsiteX53" fmla="*/ 2042066 w 2220071"/>
              <a:gd name="connsiteY53" fmla="*/ 168412 h 633294"/>
              <a:gd name="connsiteX54" fmla="*/ 1993591 w 2220071"/>
              <a:gd name="connsiteY54" fmla="*/ 204172 h 633294"/>
              <a:gd name="connsiteX55" fmla="*/ 1995975 w 2220071"/>
              <a:gd name="connsiteY55" fmla="*/ 214503 h 633294"/>
              <a:gd name="connsiteX56" fmla="*/ 2054780 w 2220071"/>
              <a:gd name="connsiteY56" fmla="*/ 204172 h 633294"/>
              <a:gd name="connsiteX57" fmla="*/ 2042066 w 2220071"/>
              <a:gd name="connsiteY57" fmla="*/ 168412 h 633294"/>
              <a:gd name="connsiteX58" fmla="*/ 241344 w 2220071"/>
              <a:gd name="connsiteY58" fmla="*/ 127089 h 633294"/>
              <a:gd name="connsiteX59" fmla="*/ 229424 w 2220071"/>
              <a:gd name="connsiteY59" fmla="*/ 131062 h 633294"/>
              <a:gd name="connsiteX60" fmla="*/ 231013 w 2220071"/>
              <a:gd name="connsiteY60" fmla="*/ 137420 h 633294"/>
              <a:gd name="connsiteX61" fmla="*/ 231808 w 2220071"/>
              <a:gd name="connsiteY61" fmla="*/ 137420 h 633294"/>
              <a:gd name="connsiteX62" fmla="*/ 252469 w 2220071"/>
              <a:gd name="connsiteY62" fmla="*/ 137420 h 633294"/>
              <a:gd name="connsiteX63" fmla="*/ 254059 w 2220071"/>
              <a:gd name="connsiteY63" fmla="*/ 131858 h 633294"/>
              <a:gd name="connsiteX64" fmla="*/ 242139 w 2220071"/>
              <a:gd name="connsiteY64" fmla="*/ 127089 h 633294"/>
              <a:gd name="connsiteX65" fmla="*/ 241706 w 2220071"/>
              <a:gd name="connsiteY65" fmla="*/ 127234 h 633294"/>
              <a:gd name="connsiteX66" fmla="*/ 1691616 w 2220071"/>
              <a:gd name="connsiteY66" fmla="*/ 88945 h 633294"/>
              <a:gd name="connsiteX67" fmla="*/ 1717046 w 2220071"/>
              <a:gd name="connsiteY67" fmla="*/ 120732 h 633294"/>
              <a:gd name="connsiteX68" fmla="*/ 1691616 w 2220071"/>
              <a:gd name="connsiteY68" fmla="*/ 88945 h 633294"/>
              <a:gd name="connsiteX69" fmla="*/ 254059 w 2220071"/>
              <a:gd name="connsiteY69" fmla="*/ 81793 h 633294"/>
              <a:gd name="connsiteX70" fmla="*/ 254129 w 2220071"/>
              <a:gd name="connsiteY70" fmla="*/ 81797 h 633294"/>
              <a:gd name="connsiteX71" fmla="*/ 254122 w 2220071"/>
              <a:gd name="connsiteY71" fmla="*/ 81801 h 633294"/>
              <a:gd name="connsiteX72" fmla="*/ 1939653 w 2220071"/>
              <a:gd name="connsiteY72" fmla="*/ 54166 h 633294"/>
              <a:gd name="connsiteX73" fmla="*/ 1957036 w 2220071"/>
              <a:gd name="connsiteY73" fmla="*/ 57953 h 633294"/>
              <a:gd name="connsiteX74" fmla="*/ 1910150 w 2220071"/>
              <a:gd name="connsiteY74" fmla="*/ 73051 h 633294"/>
              <a:gd name="connsiteX75" fmla="*/ 1939653 w 2220071"/>
              <a:gd name="connsiteY75" fmla="*/ 54166 h 633294"/>
              <a:gd name="connsiteX76" fmla="*/ 1355608 w 2220071"/>
              <a:gd name="connsiteY76" fmla="*/ 389 h 633294"/>
              <a:gd name="connsiteX77" fmla="*/ 1457189 w 2220071"/>
              <a:gd name="connsiteY77" fmla="*/ 14246 h 633294"/>
              <a:gd name="connsiteX78" fmla="*/ 1467520 w 2220071"/>
              <a:gd name="connsiteY78" fmla="*/ 48417 h 633294"/>
              <a:gd name="connsiteX79" fmla="*/ 1528709 w 2220071"/>
              <a:gd name="connsiteY79" fmla="*/ 5505 h 633294"/>
              <a:gd name="connsiteX80" fmla="*/ 1526325 w 2220071"/>
              <a:gd name="connsiteY80" fmla="*/ 32524 h 633294"/>
              <a:gd name="connsiteX81" fmla="*/ 1570032 w 2220071"/>
              <a:gd name="connsiteY81" fmla="*/ 22193 h 633294"/>
              <a:gd name="connsiteX82" fmla="*/ 1620096 w 2220071"/>
              <a:gd name="connsiteY82" fmla="*/ 7094 h 633294"/>
              <a:gd name="connsiteX83" fmla="*/ 1696384 w 2220071"/>
              <a:gd name="connsiteY83" fmla="*/ 46828 h 633294"/>
              <a:gd name="connsiteX84" fmla="*/ 1727376 w 2220071"/>
              <a:gd name="connsiteY84" fmla="*/ 61132 h 633294"/>
              <a:gd name="connsiteX85" fmla="*/ 1790155 w 2220071"/>
              <a:gd name="connsiteY85" fmla="*/ 36497 h 633294"/>
              <a:gd name="connsiteX86" fmla="*/ 1852934 w 2220071"/>
              <a:gd name="connsiteY86" fmla="*/ 22193 h 633294"/>
              <a:gd name="connsiteX87" fmla="*/ 1764726 w 2220071"/>
              <a:gd name="connsiteY87" fmla="*/ 100071 h 633294"/>
              <a:gd name="connsiteX88" fmla="*/ 1806049 w 2220071"/>
              <a:gd name="connsiteY88" fmla="*/ 95303 h 633294"/>
              <a:gd name="connsiteX89" fmla="*/ 1777441 w 2220071"/>
              <a:gd name="connsiteY89" fmla="*/ 129473 h 633294"/>
              <a:gd name="connsiteX90" fmla="*/ 1849756 w 2220071"/>
              <a:gd name="connsiteY90" fmla="*/ 103249 h 633294"/>
              <a:gd name="connsiteX91" fmla="*/ 1894257 w 2220071"/>
              <a:gd name="connsiteY91" fmla="*/ 88151 h 633294"/>
              <a:gd name="connsiteX92" fmla="*/ 1863265 w 2220071"/>
              <a:gd name="connsiteY92" fmla="*/ 107223 h 633294"/>
              <a:gd name="connsiteX93" fmla="*/ 1864854 w 2220071"/>
              <a:gd name="connsiteY93" fmla="*/ 114375 h 633294"/>
              <a:gd name="connsiteX94" fmla="*/ 1939553 w 2220071"/>
              <a:gd name="connsiteY94" fmla="*/ 107223 h 633294"/>
              <a:gd name="connsiteX95" fmla="*/ 1957830 w 2220071"/>
              <a:gd name="connsiteY95" fmla="*/ 142983 h 633294"/>
              <a:gd name="connsiteX96" fmla="*/ 2044450 w 2220071"/>
              <a:gd name="connsiteY96" fmla="*/ 149340 h 633294"/>
              <a:gd name="connsiteX97" fmla="*/ 2081799 w 2220071"/>
              <a:gd name="connsiteY97" fmla="*/ 133447 h 633294"/>
              <a:gd name="connsiteX98" fmla="*/ 2088157 w 2220071"/>
              <a:gd name="connsiteY98" fmla="*/ 203378 h 633294"/>
              <a:gd name="connsiteX99" fmla="*/ 2019020 w 2220071"/>
              <a:gd name="connsiteY99" fmla="*/ 230397 h 633294"/>
              <a:gd name="connsiteX100" fmla="*/ 1985644 w 2220071"/>
              <a:gd name="connsiteY100" fmla="*/ 245495 h 633294"/>
              <a:gd name="connsiteX101" fmla="*/ 1951473 w 2220071"/>
              <a:gd name="connsiteY101" fmla="*/ 250263 h 633294"/>
              <a:gd name="connsiteX102" fmla="*/ 1914124 w 2220071"/>
              <a:gd name="connsiteY102" fmla="*/ 259005 h 633294"/>
              <a:gd name="connsiteX103" fmla="*/ 1859292 w 2220071"/>
              <a:gd name="connsiteY103" fmla="*/ 288407 h 633294"/>
              <a:gd name="connsiteX104" fmla="*/ 1768699 w 2220071"/>
              <a:gd name="connsiteY104" fmla="*/ 317810 h 633294"/>
              <a:gd name="connsiteX105" fmla="*/ 1736912 w 2220071"/>
              <a:gd name="connsiteY105" fmla="*/ 324962 h 633294"/>
              <a:gd name="connsiteX106" fmla="*/ 1716251 w 2220071"/>
              <a:gd name="connsiteY106" fmla="*/ 277282 h 633294"/>
              <a:gd name="connsiteX107" fmla="*/ 1651883 w 2220071"/>
              <a:gd name="connsiteY107" fmla="*/ 314632 h 633294"/>
              <a:gd name="connsiteX108" fmla="*/ 1611355 w 2220071"/>
              <a:gd name="connsiteY108" fmla="*/ 326552 h 633294"/>
              <a:gd name="connsiteX109" fmla="*/ 1643936 w 2220071"/>
              <a:gd name="connsiteY109" fmla="*/ 363901 h 633294"/>
              <a:gd name="connsiteX110" fmla="*/ 1604997 w 2220071"/>
              <a:gd name="connsiteY110" fmla="*/ 376616 h 633294"/>
              <a:gd name="connsiteX111" fmla="*/ 1588905 w 2220071"/>
              <a:gd name="connsiteY111" fmla="*/ 354365 h 633294"/>
              <a:gd name="connsiteX112" fmla="*/ 1565041 w 2220071"/>
              <a:gd name="connsiteY112" fmla="*/ 351536 h 633294"/>
              <a:gd name="connsiteX113" fmla="*/ 1565263 w 2220071"/>
              <a:gd name="connsiteY113" fmla="*/ 351980 h 633294"/>
              <a:gd name="connsiteX114" fmla="*/ 1563440 w 2220071"/>
              <a:gd name="connsiteY114" fmla="*/ 353132 h 633294"/>
              <a:gd name="connsiteX115" fmla="*/ 1564081 w 2220071"/>
              <a:gd name="connsiteY115" fmla="*/ 351423 h 633294"/>
              <a:gd name="connsiteX116" fmla="*/ 1562642 w 2220071"/>
              <a:gd name="connsiteY116" fmla="*/ 351252 h 633294"/>
              <a:gd name="connsiteX117" fmla="*/ 1556622 w 2220071"/>
              <a:gd name="connsiteY117" fmla="*/ 332810 h 633294"/>
              <a:gd name="connsiteX118" fmla="*/ 1548576 w 2220071"/>
              <a:gd name="connsiteY118" fmla="*/ 308274 h 633294"/>
              <a:gd name="connsiteX119" fmla="*/ 1484207 w 2220071"/>
              <a:gd name="connsiteY119" fmla="*/ 375026 h 633294"/>
              <a:gd name="connsiteX120" fmla="*/ 1425402 w 2220071"/>
              <a:gd name="connsiteY120" fmla="*/ 398867 h 633294"/>
              <a:gd name="connsiteX121" fmla="*/ 1291897 w 2220071"/>
              <a:gd name="connsiteY121" fmla="*/ 437805 h 633294"/>
              <a:gd name="connsiteX122" fmla="*/ 1276799 w 2220071"/>
              <a:gd name="connsiteY122" fmla="*/ 444957 h 633294"/>
              <a:gd name="connsiteX123" fmla="*/ 1259316 w 2220071"/>
              <a:gd name="connsiteY123" fmla="*/ 446547 h 633294"/>
              <a:gd name="connsiteX124" fmla="*/ 1260835 w 2220071"/>
              <a:gd name="connsiteY124" fmla="*/ 430598 h 633294"/>
              <a:gd name="connsiteX125" fmla="*/ 1262495 w 2220071"/>
              <a:gd name="connsiteY125" fmla="*/ 430653 h 633294"/>
              <a:gd name="connsiteX126" fmla="*/ 1263396 w 2220071"/>
              <a:gd name="connsiteY126" fmla="*/ 428934 h 633294"/>
              <a:gd name="connsiteX127" fmla="*/ 1296467 w 2220071"/>
              <a:gd name="connsiteY127" fmla="*/ 416647 h 633294"/>
              <a:gd name="connsiteX128" fmla="*/ 1323684 w 2220071"/>
              <a:gd name="connsiteY128" fmla="*/ 386152 h 633294"/>
              <a:gd name="connsiteX129" fmla="*/ 1305407 w 2220071"/>
              <a:gd name="connsiteY129" fmla="*/ 384563 h 633294"/>
              <a:gd name="connsiteX130" fmla="*/ 1277693 w 2220071"/>
              <a:gd name="connsiteY130" fmla="*/ 401648 h 633294"/>
              <a:gd name="connsiteX131" fmla="*/ 1263396 w 2220071"/>
              <a:gd name="connsiteY131" fmla="*/ 428934 h 633294"/>
              <a:gd name="connsiteX132" fmla="*/ 1260905 w 2220071"/>
              <a:gd name="connsiteY132" fmla="*/ 429859 h 633294"/>
              <a:gd name="connsiteX133" fmla="*/ 1260835 w 2220071"/>
              <a:gd name="connsiteY133" fmla="*/ 430598 h 633294"/>
              <a:gd name="connsiteX134" fmla="*/ 1241536 w 2220071"/>
              <a:gd name="connsiteY134" fmla="*/ 429958 h 633294"/>
              <a:gd name="connsiteX135" fmla="*/ 1221172 w 2220071"/>
              <a:gd name="connsiteY135" fmla="*/ 432243 h 633294"/>
              <a:gd name="connsiteX136" fmla="*/ 1080515 w 2220071"/>
              <a:gd name="connsiteY136" fmla="*/ 474360 h 633294"/>
              <a:gd name="connsiteX137" fmla="*/ 1099587 w 2220071"/>
              <a:gd name="connsiteY137" fmla="*/ 490254 h 633294"/>
              <a:gd name="connsiteX138" fmla="*/ 1081310 w 2220071"/>
              <a:gd name="connsiteY138" fmla="*/ 511710 h 633294"/>
              <a:gd name="connsiteX139" fmla="*/ 1090051 w 2220071"/>
              <a:gd name="connsiteY139" fmla="*/ 537934 h 633294"/>
              <a:gd name="connsiteX140" fmla="*/ 1076542 w 2220071"/>
              <a:gd name="connsiteY140" fmla="*/ 546675 h 633294"/>
              <a:gd name="connsiteX141" fmla="*/ 939859 w 2220071"/>
              <a:gd name="connsiteY141" fmla="*/ 587998 h 633294"/>
              <a:gd name="connsiteX142" fmla="*/ 846882 w 2220071"/>
              <a:gd name="connsiteY142" fmla="*/ 599918 h 633294"/>
              <a:gd name="connsiteX143" fmla="*/ 764237 w 2220071"/>
              <a:gd name="connsiteY143" fmla="*/ 596739 h 633294"/>
              <a:gd name="connsiteX144" fmla="*/ 757879 w 2220071"/>
              <a:gd name="connsiteY144" fmla="*/ 626937 h 633294"/>
              <a:gd name="connsiteX145" fmla="*/ 749933 w 2220071"/>
              <a:gd name="connsiteY145" fmla="*/ 633294 h 633294"/>
              <a:gd name="connsiteX146" fmla="*/ 723708 w 2220071"/>
              <a:gd name="connsiteY146" fmla="*/ 607865 h 633294"/>
              <a:gd name="connsiteX147" fmla="*/ 689538 w 2220071"/>
              <a:gd name="connsiteY147" fmla="*/ 630115 h 633294"/>
              <a:gd name="connsiteX148" fmla="*/ 674439 w 2220071"/>
              <a:gd name="connsiteY148" fmla="*/ 618195 h 633294"/>
              <a:gd name="connsiteX149" fmla="*/ 649009 w 2220071"/>
              <a:gd name="connsiteY149" fmla="*/ 615017 h 633294"/>
              <a:gd name="connsiteX150" fmla="*/ 604508 w 2220071"/>
              <a:gd name="connsiteY150" fmla="*/ 626142 h 633294"/>
              <a:gd name="connsiteX151" fmla="*/ 436833 w 2220071"/>
              <a:gd name="connsiteY151" fmla="*/ 600713 h 633294"/>
              <a:gd name="connsiteX152" fmla="*/ 394715 w 2220071"/>
              <a:gd name="connsiteY152" fmla="*/ 570515 h 633294"/>
              <a:gd name="connsiteX153" fmla="*/ 324784 w 2220071"/>
              <a:gd name="connsiteY153" fmla="*/ 514094 h 633294"/>
              <a:gd name="connsiteX154" fmla="*/ 296971 w 2220071"/>
              <a:gd name="connsiteY154" fmla="*/ 480718 h 633294"/>
              <a:gd name="connsiteX155" fmla="*/ 229424 w 2220071"/>
              <a:gd name="connsiteY155" fmla="*/ 421912 h 633294"/>
              <a:gd name="connsiteX156" fmla="*/ 189690 w 2220071"/>
              <a:gd name="connsiteY156" fmla="*/ 416349 h 633294"/>
              <a:gd name="connsiteX157" fmla="*/ 94330 w 2220071"/>
              <a:gd name="connsiteY157" fmla="*/ 357544 h 633294"/>
              <a:gd name="connsiteX158" fmla="*/ 27578 w 2220071"/>
              <a:gd name="connsiteY158" fmla="*/ 303506 h 633294"/>
              <a:gd name="connsiteX159" fmla="*/ 23604 w 2220071"/>
              <a:gd name="connsiteY159" fmla="*/ 287613 h 633294"/>
              <a:gd name="connsiteX160" fmla="*/ 2148 w 2220071"/>
              <a:gd name="connsiteY160" fmla="*/ 247085 h 633294"/>
              <a:gd name="connsiteX161" fmla="*/ 29962 w 2220071"/>
              <a:gd name="connsiteY161" fmla="*/ 203378 h 633294"/>
              <a:gd name="connsiteX162" fmla="*/ 54597 w 2220071"/>
              <a:gd name="connsiteY162" fmla="*/ 204172 h 633294"/>
              <a:gd name="connsiteX163" fmla="*/ 57775 w 2220071"/>
              <a:gd name="connsiteY163" fmla="*/ 197020 h 633294"/>
              <a:gd name="connsiteX164" fmla="*/ 15658 w 2220071"/>
              <a:gd name="connsiteY164" fmla="*/ 170002 h 633294"/>
              <a:gd name="connsiteX165" fmla="*/ 31551 w 2220071"/>
              <a:gd name="connsiteY165" fmla="*/ 130268 h 633294"/>
              <a:gd name="connsiteX166" fmla="*/ 77642 w 2220071"/>
              <a:gd name="connsiteY166" fmla="*/ 158876 h 633294"/>
              <a:gd name="connsiteX167" fmla="*/ 149162 w 2220071"/>
              <a:gd name="connsiteY167" fmla="*/ 142983 h 633294"/>
              <a:gd name="connsiteX168" fmla="*/ 67311 w 2220071"/>
              <a:gd name="connsiteY168" fmla="*/ 119143 h 633294"/>
              <a:gd name="connsiteX169" fmla="*/ 50623 w 2220071"/>
              <a:gd name="connsiteY169" fmla="*/ 75436 h 633294"/>
              <a:gd name="connsiteX170" fmla="*/ 141216 w 2220071"/>
              <a:gd name="connsiteY170" fmla="*/ 65105 h 633294"/>
              <a:gd name="connsiteX171" fmla="*/ 147573 w 2220071"/>
              <a:gd name="connsiteY171" fmla="*/ 91329 h 633294"/>
              <a:gd name="connsiteX172" fmla="*/ 219093 w 2220071"/>
              <a:gd name="connsiteY172" fmla="*/ 80204 h 633294"/>
              <a:gd name="connsiteX173" fmla="*/ 251550 w 2220071"/>
              <a:gd name="connsiteY173" fmla="*/ 83155 h 633294"/>
              <a:gd name="connsiteX174" fmla="*/ 225451 w 2220071"/>
              <a:gd name="connsiteY174" fmla="*/ 96891 h 633294"/>
              <a:gd name="connsiteX175" fmla="*/ 225924 w 2220071"/>
              <a:gd name="connsiteY175" fmla="*/ 98191 h 633294"/>
              <a:gd name="connsiteX176" fmla="*/ 223861 w 2220071"/>
              <a:gd name="connsiteY176" fmla="*/ 99276 h 633294"/>
              <a:gd name="connsiteX177" fmla="*/ 227040 w 2220071"/>
              <a:gd name="connsiteY177" fmla="*/ 108017 h 633294"/>
              <a:gd name="connsiteX178" fmla="*/ 291408 w 2220071"/>
              <a:gd name="connsiteY178" fmla="*/ 86561 h 633294"/>
              <a:gd name="connsiteX179" fmla="*/ 289194 w 2220071"/>
              <a:gd name="connsiteY179" fmla="*/ 86278 h 633294"/>
              <a:gd name="connsiteX180" fmla="*/ 292998 w 2220071"/>
              <a:gd name="connsiteY180" fmla="*/ 84177 h 633294"/>
              <a:gd name="connsiteX181" fmla="*/ 254129 w 2220071"/>
              <a:gd name="connsiteY181" fmla="*/ 81797 h 633294"/>
              <a:gd name="connsiteX182" fmla="*/ 255648 w 2220071"/>
              <a:gd name="connsiteY182" fmla="*/ 80998 h 633294"/>
              <a:gd name="connsiteX183" fmla="*/ 254059 w 2220071"/>
              <a:gd name="connsiteY183" fmla="*/ 81793 h 633294"/>
              <a:gd name="connsiteX184" fmla="*/ 271541 w 2220071"/>
              <a:gd name="connsiteY184" fmla="*/ 50801 h 633294"/>
              <a:gd name="connsiteX185" fmla="*/ 715762 w 2220071"/>
              <a:gd name="connsiteY185" fmla="*/ 8684 h 633294"/>
              <a:gd name="connsiteX186" fmla="*/ 877080 w 2220071"/>
              <a:gd name="connsiteY186" fmla="*/ 11862 h 633294"/>
              <a:gd name="connsiteX187" fmla="*/ 934296 w 2220071"/>
              <a:gd name="connsiteY187" fmla="*/ 12657 h 633294"/>
              <a:gd name="connsiteX188" fmla="*/ 991512 w 2220071"/>
              <a:gd name="connsiteY188" fmla="*/ 24577 h 633294"/>
              <a:gd name="connsiteX189" fmla="*/ 1015352 w 2220071"/>
              <a:gd name="connsiteY189" fmla="*/ 11862 h 633294"/>
              <a:gd name="connsiteX190" fmla="*/ 1020915 w 2220071"/>
              <a:gd name="connsiteY190" fmla="*/ 11862 h 633294"/>
              <a:gd name="connsiteX191" fmla="*/ 1078926 w 2220071"/>
              <a:gd name="connsiteY191" fmla="*/ 11068 h 633294"/>
              <a:gd name="connsiteX192" fmla="*/ 1086873 w 2220071"/>
              <a:gd name="connsiteY192" fmla="*/ 9478 h 633294"/>
              <a:gd name="connsiteX193" fmla="*/ 1300639 w 2220071"/>
              <a:gd name="connsiteY193" fmla="*/ 8684 h 633294"/>
              <a:gd name="connsiteX194" fmla="*/ 1321300 w 2220071"/>
              <a:gd name="connsiteY194" fmla="*/ 7889 h 633294"/>
              <a:gd name="connsiteX195" fmla="*/ 1355608 w 2220071"/>
              <a:gd name="connsiteY195" fmla="*/ 389 h 6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2220071" h="633294">
                <a:moveTo>
                  <a:pt x="1341167" y="493432"/>
                </a:moveTo>
                <a:cubicBezTo>
                  <a:pt x="1333220" y="529192"/>
                  <a:pt x="1333220" y="529192"/>
                  <a:pt x="1299844" y="520451"/>
                </a:cubicBezTo>
                <a:cubicBezTo>
                  <a:pt x="1308585" y="502968"/>
                  <a:pt x="1324479" y="498995"/>
                  <a:pt x="1341167" y="493432"/>
                </a:cubicBezTo>
                <a:close/>
                <a:moveTo>
                  <a:pt x="1180644" y="481512"/>
                </a:moveTo>
                <a:cubicBezTo>
                  <a:pt x="1164750" y="488664"/>
                  <a:pt x="1148062" y="495816"/>
                  <a:pt x="1130580" y="503762"/>
                </a:cubicBezTo>
                <a:cubicBezTo>
                  <a:pt x="1153625" y="524424"/>
                  <a:pt x="1153625" y="524424"/>
                  <a:pt x="1183823" y="490253"/>
                </a:cubicBezTo>
                <a:cubicBezTo>
                  <a:pt x="1183028" y="487074"/>
                  <a:pt x="1181438" y="484690"/>
                  <a:pt x="1180644" y="481512"/>
                </a:cubicBezTo>
                <a:close/>
                <a:moveTo>
                  <a:pt x="1223953" y="466115"/>
                </a:moveTo>
                <a:cubicBezTo>
                  <a:pt x="1247793" y="467009"/>
                  <a:pt x="1269646" y="471579"/>
                  <a:pt x="1283156" y="479128"/>
                </a:cubicBezTo>
                <a:cubicBezTo>
                  <a:pt x="1276799" y="494226"/>
                  <a:pt x="1272825" y="507736"/>
                  <a:pt x="1266468" y="518861"/>
                </a:cubicBezTo>
                <a:cubicBezTo>
                  <a:pt x="1261700" y="526808"/>
                  <a:pt x="1254548" y="534754"/>
                  <a:pt x="1246601" y="538728"/>
                </a:cubicBezTo>
                <a:cubicBezTo>
                  <a:pt x="1239449" y="542701"/>
                  <a:pt x="1229119" y="541112"/>
                  <a:pt x="1220377" y="542701"/>
                </a:cubicBezTo>
                <a:cubicBezTo>
                  <a:pt x="1219583" y="533960"/>
                  <a:pt x="1218788" y="526013"/>
                  <a:pt x="1217198" y="514093"/>
                </a:cubicBezTo>
                <a:cubicBezTo>
                  <a:pt x="1205278" y="519656"/>
                  <a:pt x="1192564" y="524424"/>
                  <a:pt x="1180644" y="529986"/>
                </a:cubicBezTo>
                <a:cubicBezTo>
                  <a:pt x="1144089" y="547469"/>
                  <a:pt x="1132169" y="545085"/>
                  <a:pt x="1105150" y="513298"/>
                </a:cubicBezTo>
                <a:cubicBezTo>
                  <a:pt x="1108329" y="484690"/>
                  <a:pt x="1133758" y="482306"/>
                  <a:pt x="1152830" y="475154"/>
                </a:cubicBezTo>
                <a:cubicBezTo>
                  <a:pt x="1174286" y="468002"/>
                  <a:pt x="1200113" y="465221"/>
                  <a:pt x="1223953" y="466115"/>
                </a:cubicBezTo>
                <a:close/>
                <a:moveTo>
                  <a:pt x="1431759" y="447341"/>
                </a:moveTo>
                <a:cubicBezTo>
                  <a:pt x="1440500" y="449725"/>
                  <a:pt x="1436527" y="460056"/>
                  <a:pt x="1424607" y="461645"/>
                </a:cubicBezTo>
                <a:cubicBezTo>
                  <a:pt x="1420634" y="462440"/>
                  <a:pt x="1417455" y="460851"/>
                  <a:pt x="1413481" y="460851"/>
                </a:cubicBezTo>
                <a:cubicBezTo>
                  <a:pt x="1411892" y="457672"/>
                  <a:pt x="1411097" y="454493"/>
                  <a:pt x="1410303" y="451315"/>
                </a:cubicBezTo>
                <a:cubicBezTo>
                  <a:pt x="1417455" y="449725"/>
                  <a:pt x="1425401" y="445752"/>
                  <a:pt x="1431759" y="447341"/>
                </a:cubicBezTo>
                <a:close/>
                <a:moveTo>
                  <a:pt x="1563440" y="353132"/>
                </a:moveTo>
                <a:lnTo>
                  <a:pt x="1559986" y="362336"/>
                </a:lnTo>
                <a:cubicBezTo>
                  <a:pt x="1555927" y="371052"/>
                  <a:pt x="1551755" y="371052"/>
                  <a:pt x="1535066" y="371052"/>
                </a:cubicBezTo>
                <a:close/>
                <a:moveTo>
                  <a:pt x="1562085" y="351186"/>
                </a:moveTo>
                <a:lnTo>
                  <a:pt x="1562642" y="351252"/>
                </a:lnTo>
                <a:lnTo>
                  <a:pt x="1562880" y="351981"/>
                </a:lnTo>
                <a:close/>
                <a:moveTo>
                  <a:pt x="1678802" y="325657"/>
                </a:moveTo>
                <a:cubicBezTo>
                  <a:pt x="1686848" y="324167"/>
                  <a:pt x="1694398" y="325756"/>
                  <a:pt x="1701947" y="327346"/>
                </a:cubicBezTo>
                <a:cubicBezTo>
                  <a:pt x="1702741" y="331319"/>
                  <a:pt x="1702741" y="333703"/>
                  <a:pt x="1703536" y="336882"/>
                </a:cubicBezTo>
                <a:cubicBezTo>
                  <a:pt x="1689232" y="338471"/>
                  <a:pt x="1675722" y="340060"/>
                  <a:pt x="1652677" y="342444"/>
                </a:cubicBezTo>
                <a:cubicBezTo>
                  <a:pt x="1662213" y="331716"/>
                  <a:pt x="1670756" y="327147"/>
                  <a:pt x="1678802" y="325657"/>
                </a:cubicBezTo>
                <a:close/>
                <a:moveTo>
                  <a:pt x="1717840" y="228012"/>
                </a:moveTo>
                <a:cubicBezTo>
                  <a:pt x="1705125" y="233575"/>
                  <a:pt x="1693205" y="239137"/>
                  <a:pt x="1681285" y="244700"/>
                </a:cubicBezTo>
                <a:lnTo>
                  <a:pt x="1681286" y="244701"/>
                </a:lnTo>
                <a:lnTo>
                  <a:pt x="1681285" y="244701"/>
                </a:lnTo>
                <a:lnTo>
                  <a:pt x="1682368" y="247516"/>
                </a:lnTo>
                <a:lnTo>
                  <a:pt x="1685258" y="255031"/>
                </a:lnTo>
                <a:lnTo>
                  <a:pt x="1685259" y="255031"/>
                </a:lnTo>
                <a:lnTo>
                  <a:pt x="1685335" y="255020"/>
                </a:lnTo>
                <a:lnTo>
                  <a:pt x="1707212" y="251951"/>
                </a:lnTo>
                <a:lnTo>
                  <a:pt x="1717789" y="228128"/>
                </a:lnTo>
                <a:lnTo>
                  <a:pt x="1717841" y="228013"/>
                </a:lnTo>
                <a:lnTo>
                  <a:pt x="1717839" y="228014"/>
                </a:lnTo>
                <a:close/>
                <a:moveTo>
                  <a:pt x="1944322" y="211213"/>
                </a:moveTo>
                <a:cubicBezTo>
                  <a:pt x="1928230" y="209536"/>
                  <a:pt x="1915713" y="220265"/>
                  <a:pt x="1901409" y="225629"/>
                </a:cubicBezTo>
                <a:cubicBezTo>
                  <a:pt x="1902204" y="228807"/>
                  <a:pt x="1902999" y="231191"/>
                  <a:pt x="1903793" y="234370"/>
                </a:cubicBezTo>
                <a:cubicBezTo>
                  <a:pt x="1923660" y="228807"/>
                  <a:pt x="1942732" y="223245"/>
                  <a:pt x="1961804" y="217682"/>
                </a:cubicBezTo>
                <a:cubicBezTo>
                  <a:pt x="1955447" y="213709"/>
                  <a:pt x="1949686" y="211771"/>
                  <a:pt x="1944322" y="211213"/>
                </a:cubicBezTo>
                <a:close/>
                <a:moveTo>
                  <a:pt x="2220071" y="169207"/>
                </a:moveTo>
                <a:cubicBezTo>
                  <a:pt x="2185106" y="193047"/>
                  <a:pt x="2149346" y="212914"/>
                  <a:pt x="2104844" y="200199"/>
                </a:cubicBezTo>
                <a:cubicBezTo>
                  <a:pt x="2142989" y="189868"/>
                  <a:pt x="2181927" y="179538"/>
                  <a:pt x="2220071" y="169207"/>
                </a:cubicBezTo>
                <a:close/>
                <a:moveTo>
                  <a:pt x="2042066" y="168412"/>
                </a:moveTo>
                <a:cubicBezTo>
                  <a:pt x="2022993" y="182716"/>
                  <a:pt x="2008690" y="193842"/>
                  <a:pt x="1993591" y="204172"/>
                </a:cubicBezTo>
                <a:cubicBezTo>
                  <a:pt x="1994386" y="207351"/>
                  <a:pt x="1995180" y="211324"/>
                  <a:pt x="1995975" y="214503"/>
                </a:cubicBezTo>
                <a:cubicBezTo>
                  <a:pt x="2014252" y="211324"/>
                  <a:pt x="2032530" y="208146"/>
                  <a:pt x="2054780" y="204172"/>
                </a:cubicBezTo>
                <a:cubicBezTo>
                  <a:pt x="2049217" y="189074"/>
                  <a:pt x="2046039" y="178743"/>
                  <a:pt x="2042066" y="168412"/>
                </a:cubicBezTo>
                <a:close/>
                <a:moveTo>
                  <a:pt x="241344" y="127089"/>
                </a:moveTo>
                <a:cubicBezTo>
                  <a:pt x="237371" y="127089"/>
                  <a:pt x="233397" y="129473"/>
                  <a:pt x="229424" y="131062"/>
                </a:cubicBezTo>
                <a:cubicBezTo>
                  <a:pt x="230219" y="133446"/>
                  <a:pt x="230219" y="135036"/>
                  <a:pt x="231013" y="137420"/>
                </a:cubicBezTo>
                <a:lnTo>
                  <a:pt x="231808" y="137420"/>
                </a:lnTo>
                <a:cubicBezTo>
                  <a:pt x="238165" y="137420"/>
                  <a:pt x="245317" y="137420"/>
                  <a:pt x="252469" y="137420"/>
                </a:cubicBezTo>
                <a:cubicBezTo>
                  <a:pt x="253264" y="135831"/>
                  <a:pt x="253264" y="133447"/>
                  <a:pt x="254059" y="131858"/>
                </a:cubicBezTo>
                <a:cubicBezTo>
                  <a:pt x="250085" y="130268"/>
                  <a:pt x="246112" y="127884"/>
                  <a:pt x="242139" y="127089"/>
                </a:cubicBezTo>
                <a:lnTo>
                  <a:pt x="241706" y="127234"/>
                </a:lnTo>
                <a:close/>
                <a:moveTo>
                  <a:pt x="1691616" y="88945"/>
                </a:moveTo>
                <a:cubicBezTo>
                  <a:pt x="1687643" y="112785"/>
                  <a:pt x="1693206" y="124705"/>
                  <a:pt x="1717046" y="120732"/>
                </a:cubicBezTo>
                <a:cubicBezTo>
                  <a:pt x="1725787" y="97687"/>
                  <a:pt x="1720224" y="86561"/>
                  <a:pt x="1691616" y="88945"/>
                </a:cubicBezTo>
                <a:close/>
                <a:moveTo>
                  <a:pt x="254059" y="81793"/>
                </a:moveTo>
                <a:lnTo>
                  <a:pt x="254129" y="81797"/>
                </a:lnTo>
                <a:lnTo>
                  <a:pt x="254122" y="81801"/>
                </a:lnTo>
                <a:close/>
                <a:moveTo>
                  <a:pt x="1939653" y="54166"/>
                </a:moveTo>
                <a:cubicBezTo>
                  <a:pt x="1944570" y="54228"/>
                  <a:pt x="1950281" y="55370"/>
                  <a:pt x="1957036" y="57953"/>
                </a:cubicBezTo>
                <a:cubicBezTo>
                  <a:pt x="1935580" y="65105"/>
                  <a:pt x="1922865" y="69078"/>
                  <a:pt x="1910150" y="73051"/>
                </a:cubicBezTo>
                <a:cubicBezTo>
                  <a:pt x="1917302" y="63515"/>
                  <a:pt x="1924901" y="53979"/>
                  <a:pt x="1939653" y="54166"/>
                </a:cubicBezTo>
                <a:close/>
                <a:moveTo>
                  <a:pt x="1355608" y="389"/>
                </a:moveTo>
                <a:cubicBezTo>
                  <a:pt x="1389692" y="-2144"/>
                  <a:pt x="1423217" y="8287"/>
                  <a:pt x="1457189" y="14246"/>
                </a:cubicBezTo>
                <a:cubicBezTo>
                  <a:pt x="1459573" y="22193"/>
                  <a:pt x="1461957" y="30934"/>
                  <a:pt x="1467520" y="48417"/>
                </a:cubicBezTo>
                <a:cubicBezTo>
                  <a:pt x="1480234" y="17425"/>
                  <a:pt x="1500895" y="8684"/>
                  <a:pt x="1528709" y="5505"/>
                </a:cubicBezTo>
                <a:cubicBezTo>
                  <a:pt x="1527914" y="15041"/>
                  <a:pt x="1527120" y="22988"/>
                  <a:pt x="1526325" y="32524"/>
                </a:cubicBezTo>
                <a:cubicBezTo>
                  <a:pt x="1543808" y="46828"/>
                  <a:pt x="1563674" y="35702"/>
                  <a:pt x="1570032" y="22193"/>
                </a:cubicBezTo>
                <a:cubicBezTo>
                  <a:pt x="1582747" y="-7210"/>
                  <a:pt x="1604202" y="1532"/>
                  <a:pt x="1620096" y="7094"/>
                </a:cubicBezTo>
                <a:cubicBezTo>
                  <a:pt x="1647115" y="16630"/>
                  <a:pt x="1670955" y="33318"/>
                  <a:pt x="1696384" y="46828"/>
                </a:cubicBezTo>
                <a:cubicBezTo>
                  <a:pt x="1706715" y="52391"/>
                  <a:pt x="1718635" y="63516"/>
                  <a:pt x="1727376" y="61132"/>
                </a:cubicBezTo>
                <a:cubicBezTo>
                  <a:pt x="1749627" y="56364"/>
                  <a:pt x="1778235" y="51596"/>
                  <a:pt x="1790155" y="36497"/>
                </a:cubicBezTo>
                <a:cubicBezTo>
                  <a:pt x="1810022" y="9478"/>
                  <a:pt x="1828299" y="9478"/>
                  <a:pt x="1852934" y="22193"/>
                </a:cubicBezTo>
                <a:cubicBezTo>
                  <a:pt x="1845782" y="73847"/>
                  <a:pt x="1797308" y="76231"/>
                  <a:pt x="1764726" y="100071"/>
                </a:cubicBezTo>
                <a:cubicBezTo>
                  <a:pt x="1778235" y="98481"/>
                  <a:pt x="1791745" y="96892"/>
                  <a:pt x="1806049" y="95303"/>
                </a:cubicBezTo>
                <a:cubicBezTo>
                  <a:pt x="1813201" y="120732"/>
                  <a:pt x="1788566" y="119143"/>
                  <a:pt x="1777441" y="129473"/>
                </a:cubicBezTo>
                <a:cubicBezTo>
                  <a:pt x="1825121" y="145367"/>
                  <a:pt x="1825915" y="145367"/>
                  <a:pt x="1849756" y="103249"/>
                </a:cubicBezTo>
                <a:cubicBezTo>
                  <a:pt x="1858497" y="88151"/>
                  <a:pt x="1870417" y="84177"/>
                  <a:pt x="1894257" y="88151"/>
                </a:cubicBezTo>
                <a:cubicBezTo>
                  <a:pt x="1879953" y="96892"/>
                  <a:pt x="1871212" y="102455"/>
                  <a:pt x="1863265" y="107223"/>
                </a:cubicBezTo>
                <a:cubicBezTo>
                  <a:pt x="1864060" y="109607"/>
                  <a:pt x="1864060" y="111991"/>
                  <a:pt x="1864854" y="114375"/>
                </a:cubicBezTo>
                <a:cubicBezTo>
                  <a:pt x="1888695" y="111991"/>
                  <a:pt x="1913329" y="109607"/>
                  <a:pt x="1939553" y="107223"/>
                </a:cubicBezTo>
                <a:cubicBezTo>
                  <a:pt x="1945116" y="119143"/>
                  <a:pt x="1951473" y="131063"/>
                  <a:pt x="1957830" y="142983"/>
                </a:cubicBezTo>
                <a:cubicBezTo>
                  <a:pt x="1985644" y="151724"/>
                  <a:pt x="2017431" y="113580"/>
                  <a:pt x="2044450" y="149340"/>
                </a:cubicBezTo>
                <a:cubicBezTo>
                  <a:pt x="2054780" y="144572"/>
                  <a:pt x="2065906" y="139804"/>
                  <a:pt x="2081799" y="133447"/>
                </a:cubicBezTo>
                <a:cubicBezTo>
                  <a:pt x="2069879" y="166823"/>
                  <a:pt x="2069879" y="166823"/>
                  <a:pt x="2088157" y="203378"/>
                </a:cubicBezTo>
                <a:cubicBezTo>
                  <a:pt x="2071469" y="227218"/>
                  <a:pt x="2043655" y="228807"/>
                  <a:pt x="2019020" y="230397"/>
                </a:cubicBezTo>
                <a:cubicBezTo>
                  <a:pt x="2003922" y="231191"/>
                  <a:pt x="1993591" y="228807"/>
                  <a:pt x="1985644" y="245495"/>
                </a:cubicBezTo>
                <a:cubicBezTo>
                  <a:pt x="1977697" y="262183"/>
                  <a:pt x="1964983" y="258210"/>
                  <a:pt x="1951473" y="250263"/>
                </a:cubicBezTo>
                <a:cubicBezTo>
                  <a:pt x="1926839" y="235165"/>
                  <a:pt x="1926044" y="235959"/>
                  <a:pt x="1914124" y="259005"/>
                </a:cubicBezTo>
                <a:cubicBezTo>
                  <a:pt x="1902999" y="282050"/>
                  <a:pt x="1881542" y="289997"/>
                  <a:pt x="1859292" y="288407"/>
                </a:cubicBezTo>
                <a:cubicBezTo>
                  <a:pt x="1823532" y="285229"/>
                  <a:pt x="1794923" y="292381"/>
                  <a:pt x="1768699" y="317810"/>
                </a:cubicBezTo>
                <a:cubicBezTo>
                  <a:pt x="1761547" y="324962"/>
                  <a:pt x="1746449" y="323373"/>
                  <a:pt x="1736912" y="324962"/>
                </a:cubicBezTo>
                <a:cubicBezTo>
                  <a:pt x="1721814" y="309069"/>
                  <a:pt x="1748832" y="281255"/>
                  <a:pt x="1716251" y="277282"/>
                </a:cubicBezTo>
                <a:cubicBezTo>
                  <a:pt x="1701947" y="301122"/>
                  <a:pt x="1687643" y="324168"/>
                  <a:pt x="1651883" y="314632"/>
                </a:cubicBezTo>
                <a:cubicBezTo>
                  <a:pt x="1642347" y="312248"/>
                  <a:pt x="1629632" y="320989"/>
                  <a:pt x="1611355" y="326552"/>
                </a:cubicBezTo>
                <a:cubicBezTo>
                  <a:pt x="1628043" y="338472"/>
                  <a:pt x="1654267" y="335293"/>
                  <a:pt x="1643936" y="363901"/>
                </a:cubicBezTo>
                <a:cubicBezTo>
                  <a:pt x="1633605" y="367080"/>
                  <a:pt x="1620891" y="371053"/>
                  <a:pt x="1604997" y="376616"/>
                </a:cubicBezTo>
                <a:cubicBezTo>
                  <a:pt x="1603805" y="361120"/>
                  <a:pt x="1597249" y="356153"/>
                  <a:pt x="1588905" y="354365"/>
                </a:cubicBezTo>
                <a:lnTo>
                  <a:pt x="1565041" y="351536"/>
                </a:lnTo>
                <a:lnTo>
                  <a:pt x="1565263" y="351980"/>
                </a:lnTo>
                <a:lnTo>
                  <a:pt x="1563440" y="353132"/>
                </a:lnTo>
                <a:lnTo>
                  <a:pt x="1564081" y="351423"/>
                </a:lnTo>
                <a:lnTo>
                  <a:pt x="1562642" y="351252"/>
                </a:lnTo>
                <a:lnTo>
                  <a:pt x="1556622" y="332810"/>
                </a:lnTo>
                <a:cubicBezTo>
                  <a:pt x="1554338" y="325757"/>
                  <a:pt x="1551755" y="317810"/>
                  <a:pt x="1548576" y="308274"/>
                </a:cubicBezTo>
                <a:cubicBezTo>
                  <a:pt x="1523146" y="334498"/>
                  <a:pt x="1504074" y="355160"/>
                  <a:pt x="1484207" y="375026"/>
                </a:cubicBezTo>
                <a:cubicBezTo>
                  <a:pt x="1468314" y="390125"/>
                  <a:pt x="1451626" y="400456"/>
                  <a:pt x="1425402" y="398867"/>
                </a:cubicBezTo>
                <a:cubicBezTo>
                  <a:pt x="1377722" y="396483"/>
                  <a:pt x="1330042" y="403635"/>
                  <a:pt x="1291897" y="437805"/>
                </a:cubicBezTo>
                <a:cubicBezTo>
                  <a:pt x="1287924" y="440984"/>
                  <a:pt x="1282361" y="443368"/>
                  <a:pt x="1276799" y="444957"/>
                </a:cubicBezTo>
                <a:cubicBezTo>
                  <a:pt x="1271236" y="446547"/>
                  <a:pt x="1265673" y="445752"/>
                  <a:pt x="1259316" y="446547"/>
                </a:cubicBezTo>
                <a:lnTo>
                  <a:pt x="1260835" y="430598"/>
                </a:lnTo>
                <a:lnTo>
                  <a:pt x="1262495" y="430653"/>
                </a:lnTo>
                <a:lnTo>
                  <a:pt x="1263396" y="428934"/>
                </a:lnTo>
                <a:lnTo>
                  <a:pt x="1296467" y="416647"/>
                </a:lnTo>
                <a:cubicBezTo>
                  <a:pt x="1307394" y="410389"/>
                  <a:pt x="1316930" y="401251"/>
                  <a:pt x="1323684" y="386152"/>
                </a:cubicBezTo>
                <a:cubicBezTo>
                  <a:pt x="1315737" y="385357"/>
                  <a:pt x="1310175" y="383768"/>
                  <a:pt x="1305407" y="384563"/>
                </a:cubicBezTo>
                <a:cubicBezTo>
                  <a:pt x="1292295" y="386550"/>
                  <a:pt x="1283951" y="393106"/>
                  <a:pt x="1277693" y="401648"/>
                </a:cubicBezTo>
                <a:lnTo>
                  <a:pt x="1263396" y="428934"/>
                </a:lnTo>
                <a:lnTo>
                  <a:pt x="1260905" y="429859"/>
                </a:lnTo>
                <a:lnTo>
                  <a:pt x="1260835" y="430598"/>
                </a:lnTo>
                <a:lnTo>
                  <a:pt x="1241536" y="429958"/>
                </a:lnTo>
                <a:cubicBezTo>
                  <a:pt x="1234483" y="429859"/>
                  <a:pt x="1227530" y="430256"/>
                  <a:pt x="1221172" y="432243"/>
                </a:cubicBezTo>
                <a:cubicBezTo>
                  <a:pt x="1175081" y="444957"/>
                  <a:pt x="1128990" y="459261"/>
                  <a:pt x="1080515" y="474360"/>
                </a:cubicBezTo>
                <a:cubicBezTo>
                  <a:pt x="1086078" y="479128"/>
                  <a:pt x="1091641" y="483896"/>
                  <a:pt x="1099587" y="490254"/>
                </a:cubicBezTo>
                <a:cubicBezTo>
                  <a:pt x="1093230" y="496611"/>
                  <a:pt x="1083694" y="502968"/>
                  <a:pt x="1081310" y="511710"/>
                </a:cubicBezTo>
                <a:cubicBezTo>
                  <a:pt x="1079721" y="518862"/>
                  <a:pt x="1086873" y="528398"/>
                  <a:pt x="1090051" y="537934"/>
                </a:cubicBezTo>
                <a:cubicBezTo>
                  <a:pt x="1085283" y="541112"/>
                  <a:pt x="1081310" y="545880"/>
                  <a:pt x="1076542" y="546675"/>
                </a:cubicBezTo>
                <a:cubicBezTo>
                  <a:pt x="1028862" y="553827"/>
                  <a:pt x="988334" y="582435"/>
                  <a:pt x="939859" y="587998"/>
                </a:cubicBezTo>
                <a:cubicBezTo>
                  <a:pt x="908867" y="591177"/>
                  <a:pt x="879464" y="600713"/>
                  <a:pt x="846882" y="599918"/>
                </a:cubicBezTo>
                <a:cubicBezTo>
                  <a:pt x="825426" y="599123"/>
                  <a:pt x="780130" y="601507"/>
                  <a:pt x="764237" y="596739"/>
                </a:cubicBezTo>
                <a:cubicBezTo>
                  <a:pt x="761853" y="607070"/>
                  <a:pt x="760263" y="617401"/>
                  <a:pt x="757879" y="626937"/>
                </a:cubicBezTo>
                <a:cubicBezTo>
                  <a:pt x="757085" y="629321"/>
                  <a:pt x="753906" y="630115"/>
                  <a:pt x="749933" y="633294"/>
                </a:cubicBezTo>
                <a:cubicBezTo>
                  <a:pt x="741191" y="624553"/>
                  <a:pt x="733245" y="608659"/>
                  <a:pt x="723708" y="607865"/>
                </a:cubicBezTo>
                <a:cubicBezTo>
                  <a:pt x="714172" y="607070"/>
                  <a:pt x="703047" y="620579"/>
                  <a:pt x="689538" y="630115"/>
                </a:cubicBezTo>
                <a:cubicBezTo>
                  <a:pt x="686359" y="626937"/>
                  <a:pt x="681591" y="620579"/>
                  <a:pt x="674439" y="618195"/>
                </a:cubicBezTo>
                <a:cubicBezTo>
                  <a:pt x="666492" y="615017"/>
                  <a:pt x="651394" y="611838"/>
                  <a:pt x="649009" y="615017"/>
                </a:cubicBezTo>
                <a:cubicBezTo>
                  <a:pt x="637089" y="634884"/>
                  <a:pt x="619607" y="628526"/>
                  <a:pt x="604508" y="626142"/>
                </a:cubicBezTo>
                <a:cubicBezTo>
                  <a:pt x="548087" y="618195"/>
                  <a:pt x="492460" y="608659"/>
                  <a:pt x="436833" y="600713"/>
                </a:cubicBezTo>
                <a:cubicBezTo>
                  <a:pt x="416966" y="597534"/>
                  <a:pt x="404251" y="586409"/>
                  <a:pt x="394715" y="570515"/>
                </a:cubicBezTo>
                <a:cubicBezTo>
                  <a:pt x="378027" y="543496"/>
                  <a:pt x="358160" y="529192"/>
                  <a:pt x="324784" y="514094"/>
                </a:cubicBezTo>
                <a:cubicBezTo>
                  <a:pt x="314453" y="509326"/>
                  <a:pt x="308096" y="494227"/>
                  <a:pt x="296971" y="480718"/>
                </a:cubicBezTo>
                <a:cubicBezTo>
                  <a:pt x="262005" y="482307"/>
                  <a:pt x="237371" y="462440"/>
                  <a:pt x="229424" y="421912"/>
                </a:cubicBezTo>
                <a:cubicBezTo>
                  <a:pt x="216709" y="420323"/>
                  <a:pt x="203994" y="417939"/>
                  <a:pt x="189690" y="416349"/>
                </a:cubicBezTo>
                <a:cubicBezTo>
                  <a:pt x="181744" y="361517"/>
                  <a:pt x="135653" y="362312"/>
                  <a:pt x="94330" y="357544"/>
                </a:cubicBezTo>
                <a:cubicBezTo>
                  <a:pt x="56186" y="352776"/>
                  <a:pt x="37908" y="339266"/>
                  <a:pt x="27578" y="303506"/>
                </a:cubicBezTo>
                <a:cubicBezTo>
                  <a:pt x="25988" y="297944"/>
                  <a:pt x="24399" y="292381"/>
                  <a:pt x="23604" y="287613"/>
                </a:cubicBezTo>
                <a:cubicBezTo>
                  <a:pt x="22015" y="270925"/>
                  <a:pt x="-8182" y="268541"/>
                  <a:pt x="2148" y="247085"/>
                </a:cubicBezTo>
                <a:cubicBezTo>
                  <a:pt x="9300" y="231986"/>
                  <a:pt x="19631" y="219271"/>
                  <a:pt x="29962" y="203378"/>
                </a:cubicBezTo>
                <a:cubicBezTo>
                  <a:pt x="37114" y="203378"/>
                  <a:pt x="45855" y="204172"/>
                  <a:pt x="54597" y="204172"/>
                </a:cubicBezTo>
                <a:cubicBezTo>
                  <a:pt x="55391" y="201788"/>
                  <a:pt x="56980" y="199404"/>
                  <a:pt x="57775" y="197020"/>
                </a:cubicBezTo>
                <a:cubicBezTo>
                  <a:pt x="45060" y="189074"/>
                  <a:pt x="32346" y="180332"/>
                  <a:pt x="15658" y="170002"/>
                </a:cubicBezTo>
                <a:cubicBezTo>
                  <a:pt x="20426" y="158876"/>
                  <a:pt x="24399" y="146956"/>
                  <a:pt x="31551" y="130268"/>
                </a:cubicBezTo>
                <a:cubicBezTo>
                  <a:pt x="50623" y="142188"/>
                  <a:pt x="65722" y="151724"/>
                  <a:pt x="77642" y="158876"/>
                </a:cubicBezTo>
                <a:cubicBezTo>
                  <a:pt x="100687" y="154108"/>
                  <a:pt x="121349" y="149340"/>
                  <a:pt x="149162" y="142983"/>
                </a:cubicBezTo>
                <a:cubicBezTo>
                  <a:pt x="120554" y="126295"/>
                  <a:pt x="95919" y="118348"/>
                  <a:pt x="67311" y="119143"/>
                </a:cubicBezTo>
                <a:cubicBezTo>
                  <a:pt x="61749" y="105633"/>
                  <a:pt x="56980" y="92124"/>
                  <a:pt x="50623" y="75436"/>
                </a:cubicBezTo>
                <a:cubicBezTo>
                  <a:pt x="81615" y="72257"/>
                  <a:pt x="110223" y="69079"/>
                  <a:pt x="141216" y="65105"/>
                </a:cubicBezTo>
                <a:cubicBezTo>
                  <a:pt x="142805" y="72257"/>
                  <a:pt x="145189" y="79409"/>
                  <a:pt x="147573" y="91329"/>
                </a:cubicBezTo>
                <a:cubicBezTo>
                  <a:pt x="171413" y="87356"/>
                  <a:pt x="195253" y="82588"/>
                  <a:pt x="219093" y="80204"/>
                </a:cubicBezTo>
                <a:lnTo>
                  <a:pt x="251550" y="83155"/>
                </a:lnTo>
                <a:lnTo>
                  <a:pt x="225451" y="96891"/>
                </a:lnTo>
                <a:lnTo>
                  <a:pt x="225924" y="98191"/>
                </a:lnTo>
                <a:lnTo>
                  <a:pt x="223861" y="99276"/>
                </a:lnTo>
                <a:cubicBezTo>
                  <a:pt x="224656" y="102455"/>
                  <a:pt x="226245" y="104839"/>
                  <a:pt x="227040" y="108017"/>
                </a:cubicBezTo>
                <a:cubicBezTo>
                  <a:pt x="249291" y="108017"/>
                  <a:pt x="271541" y="104839"/>
                  <a:pt x="291408" y="86561"/>
                </a:cubicBezTo>
                <a:lnTo>
                  <a:pt x="289194" y="86278"/>
                </a:lnTo>
                <a:lnTo>
                  <a:pt x="292998" y="84177"/>
                </a:lnTo>
                <a:lnTo>
                  <a:pt x="254129" y="81797"/>
                </a:lnTo>
                <a:lnTo>
                  <a:pt x="255648" y="80998"/>
                </a:lnTo>
                <a:cubicBezTo>
                  <a:pt x="255648" y="80998"/>
                  <a:pt x="254059" y="81793"/>
                  <a:pt x="254059" y="81793"/>
                </a:cubicBezTo>
                <a:cubicBezTo>
                  <a:pt x="258827" y="73052"/>
                  <a:pt x="263595" y="65105"/>
                  <a:pt x="271541" y="50801"/>
                </a:cubicBezTo>
                <a:cubicBezTo>
                  <a:pt x="417761" y="36497"/>
                  <a:pt x="566364" y="20604"/>
                  <a:pt x="715762" y="8684"/>
                </a:cubicBezTo>
                <a:cubicBezTo>
                  <a:pt x="769005" y="4710"/>
                  <a:pt x="823042" y="10273"/>
                  <a:pt x="877080" y="11862"/>
                </a:cubicBezTo>
                <a:cubicBezTo>
                  <a:pt x="896152" y="12657"/>
                  <a:pt x="915224" y="10273"/>
                  <a:pt x="934296" y="12657"/>
                </a:cubicBezTo>
                <a:cubicBezTo>
                  <a:pt x="950984" y="14246"/>
                  <a:pt x="967672" y="19809"/>
                  <a:pt x="991512" y="24577"/>
                </a:cubicBezTo>
                <a:cubicBezTo>
                  <a:pt x="995486" y="22988"/>
                  <a:pt x="1005816" y="17425"/>
                  <a:pt x="1015352" y="11862"/>
                </a:cubicBezTo>
                <a:cubicBezTo>
                  <a:pt x="1018531" y="11862"/>
                  <a:pt x="1020915" y="11068"/>
                  <a:pt x="1020915" y="11862"/>
                </a:cubicBezTo>
                <a:cubicBezTo>
                  <a:pt x="1040782" y="44444"/>
                  <a:pt x="1059854" y="22193"/>
                  <a:pt x="1078926" y="11068"/>
                </a:cubicBezTo>
                <a:cubicBezTo>
                  <a:pt x="1081310" y="9478"/>
                  <a:pt x="1084489" y="8684"/>
                  <a:pt x="1086873" y="9478"/>
                </a:cubicBezTo>
                <a:cubicBezTo>
                  <a:pt x="1158393" y="26166"/>
                  <a:pt x="1229118" y="-4031"/>
                  <a:pt x="1300639" y="8684"/>
                </a:cubicBezTo>
                <a:cubicBezTo>
                  <a:pt x="1306996" y="9478"/>
                  <a:pt x="1314943" y="10273"/>
                  <a:pt x="1321300" y="7889"/>
                </a:cubicBezTo>
                <a:cubicBezTo>
                  <a:pt x="1332823" y="3518"/>
                  <a:pt x="1344246" y="1234"/>
                  <a:pt x="1355608" y="389"/>
                </a:cubicBezTo>
                <a:close/>
              </a:path>
            </a:pathLst>
          </a:custGeom>
          <a:solidFill>
            <a:srgbClr val="FFC000"/>
          </a:solidFill>
          <a:ln w="7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733D95A8-5F5C-4575-A830-E349DB2349F0}"/>
              </a:ext>
            </a:extLst>
          </p:cNvPr>
          <p:cNvSpPr txBox="1">
            <a:spLocks/>
          </p:cNvSpPr>
          <p:nvPr/>
        </p:nvSpPr>
        <p:spPr>
          <a:xfrm>
            <a:off x="376213" y="219929"/>
            <a:ext cx="646698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3147"/>
                </a:solidFill>
                <a:latin typeface="Calibri" panose="020F0502020204030204" pitchFamily="34" charset="0"/>
                <a:ea typeface="微软雅黑 Light" panose="020B0502040204020203" pitchFamily="34" charset="-122"/>
              </a:rPr>
              <a:t>42</a:t>
            </a:r>
            <a:endParaRPr lang="en-US" sz="1400" b="1" dirty="0">
              <a:solidFill>
                <a:srgbClr val="003147"/>
              </a:solidFill>
              <a:latin typeface="Calibri" panose="020F0502020204030204" pitchFamily="34" charset="0"/>
              <a:ea typeface="微软雅黑 Light" panose="020B0502040204020203" pitchFamily="34" charset="-122"/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63AB40-9E33-47A3-B66F-62C2973CAE83}"/>
              </a:ext>
            </a:extLst>
          </p:cNvPr>
          <p:cNvGrpSpPr/>
          <p:nvPr/>
        </p:nvGrpSpPr>
        <p:grpSpPr>
          <a:xfrm>
            <a:off x="404108" y="1505791"/>
            <a:ext cx="1996689" cy="1398554"/>
            <a:chOff x="841726" y="566301"/>
            <a:chExt cx="1582549" cy="15669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فقاعة الكلام: مستطيلة 8">
              <a:extLst>
                <a:ext uri="{FF2B5EF4-FFF2-40B4-BE49-F238E27FC236}">
                  <a16:creationId xmlns:a16="http://schemas.microsoft.com/office/drawing/2014/main" id="{A5ABB93D-6BBF-42AF-9853-C0F6C40D8AD4}"/>
                </a:ext>
              </a:extLst>
            </p:cNvPr>
            <p:cNvSpPr/>
            <p:nvPr/>
          </p:nvSpPr>
          <p:spPr>
            <a:xfrm>
              <a:off x="841726" y="566301"/>
              <a:ext cx="1582549" cy="156698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66397"/>
                <a:gd name="connsiteX1" fmla="*/ 560995 w 2204827"/>
                <a:gd name="connsiteY1" fmla="*/ 14515 h 3066397"/>
                <a:gd name="connsiteX2" fmla="*/ 560995 w 2204827"/>
                <a:gd name="connsiteY2" fmla="*/ 14515 h 3066397"/>
                <a:gd name="connsiteX3" fmla="*/ 1054144 w 2204827"/>
                <a:gd name="connsiteY3" fmla="*/ 14515 h 3066397"/>
                <a:gd name="connsiteX4" fmla="*/ 2204827 w 2204827"/>
                <a:gd name="connsiteY4" fmla="*/ 14515 h 3066397"/>
                <a:gd name="connsiteX5" fmla="*/ 2088713 w 2204827"/>
                <a:gd name="connsiteY5" fmla="*/ 2282731 h 3066397"/>
                <a:gd name="connsiteX6" fmla="*/ 1054144 w 2204827"/>
                <a:gd name="connsiteY6" fmla="*/ 2268217 h 3066397"/>
                <a:gd name="connsiteX7" fmla="*/ 1245854 w 2204827"/>
                <a:gd name="connsiteY7" fmla="*/ 3066397 h 3066397"/>
                <a:gd name="connsiteX8" fmla="*/ 735166 w 2204827"/>
                <a:gd name="connsiteY8" fmla="*/ 2282732 h 3066397"/>
                <a:gd name="connsiteX9" fmla="*/ 145142 w 2204827"/>
                <a:gd name="connsiteY9" fmla="*/ 2326274 h 3066397"/>
                <a:gd name="connsiteX10" fmla="*/ 0 w 2204827"/>
                <a:gd name="connsiteY10" fmla="*/ 0 h 3066397"/>
                <a:gd name="connsiteX0" fmla="*/ 0 w 2204827"/>
                <a:gd name="connsiteY0" fmla="*/ 0 h 2972452"/>
                <a:gd name="connsiteX1" fmla="*/ 560995 w 2204827"/>
                <a:gd name="connsiteY1" fmla="*/ 14515 h 2972452"/>
                <a:gd name="connsiteX2" fmla="*/ 560995 w 2204827"/>
                <a:gd name="connsiteY2" fmla="*/ 14515 h 2972452"/>
                <a:gd name="connsiteX3" fmla="*/ 1054144 w 2204827"/>
                <a:gd name="connsiteY3" fmla="*/ 14515 h 2972452"/>
                <a:gd name="connsiteX4" fmla="*/ 2204827 w 2204827"/>
                <a:gd name="connsiteY4" fmla="*/ 14515 h 2972452"/>
                <a:gd name="connsiteX5" fmla="*/ 2088713 w 2204827"/>
                <a:gd name="connsiteY5" fmla="*/ 2282731 h 2972452"/>
                <a:gd name="connsiteX6" fmla="*/ 1054144 w 2204827"/>
                <a:gd name="connsiteY6" fmla="*/ 2268217 h 2972452"/>
                <a:gd name="connsiteX7" fmla="*/ 546755 w 2204827"/>
                <a:gd name="connsiteY7" fmla="*/ 2972452 h 2972452"/>
                <a:gd name="connsiteX8" fmla="*/ 735166 w 2204827"/>
                <a:gd name="connsiteY8" fmla="*/ 2282732 h 2972452"/>
                <a:gd name="connsiteX9" fmla="*/ 145142 w 2204827"/>
                <a:gd name="connsiteY9" fmla="*/ 2326274 h 2972452"/>
                <a:gd name="connsiteX10" fmla="*/ 0 w 2204827"/>
                <a:gd name="connsiteY10" fmla="*/ 0 h 2972452"/>
                <a:gd name="connsiteX0" fmla="*/ 0 w 2204827"/>
                <a:gd name="connsiteY0" fmla="*/ 0 h 2634012"/>
                <a:gd name="connsiteX1" fmla="*/ 560995 w 2204827"/>
                <a:gd name="connsiteY1" fmla="*/ 14515 h 2634012"/>
                <a:gd name="connsiteX2" fmla="*/ 560995 w 2204827"/>
                <a:gd name="connsiteY2" fmla="*/ 14515 h 2634012"/>
                <a:gd name="connsiteX3" fmla="*/ 1054144 w 2204827"/>
                <a:gd name="connsiteY3" fmla="*/ 14515 h 2634012"/>
                <a:gd name="connsiteX4" fmla="*/ 2204827 w 2204827"/>
                <a:gd name="connsiteY4" fmla="*/ 14515 h 2634012"/>
                <a:gd name="connsiteX5" fmla="*/ 2088713 w 2204827"/>
                <a:gd name="connsiteY5" fmla="*/ 2282731 h 2634012"/>
                <a:gd name="connsiteX6" fmla="*/ 1054144 w 2204827"/>
                <a:gd name="connsiteY6" fmla="*/ 2268217 h 2634012"/>
                <a:gd name="connsiteX7" fmla="*/ 943429 w 2204827"/>
                <a:gd name="connsiteY7" fmla="*/ 2634012 h 2634012"/>
                <a:gd name="connsiteX8" fmla="*/ 735166 w 2204827"/>
                <a:gd name="connsiteY8" fmla="*/ 2282732 h 2634012"/>
                <a:gd name="connsiteX9" fmla="*/ 145142 w 2204827"/>
                <a:gd name="connsiteY9" fmla="*/ 2326274 h 2634012"/>
                <a:gd name="connsiteX10" fmla="*/ 0 w 2204827"/>
                <a:gd name="connsiteY10" fmla="*/ 0 h 263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34012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943429" y="2634012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FA52A1A9-FCA2-4ABE-862B-737C1C238A30}"/>
                </a:ext>
              </a:extLst>
            </p:cNvPr>
            <p:cNvSpPr txBox="1"/>
            <p:nvPr/>
          </p:nvSpPr>
          <p:spPr>
            <a:xfrm>
              <a:off x="841726" y="584712"/>
              <a:ext cx="1540276" cy="11035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 think the</a:t>
              </a:r>
            </a:p>
            <a:p>
              <a:pPr algn="ctr" rtl="0"/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treasure </a:t>
              </a:r>
              <a:r>
                <a:rPr lang="en-US" sz="16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might be …</a:t>
              </a:r>
              <a:endParaRPr lang="ar-SA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23" name="صورة 22">
            <a:extLst>
              <a:ext uri="{FF2B5EF4-FFF2-40B4-BE49-F238E27FC236}">
                <a16:creationId xmlns:a16="http://schemas.microsoft.com/office/drawing/2014/main" id="{5B0A9375-A432-4E54-B310-59189237883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833" y="5055460"/>
            <a:ext cx="1897135" cy="1415332"/>
          </a:xfrm>
          <a:prstGeom prst="rect">
            <a:avLst/>
          </a:prstGeom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22A2AD49-2D5B-4162-8557-EF1FAE7D4FCE}"/>
              </a:ext>
            </a:extLst>
          </p:cNvPr>
          <p:cNvGrpSpPr/>
          <p:nvPr/>
        </p:nvGrpSpPr>
        <p:grpSpPr>
          <a:xfrm>
            <a:off x="276954" y="3090523"/>
            <a:ext cx="2459147" cy="1398554"/>
            <a:chOff x="841726" y="566301"/>
            <a:chExt cx="1582549" cy="15669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فقاعة الكلام: مستطيلة 8">
              <a:extLst>
                <a:ext uri="{FF2B5EF4-FFF2-40B4-BE49-F238E27FC236}">
                  <a16:creationId xmlns:a16="http://schemas.microsoft.com/office/drawing/2014/main" id="{7499B040-BD6F-4885-9EB2-EF2FB0EC66E8}"/>
                </a:ext>
              </a:extLst>
            </p:cNvPr>
            <p:cNvSpPr/>
            <p:nvPr/>
          </p:nvSpPr>
          <p:spPr>
            <a:xfrm>
              <a:off x="841726" y="566301"/>
              <a:ext cx="1582549" cy="156698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66397"/>
                <a:gd name="connsiteX1" fmla="*/ 560995 w 2204827"/>
                <a:gd name="connsiteY1" fmla="*/ 14515 h 3066397"/>
                <a:gd name="connsiteX2" fmla="*/ 560995 w 2204827"/>
                <a:gd name="connsiteY2" fmla="*/ 14515 h 3066397"/>
                <a:gd name="connsiteX3" fmla="*/ 1054144 w 2204827"/>
                <a:gd name="connsiteY3" fmla="*/ 14515 h 3066397"/>
                <a:gd name="connsiteX4" fmla="*/ 2204827 w 2204827"/>
                <a:gd name="connsiteY4" fmla="*/ 14515 h 3066397"/>
                <a:gd name="connsiteX5" fmla="*/ 2088713 w 2204827"/>
                <a:gd name="connsiteY5" fmla="*/ 2282731 h 3066397"/>
                <a:gd name="connsiteX6" fmla="*/ 1054144 w 2204827"/>
                <a:gd name="connsiteY6" fmla="*/ 2268217 h 3066397"/>
                <a:gd name="connsiteX7" fmla="*/ 1245854 w 2204827"/>
                <a:gd name="connsiteY7" fmla="*/ 3066397 h 3066397"/>
                <a:gd name="connsiteX8" fmla="*/ 735166 w 2204827"/>
                <a:gd name="connsiteY8" fmla="*/ 2282732 h 3066397"/>
                <a:gd name="connsiteX9" fmla="*/ 145142 w 2204827"/>
                <a:gd name="connsiteY9" fmla="*/ 2326274 h 3066397"/>
                <a:gd name="connsiteX10" fmla="*/ 0 w 2204827"/>
                <a:gd name="connsiteY10" fmla="*/ 0 h 3066397"/>
                <a:gd name="connsiteX0" fmla="*/ 0 w 2204827"/>
                <a:gd name="connsiteY0" fmla="*/ 0 h 2972452"/>
                <a:gd name="connsiteX1" fmla="*/ 560995 w 2204827"/>
                <a:gd name="connsiteY1" fmla="*/ 14515 h 2972452"/>
                <a:gd name="connsiteX2" fmla="*/ 560995 w 2204827"/>
                <a:gd name="connsiteY2" fmla="*/ 14515 h 2972452"/>
                <a:gd name="connsiteX3" fmla="*/ 1054144 w 2204827"/>
                <a:gd name="connsiteY3" fmla="*/ 14515 h 2972452"/>
                <a:gd name="connsiteX4" fmla="*/ 2204827 w 2204827"/>
                <a:gd name="connsiteY4" fmla="*/ 14515 h 2972452"/>
                <a:gd name="connsiteX5" fmla="*/ 2088713 w 2204827"/>
                <a:gd name="connsiteY5" fmla="*/ 2282731 h 2972452"/>
                <a:gd name="connsiteX6" fmla="*/ 1054144 w 2204827"/>
                <a:gd name="connsiteY6" fmla="*/ 2268217 h 2972452"/>
                <a:gd name="connsiteX7" fmla="*/ 546755 w 2204827"/>
                <a:gd name="connsiteY7" fmla="*/ 2972452 h 2972452"/>
                <a:gd name="connsiteX8" fmla="*/ 735166 w 2204827"/>
                <a:gd name="connsiteY8" fmla="*/ 2282732 h 2972452"/>
                <a:gd name="connsiteX9" fmla="*/ 145142 w 2204827"/>
                <a:gd name="connsiteY9" fmla="*/ 2326274 h 2972452"/>
                <a:gd name="connsiteX10" fmla="*/ 0 w 2204827"/>
                <a:gd name="connsiteY10" fmla="*/ 0 h 2972452"/>
                <a:gd name="connsiteX0" fmla="*/ 0 w 2204827"/>
                <a:gd name="connsiteY0" fmla="*/ 0 h 2634012"/>
                <a:gd name="connsiteX1" fmla="*/ 560995 w 2204827"/>
                <a:gd name="connsiteY1" fmla="*/ 14515 h 2634012"/>
                <a:gd name="connsiteX2" fmla="*/ 560995 w 2204827"/>
                <a:gd name="connsiteY2" fmla="*/ 14515 h 2634012"/>
                <a:gd name="connsiteX3" fmla="*/ 1054144 w 2204827"/>
                <a:gd name="connsiteY3" fmla="*/ 14515 h 2634012"/>
                <a:gd name="connsiteX4" fmla="*/ 2204827 w 2204827"/>
                <a:gd name="connsiteY4" fmla="*/ 14515 h 2634012"/>
                <a:gd name="connsiteX5" fmla="*/ 2088713 w 2204827"/>
                <a:gd name="connsiteY5" fmla="*/ 2282731 h 2634012"/>
                <a:gd name="connsiteX6" fmla="*/ 1054144 w 2204827"/>
                <a:gd name="connsiteY6" fmla="*/ 2268217 h 2634012"/>
                <a:gd name="connsiteX7" fmla="*/ 943429 w 2204827"/>
                <a:gd name="connsiteY7" fmla="*/ 2634012 h 2634012"/>
                <a:gd name="connsiteX8" fmla="*/ 735166 w 2204827"/>
                <a:gd name="connsiteY8" fmla="*/ 2282732 h 2634012"/>
                <a:gd name="connsiteX9" fmla="*/ 145142 w 2204827"/>
                <a:gd name="connsiteY9" fmla="*/ 2326274 h 2634012"/>
                <a:gd name="connsiteX10" fmla="*/ 0 w 2204827"/>
                <a:gd name="connsiteY10" fmla="*/ 0 h 263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34012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943429" y="2634012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D2777D40-71D8-4F76-9122-2F0C80DADB1E}"/>
                </a:ext>
              </a:extLst>
            </p:cNvPr>
            <p:cNvSpPr txBox="1"/>
            <p:nvPr/>
          </p:nvSpPr>
          <p:spPr>
            <a:xfrm>
              <a:off x="841726" y="584712"/>
              <a:ext cx="1540276" cy="1241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 think the</a:t>
              </a:r>
            </a:p>
            <a:p>
              <a:pPr algn="ctr" rtl="0"/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treasure </a:t>
              </a:r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was</a:t>
              </a:r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hidden </a:t>
              </a:r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 ..</a:t>
              </a:r>
              <a:endParaRPr lang="ar-S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24" name="Picture 2" descr="Home | Practice Makes Perfect">
            <a:extLst>
              <a:ext uri="{FF2B5EF4-FFF2-40B4-BE49-F238E27FC236}">
                <a16:creationId xmlns:a16="http://schemas.microsoft.com/office/drawing/2014/main" id="{FF4E8AE1-531E-4A87-9A9A-4486FB1C2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1434724" y="406110"/>
            <a:ext cx="751785" cy="7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6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443">
            <a:extLst>
              <a:ext uri="{FF2B5EF4-FFF2-40B4-BE49-F238E27FC236}">
                <a16:creationId xmlns:a16="http://schemas.microsoft.com/office/drawing/2014/main" id="{FD6F00CB-5685-45D5-9708-4CB3EC0FD255}"/>
              </a:ext>
            </a:extLst>
          </p:cNvPr>
          <p:cNvSpPr/>
          <p:nvPr/>
        </p:nvSpPr>
        <p:spPr>
          <a:xfrm rot="10411499" flipH="1" flipV="1">
            <a:off x="399482" y="197776"/>
            <a:ext cx="797685" cy="457795"/>
          </a:xfrm>
          <a:custGeom>
            <a:avLst/>
            <a:gdLst>
              <a:gd name="connsiteX0" fmla="*/ 1341167 w 2220071"/>
              <a:gd name="connsiteY0" fmla="*/ 493432 h 633294"/>
              <a:gd name="connsiteX1" fmla="*/ 1299844 w 2220071"/>
              <a:gd name="connsiteY1" fmla="*/ 520451 h 633294"/>
              <a:gd name="connsiteX2" fmla="*/ 1341167 w 2220071"/>
              <a:gd name="connsiteY2" fmla="*/ 493432 h 633294"/>
              <a:gd name="connsiteX3" fmla="*/ 1180644 w 2220071"/>
              <a:gd name="connsiteY3" fmla="*/ 481512 h 633294"/>
              <a:gd name="connsiteX4" fmla="*/ 1130580 w 2220071"/>
              <a:gd name="connsiteY4" fmla="*/ 503762 h 633294"/>
              <a:gd name="connsiteX5" fmla="*/ 1183823 w 2220071"/>
              <a:gd name="connsiteY5" fmla="*/ 490253 h 633294"/>
              <a:gd name="connsiteX6" fmla="*/ 1180644 w 2220071"/>
              <a:gd name="connsiteY6" fmla="*/ 481512 h 633294"/>
              <a:gd name="connsiteX7" fmla="*/ 1223953 w 2220071"/>
              <a:gd name="connsiteY7" fmla="*/ 466115 h 633294"/>
              <a:gd name="connsiteX8" fmla="*/ 1283156 w 2220071"/>
              <a:gd name="connsiteY8" fmla="*/ 479128 h 633294"/>
              <a:gd name="connsiteX9" fmla="*/ 1266468 w 2220071"/>
              <a:gd name="connsiteY9" fmla="*/ 518861 h 633294"/>
              <a:gd name="connsiteX10" fmla="*/ 1246601 w 2220071"/>
              <a:gd name="connsiteY10" fmla="*/ 538728 h 633294"/>
              <a:gd name="connsiteX11" fmla="*/ 1220377 w 2220071"/>
              <a:gd name="connsiteY11" fmla="*/ 542701 h 633294"/>
              <a:gd name="connsiteX12" fmla="*/ 1217198 w 2220071"/>
              <a:gd name="connsiteY12" fmla="*/ 514093 h 633294"/>
              <a:gd name="connsiteX13" fmla="*/ 1180644 w 2220071"/>
              <a:gd name="connsiteY13" fmla="*/ 529986 h 633294"/>
              <a:gd name="connsiteX14" fmla="*/ 1105150 w 2220071"/>
              <a:gd name="connsiteY14" fmla="*/ 513298 h 633294"/>
              <a:gd name="connsiteX15" fmla="*/ 1152830 w 2220071"/>
              <a:gd name="connsiteY15" fmla="*/ 475154 h 633294"/>
              <a:gd name="connsiteX16" fmla="*/ 1223953 w 2220071"/>
              <a:gd name="connsiteY16" fmla="*/ 466115 h 633294"/>
              <a:gd name="connsiteX17" fmla="*/ 1431759 w 2220071"/>
              <a:gd name="connsiteY17" fmla="*/ 447341 h 633294"/>
              <a:gd name="connsiteX18" fmla="*/ 1424607 w 2220071"/>
              <a:gd name="connsiteY18" fmla="*/ 461645 h 633294"/>
              <a:gd name="connsiteX19" fmla="*/ 1413481 w 2220071"/>
              <a:gd name="connsiteY19" fmla="*/ 460851 h 633294"/>
              <a:gd name="connsiteX20" fmla="*/ 1410303 w 2220071"/>
              <a:gd name="connsiteY20" fmla="*/ 451315 h 633294"/>
              <a:gd name="connsiteX21" fmla="*/ 1431759 w 2220071"/>
              <a:gd name="connsiteY21" fmla="*/ 447341 h 633294"/>
              <a:gd name="connsiteX22" fmla="*/ 1563440 w 2220071"/>
              <a:gd name="connsiteY22" fmla="*/ 353132 h 633294"/>
              <a:gd name="connsiteX23" fmla="*/ 1559986 w 2220071"/>
              <a:gd name="connsiteY23" fmla="*/ 362336 h 633294"/>
              <a:gd name="connsiteX24" fmla="*/ 1535066 w 2220071"/>
              <a:gd name="connsiteY24" fmla="*/ 371052 h 633294"/>
              <a:gd name="connsiteX25" fmla="*/ 1562085 w 2220071"/>
              <a:gd name="connsiteY25" fmla="*/ 351186 h 633294"/>
              <a:gd name="connsiteX26" fmla="*/ 1562642 w 2220071"/>
              <a:gd name="connsiteY26" fmla="*/ 351252 h 633294"/>
              <a:gd name="connsiteX27" fmla="*/ 1562880 w 2220071"/>
              <a:gd name="connsiteY27" fmla="*/ 351981 h 633294"/>
              <a:gd name="connsiteX28" fmla="*/ 1678802 w 2220071"/>
              <a:gd name="connsiteY28" fmla="*/ 325657 h 633294"/>
              <a:gd name="connsiteX29" fmla="*/ 1701947 w 2220071"/>
              <a:gd name="connsiteY29" fmla="*/ 327346 h 633294"/>
              <a:gd name="connsiteX30" fmla="*/ 1703536 w 2220071"/>
              <a:gd name="connsiteY30" fmla="*/ 336882 h 633294"/>
              <a:gd name="connsiteX31" fmla="*/ 1652677 w 2220071"/>
              <a:gd name="connsiteY31" fmla="*/ 342444 h 633294"/>
              <a:gd name="connsiteX32" fmla="*/ 1678802 w 2220071"/>
              <a:gd name="connsiteY32" fmla="*/ 325657 h 633294"/>
              <a:gd name="connsiteX33" fmla="*/ 1717840 w 2220071"/>
              <a:gd name="connsiteY33" fmla="*/ 228012 h 633294"/>
              <a:gd name="connsiteX34" fmla="*/ 1681285 w 2220071"/>
              <a:gd name="connsiteY34" fmla="*/ 244700 h 633294"/>
              <a:gd name="connsiteX35" fmla="*/ 1681286 w 2220071"/>
              <a:gd name="connsiteY35" fmla="*/ 244701 h 633294"/>
              <a:gd name="connsiteX36" fmla="*/ 1681285 w 2220071"/>
              <a:gd name="connsiteY36" fmla="*/ 244701 h 633294"/>
              <a:gd name="connsiteX37" fmla="*/ 1682368 w 2220071"/>
              <a:gd name="connsiteY37" fmla="*/ 247516 h 633294"/>
              <a:gd name="connsiteX38" fmla="*/ 1685258 w 2220071"/>
              <a:gd name="connsiteY38" fmla="*/ 255031 h 633294"/>
              <a:gd name="connsiteX39" fmla="*/ 1685259 w 2220071"/>
              <a:gd name="connsiteY39" fmla="*/ 255031 h 633294"/>
              <a:gd name="connsiteX40" fmla="*/ 1685335 w 2220071"/>
              <a:gd name="connsiteY40" fmla="*/ 255020 h 633294"/>
              <a:gd name="connsiteX41" fmla="*/ 1707212 w 2220071"/>
              <a:gd name="connsiteY41" fmla="*/ 251951 h 633294"/>
              <a:gd name="connsiteX42" fmla="*/ 1717789 w 2220071"/>
              <a:gd name="connsiteY42" fmla="*/ 228128 h 633294"/>
              <a:gd name="connsiteX43" fmla="*/ 1717841 w 2220071"/>
              <a:gd name="connsiteY43" fmla="*/ 228013 h 633294"/>
              <a:gd name="connsiteX44" fmla="*/ 1717839 w 2220071"/>
              <a:gd name="connsiteY44" fmla="*/ 228014 h 633294"/>
              <a:gd name="connsiteX45" fmla="*/ 1944322 w 2220071"/>
              <a:gd name="connsiteY45" fmla="*/ 211213 h 633294"/>
              <a:gd name="connsiteX46" fmla="*/ 1901409 w 2220071"/>
              <a:gd name="connsiteY46" fmla="*/ 225629 h 633294"/>
              <a:gd name="connsiteX47" fmla="*/ 1903793 w 2220071"/>
              <a:gd name="connsiteY47" fmla="*/ 234370 h 633294"/>
              <a:gd name="connsiteX48" fmla="*/ 1961804 w 2220071"/>
              <a:gd name="connsiteY48" fmla="*/ 217682 h 633294"/>
              <a:gd name="connsiteX49" fmla="*/ 1944322 w 2220071"/>
              <a:gd name="connsiteY49" fmla="*/ 211213 h 633294"/>
              <a:gd name="connsiteX50" fmla="*/ 2220071 w 2220071"/>
              <a:gd name="connsiteY50" fmla="*/ 169207 h 633294"/>
              <a:gd name="connsiteX51" fmla="*/ 2104844 w 2220071"/>
              <a:gd name="connsiteY51" fmla="*/ 200199 h 633294"/>
              <a:gd name="connsiteX52" fmla="*/ 2220071 w 2220071"/>
              <a:gd name="connsiteY52" fmla="*/ 169207 h 633294"/>
              <a:gd name="connsiteX53" fmla="*/ 2042066 w 2220071"/>
              <a:gd name="connsiteY53" fmla="*/ 168412 h 633294"/>
              <a:gd name="connsiteX54" fmla="*/ 1993591 w 2220071"/>
              <a:gd name="connsiteY54" fmla="*/ 204172 h 633294"/>
              <a:gd name="connsiteX55" fmla="*/ 1995975 w 2220071"/>
              <a:gd name="connsiteY55" fmla="*/ 214503 h 633294"/>
              <a:gd name="connsiteX56" fmla="*/ 2054780 w 2220071"/>
              <a:gd name="connsiteY56" fmla="*/ 204172 h 633294"/>
              <a:gd name="connsiteX57" fmla="*/ 2042066 w 2220071"/>
              <a:gd name="connsiteY57" fmla="*/ 168412 h 633294"/>
              <a:gd name="connsiteX58" fmla="*/ 241344 w 2220071"/>
              <a:gd name="connsiteY58" fmla="*/ 127089 h 633294"/>
              <a:gd name="connsiteX59" fmla="*/ 229424 w 2220071"/>
              <a:gd name="connsiteY59" fmla="*/ 131062 h 633294"/>
              <a:gd name="connsiteX60" fmla="*/ 231013 w 2220071"/>
              <a:gd name="connsiteY60" fmla="*/ 137420 h 633294"/>
              <a:gd name="connsiteX61" fmla="*/ 231808 w 2220071"/>
              <a:gd name="connsiteY61" fmla="*/ 137420 h 633294"/>
              <a:gd name="connsiteX62" fmla="*/ 252469 w 2220071"/>
              <a:gd name="connsiteY62" fmla="*/ 137420 h 633294"/>
              <a:gd name="connsiteX63" fmla="*/ 254059 w 2220071"/>
              <a:gd name="connsiteY63" fmla="*/ 131858 h 633294"/>
              <a:gd name="connsiteX64" fmla="*/ 242139 w 2220071"/>
              <a:gd name="connsiteY64" fmla="*/ 127089 h 633294"/>
              <a:gd name="connsiteX65" fmla="*/ 241706 w 2220071"/>
              <a:gd name="connsiteY65" fmla="*/ 127234 h 633294"/>
              <a:gd name="connsiteX66" fmla="*/ 1691616 w 2220071"/>
              <a:gd name="connsiteY66" fmla="*/ 88945 h 633294"/>
              <a:gd name="connsiteX67" fmla="*/ 1717046 w 2220071"/>
              <a:gd name="connsiteY67" fmla="*/ 120732 h 633294"/>
              <a:gd name="connsiteX68" fmla="*/ 1691616 w 2220071"/>
              <a:gd name="connsiteY68" fmla="*/ 88945 h 633294"/>
              <a:gd name="connsiteX69" fmla="*/ 254059 w 2220071"/>
              <a:gd name="connsiteY69" fmla="*/ 81793 h 633294"/>
              <a:gd name="connsiteX70" fmla="*/ 254129 w 2220071"/>
              <a:gd name="connsiteY70" fmla="*/ 81797 h 633294"/>
              <a:gd name="connsiteX71" fmla="*/ 254122 w 2220071"/>
              <a:gd name="connsiteY71" fmla="*/ 81801 h 633294"/>
              <a:gd name="connsiteX72" fmla="*/ 1939653 w 2220071"/>
              <a:gd name="connsiteY72" fmla="*/ 54166 h 633294"/>
              <a:gd name="connsiteX73" fmla="*/ 1957036 w 2220071"/>
              <a:gd name="connsiteY73" fmla="*/ 57953 h 633294"/>
              <a:gd name="connsiteX74" fmla="*/ 1910150 w 2220071"/>
              <a:gd name="connsiteY74" fmla="*/ 73051 h 633294"/>
              <a:gd name="connsiteX75" fmla="*/ 1939653 w 2220071"/>
              <a:gd name="connsiteY75" fmla="*/ 54166 h 633294"/>
              <a:gd name="connsiteX76" fmla="*/ 1355608 w 2220071"/>
              <a:gd name="connsiteY76" fmla="*/ 389 h 633294"/>
              <a:gd name="connsiteX77" fmla="*/ 1457189 w 2220071"/>
              <a:gd name="connsiteY77" fmla="*/ 14246 h 633294"/>
              <a:gd name="connsiteX78" fmla="*/ 1467520 w 2220071"/>
              <a:gd name="connsiteY78" fmla="*/ 48417 h 633294"/>
              <a:gd name="connsiteX79" fmla="*/ 1528709 w 2220071"/>
              <a:gd name="connsiteY79" fmla="*/ 5505 h 633294"/>
              <a:gd name="connsiteX80" fmla="*/ 1526325 w 2220071"/>
              <a:gd name="connsiteY80" fmla="*/ 32524 h 633294"/>
              <a:gd name="connsiteX81" fmla="*/ 1570032 w 2220071"/>
              <a:gd name="connsiteY81" fmla="*/ 22193 h 633294"/>
              <a:gd name="connsiteX82" fmla="*/ 1620096 w 2220071"/>
              <a:gd name="connsiteY82" fmla="*/ 7094 h 633294"/>
              <a:gd name="connsiteX83" fmla="*/ 1696384 w 2220071"/>
              <a:gd name="connsiteY83" fmla="*/ 46828 h 633294"/>
              <a:gd name="connsiteX84" fmla="*/ 1727376 w 2220071"/>
              <a:gd name="connsiteY84" fmla="*/ 61132 h 633294"/>
              <a:gd name="connsiteX85" fmla="*/ 1790155 w 2220071"/>
              <a:gd name="connsiteY85" fmla="*/ 36497 h 633294"/>
              <a:gd name="connsiteX86" fmla="*/ 1852934 w 2220071"/>
              <a:gd name="connsiteY86" fmla="*/ 22193 h 633294"/>
              <a:gd name="connsiteX87" fmla="*/ 1764726 w 2220071"/>
              <a:gd name="connsiteY87" fmla="*/ 100071 h 633294"/>
              <a:gd name="connsiteX88" fmla="*/ 1806049 w 2220071"/>
              <a:gd name="connsiteY88" fmla="*/ 95303 h 633294"/>
              <a:gd name="connsiteX89" fmla="*/ 1777441 w 2220071"/>
              <a:gd name="connsiteY89" fmla="*/ 129473 h 633294"/>
              <a:gd name="connsiteX90" fmla="*/ 1849756 w 2220071"/>
              <a:gd name="connsiteY90" fmla="*/ 103249 h 633294"/>
              <a:gd name="connsiteX91" fmla="*/ 1894257 w 2220071"/>
              <a:gd name="connsiteY91" fmla="*/ 88151 h 633294"/>
              <a:gd name="connsiteX92" fmla="*/ 1863265 w 2220071"/>
              <a:gd name="connsiteY92" fmla="*/ 107223 h 633294"/>
              <a:gd name="connsiteX93" fmla="*/ 1864854 w 2220071"/>
              <a:gd name="connsiteY93" fmla="*/ 114375 h 633294"/>
              <a:gd name="connsiteX94" fmla="*/ 1939553 w 2220071"/>
              <a:gd name="connsiteY94" fmla="*/ 107223 h 633294"/>
              <a:gd name="connsiteX95" fmla="*/ 1957830 w 2220071"/>
              <a:gd name="connsiteY95" fmla="*/ 142983 h 633294"/>
              <a:gd name="connsiteX96" fmla="*/ 2044450 w 2220071"/>
              <a:gd name="connsiteY96" fmla="*/ 149340 h 633294"/>
              <a:gd name="connsiteX97" fmla="*/ 2081799 w 2220071"/>
              <a:gd name="connsiteY97" fmla="*/ 133447 h 633294"/>
              <a:gd name="connsiteX98" fmla="*/ 2088157 w 2220071"/>
              <a:gd name="connsiteY98" fmla="*/ 203378 h 633294"/>
              <a:gd name="connsiteX99" fmla="*/ 2019020 w 2220071"/>
              <a:gd name="connsiteY99" fmla="*/ 230397 h 633294"/>
              <a:gd name="connsiteX100" fmla="*/ 1985644 w 2220071"/>
              <a:gd name="connsiteY100" fmla="*/ 245495 h 633294"/>
              <a:gd name="connsiteX101" fmla="*/ 1951473 w 2220071"/>
              <a:gd name="connsiteY101" fmla="*/ 250263 h 633294"/>
              <a:gd name="connsiteX102" fmla="*/ 1914124 w 2220071"/>
              <a:gd name="connsiteY102" fmla="*/ 259005 h 633294"/>
              <a:gd name="connsiteX103" fmla="*/ 1859292 w 2220071"/>
              <a:gd name="connsiteY103" fmla="*/ 288407 h 633294"/>
              <a:gd name="connsiteX104" fmla="*/ 1768699 w 2220071"/>
              <a:gd name="connsiteY104" fmla="*/ 317810 h 633294"/>
              <a:gd name="connsiteX105" fmla="*/ 1736912 w 2220071"/>
              <a:gd name="connsiteY105" fmla="*/ 324962 h 633294"/>
              <a:gd name="connsiteX106" fmla="*/ 1716251 w 2220071"/>
              <a:gd name="connsiteY106" fmla="*/ 277282 h 633294"/>
              <a:gd name="connsiteX107" fmla="*/ 1651883 w 2220071"/>
              <a:gd name="connsiteY107" fmla="*/ 314632 h 633294"/>
              <a:gd name="connsiteX108" fmla="*/ 1611355 w 2220071"/>
              <a:gd name="connsiteY108" fmla="*/ 326552 h 633294"/>
              <a:gd name="connsiteX109" fmla="*/ 1643936 w 2220071"/>
              <a:gd name="connsiteY109" fmla="*/ 363901 h 633294"/>
              <a:gd name="connsiteX110" fmla="*/ 1604997 w 2220071"/>
              <a:gd name="connsiteY110" fmla="*/ 376616 h 633294"/>
              <a:gd name="connsiteX111" fmla="*/ 1588905 w 2220071"/>
              <a:gd name="connsiteY111" fmla="*/ 354365 h 633294"/>
              <a:gd name="connsiteX112" fmla="*/ 1565041 w 2220071"/>
              <a:gd name="connsiteY112" fmla="*/ 351536 h 633294"/>
              <a:gd name="connsiteX113" fmla="*/ 1565263 w 2220071"/>
              <a:gd name="connsiteY113" fmla="*/ 351980 h 633294"/>
              <a:gd name="connsiteX114" fmla="*/ 1563440 w 2220071"/>
              <a:gd name="connsiteY114" fmla="*/ 353132 h 633294"/>
              <a:gd name="connsiteX115" fmla="*/ 1564081 w 2220071"/>
              <a:gd name="connsiteY115" fmla="*/ 351423 h 633294"/>
              <a:gd name="connsiteX116" fmla="*/ 1562642 w 2220071"/>
              <a:gd name="connsiteY116" fmla="*/ 351252 h 633294"/>
              <a:gd name="connsiteX117" fmla="*/ 1556622 w 2220071"/>
              <a:gd name="connsiteY117" fmla="*/ 332810 h 633294"/>
              <a:gd name="connsiteX118" fmla="*/ 1548576 w 2220071"/>
              <a:gd name="connsiteY118" fmla="*/ 308274 h 633294"/>
              <a:gd name="connsiteX119" fmla="*/ 1484207 w 2220071"/>
              <a:gd name="connsiteY119" fmla="*/ 375026 h 633294"/>
              <a:gd name="connsiteX120" fmla="*/ 1425402 w 2220071"/>
              <a:gd name="connsiteY120" fmla="*/ 398867 h 633294"/>
              <a:gd name="connsiteX121" fmla="*/ 1291897 w 2220071"/>
              <a:gd name="connsiteY121" fmla="*/ 437805 h 633294"/>
              <a:gd name="connsiteX122" fmla="*/ 1276799 w 2220071"/>
              <a:gd name="connsiteY122" fmla="*/ 444957 h 633294"/>
              <a:gd name="connsiteX123" fmla="*/ 1259316 w 2220071"/>
              <a:gd name="connsiteY123" fmla="*/ 446547 h 633294"/>
              <a:gd name="connsiteX124" fmla="*/ 1260835 w 2220071"/>
              <a:gd name="connsiteY124" fmla="*/ 430598 h 633294"/>
              <a:gd name="connsiteX125" fmla="*/ 1262495 w 2220071"/>
              <a:gd name="connsiteY125" fmla="*/ 430653 h 633294"/>
              <a:gd name="connsiteX126" fmla="*/ 1263396 w 2220071"/>
              <a:gd name="connsiteY126" fmla="*/ 428934 h 633294"/>
              <a:gd name="connsiteX127" fmla="*/ 1296467 w 2220071"/>
              <a:gd name="connsiteY127" fmla="*/ 416647 h 633294"/>
              <a:gd name="connsiteX128" fmla="*/ 1323684 w 2220071"/>
              <a:gd name="connsiteY128" fmla="*/ 386152 h 633294"/>
              <a:gd name="connsiteX129" fmla="*/ 1305407 w 2220071"/>
              <a:gd name="connsiteY129" fmla="*/ 384563 h 633294"/>
              <a:gd name="connsiteX130" fmla="*/ 1277693 w 2220071"/>
              <a:gd name="connsiteY130" fmla="*/ 401648 h 633294"/>
              <a:gd name="connsiteX131" fmla="*/ 1263396 w 2220071"/>
              <a:gd name="connsiteY131" fmla="*/ 428934 h 633294"/>
              <a:gd name="connsiteX132" fmla="*/ 1260905 w 2220071"/>
              <a:gd name="connsiteY132" fmla="*/ 429859 h 633294"/>
              <a:gd name="connsiteX133" fmla="*/ 1260835 w 2220071"/>
              <a:gd name="connsiteY133" fmla="*/ 430598 h 633294"/>
              <a:gd name="connsiteX134" fmla="*/ 1241536 w 2220071"/>
              <a:gd name="connsiteY134" fmla="*/ 429958 h 633294"/>
              <a:gd name="connsiteX135" fmla="*/ 1221172 w 2220071"/>
              <a:gd name="connsiteY135" fmla="*/ 432243 h 633294"/>
              <a:gd name="connsiteX136" fmla="*/ 1080515 w 2220071"/>
              <a:gd name="connsiteY136" fmla="*/ 474360 h 633294"/>
              <a:gd name="connsiteX137" fmla="*/ 1099587 w 2220071"/>
              <a:gd name="connsiteY137" fmla="*/ 490254 h 633294"/>
              <a:gd name="connsiteX138" fmla="*/ 1081310 w 2220071"/>
              <a:gd name="connsiteY138" fmla="*/ 511710 h 633294"/>
              <a:gd name="connsiteX139" fmla="*/ 1090051 w 2220071"/>
              <a:gd name="connsiteY139" fmla="*/ 537934 h 633294"/>
              <a:gd name="connsiteX140" fmla="*/ 1076542 w 2220071"/>
              <a:gd name="connsiteY140" fmla="*/ 546675 h 633294"/>
              <a:gd name="connsiteX141" fmla="*/ 939859 w 2220071"/>
              <a:gd name="connsiteY141" fmla="*/ 587998 h 633294"/>
              <a:gd name="connsiteX142" fmla="*/ 846882 w 2220071"/>
              <a:gd name="connsiteY142" fmla="*/ 599918 h 633294"/>
              <a:gd name="connsiteX143" fmla="*/ 764237 w 2220071"/>
              <a:gd name="connsiteY143" fmla="*/ 596739 h 633294"/>
              <a:gd name="connsiteX144" fmla="*/ 757879 w 2220071"/>
              <a:gd name="connsiteY144" fmla="*/ 626937 h 633294"/>
              <a:gd name="connsiteX145" fmla="*/ 749933 w 2220071"/>
              <a:gd name="connsiteY145" fmla="*/ 633294 h 633294"/>
              <a:gd name="connsiteX146" fmla="*/ 723708 w 2220071"/>
              <a:gd name="connsiteY146" fmla="*/ 607865 h 633294"/>
              <a:gd name="connsiteX147" fmla="*/ 689538 w 2220071"/>
              <a:gd name="connsiteY147" fmla="*/ 630115 h 633294"/>
              <a:gd name="connsiteX148" fmla="*/ 674439 w 2220071"/>
              <a:gd name="connsiteY148" fmla="*/ 618195 h 633294"/>
              <a:gd name="connsiteX149" fmla="*/ 649009 w 2220071"/>
              <a:gd name="connsiteY149" fmla="*/ 615017 h 633294"/>
              <a:gd name="connsiteX150" fmla="*/ 604508 w 2220071"/>
              <a:gd name="connsiteY150" fmla="*/ 626142 h 633294"/>
              <a:gd name="connsiteX151" fmla="*/ 436833 w 2220071"/>
              <a:gd name="connsiteY151" fmla="*/ 600713 h 633294"/>
              <a:gd name="connsiteX152" fmla="*/ 394715 w 2220071"/>
              <a:gd name="connsiteY152" fmla="*/ 570515 h 633294"/>
              <a:gd name="connsiteX153" fmla="*/ 324784 w 2220071"/>
              <a:gd name="connsiteY153" fmla="*/ 514094 h 633294"/>
              <a:gd name="connsiteX154" fmla="*/ 296971 w 2220071"/>
              <a:gd name="connsiteY154" fmla="*/ 480718 h 633294"/>
              <a:gd name="connsiteX155" fmla="*/ 229424 w 2220071"/>
              <a:gd name="connsiteY155" fmla="*/ 421912 h 633294"/>
              <a:gd name="connsiteX156" fmla="*/ 189690 w 2220071"/>
              <a:gd name="connsiteY156" fmla="*/ 416349 h 633294"/>
              <a:gd name="connsiteX157" fmla="*/ 94330 w 2220071"/>
              <a:gd name="connsiteY157" fmla="*/ 357544 h 633294"/>
              <a:gd name="connsiteX158" fmla="*/ 27578 w 2220071"/>
              <a:gd name="connsiteY158" fmla="*/ 303506 h 633294"/>
              <a:gd name="connsiteX159" fmla="*/ 23604 w 2220071"/>
              <a:gd name="connsiteY159" fmla="*/ 287613 h 633294"/>
              <a:gd name="connsiteX160" fmla="*/ 2148 w 2220071"/>
              <a:gd name="connsiteY160" fmla="*/ 247085 h 633294"/>
              <a:gd name="connsiteX161" fmla="*/ 29962 w 2220071"/>
              <a:gd name="connsiteY161" fmla="*/ 203378 h 633294"/>
              <a:gd name="connsiteX162" fmla="*/ 54597 w 2220071"/>
              <a:gd name="connsiteY162" fmla="*/ 204172 h 633294"/>
              <a:gd name="connsiteX163" fmla="*/ 57775 w 2220071"/>
              <a:gd name="connsiteY163" fmla="*/ 197020 h 633294"/>
              <a:gd name="connsiteX164" fmla="*/ 15658 w 2220071"/>
              <a:gd name="connsiteY164" fmla="*/ 170002 h 633294"/>
              <a:gd name="connsiteX165" fmla="*/ 31551 w 2220071"/>
              <a:gd name="connsiteY165" fmla="*/ 130268 h 633294"/>
              <a:gd name="connsiteX166" fmla="*/ 77642 w 2220071"/>
              <a:gd name="connsiteY166" fmla="*/ 158876 h 633294"/>
              <a:gd name="connsiteX167" fmla="*/ 149162 w 2220071"/>
              <a:gd name="connsiteY167" fmla="*/ 142983 h 633294"/>
              <a:gd name="connsiteX168" fmla="*/ 67311 w 2220071"/>
              <a:gd name="connsiteY168" fmla="*/ 119143 h 633294"/>
              <a:gd name="connsiteX169" fmla="*/ 50623 w 2220071"/>
              <a:gd name="connsiteY169" fmla="*/ 75436 h 633294"/>
              <a:gd name="connsiteX170" fmla="*/ 141216 w 2220071"/>
              <a:gd name="connsiteY170" fmla="*/ 65105 h 633294"/>
              <a:gd name="connsiteX171" fmla="*/ 147573 w 2220071"/>
              <a:gd name="connsiteY171" fmla="*/ 91329 h 633294"/>
              <a:gd name="connsiteX172" fmla="*/ 219093 w 2220071"/>
              <a:gd name="connsiteY172" fmla="*/ 80204 h 633294"/>
              <a:gd name="connsiteX173" fmla="*/ 251550 w 2220071"/>
              <a:gd name="connsiteY173" fmla="*/ 83155 h 633294"/>
              <a:gd name="connsiteX174" fmla="*/ 225451 w 2220071"/>
              <a:gd name="connsiteY174" fmla="*/ 96891 h 633294"/>
              <a:gd name="connsiteX175" fmla="*/ 225924 w 2220071"/>
              <a:gd name="connsiteY175" fmla="*/ 98191 h 633294"/>
              <a:gd name="connsiteX176" fmla="*/ 223861 w 2220071"/>
              <a:gd name="connsiteY176" fmla="*/ 99276 h 633294"/>
              <a:gd name="connsiteX177" fmla="*/ 227040 w 2220071"/>
              <a:gd name="connsiteY177" fmla="*/ 108017 h 633294"/>
              <a:gd name="connsiteX178" fmla="*/ 291408 w 2220071"/>
              <a:gd name="connsiteY178" fmla="*/ 86561 h 633294"/>
              <a:gd name="connsiteX179" fmla="*/ 289194 w 2220071"/>
              <a:gd name="connsiteY179" fmla="*/ 86278 h 633294"/>
              <a:gd name="connsiteX180" fmla="*/ 292998 w 2220071"/>
              <a:gd name="connsiteY180" fmla="*/ 84177 h 633294"/>
              <a:gd name="connsiteX181" fmla="*/ 254129 w 2220071"/>
              <a:gd name="connsiteY181" fmla="*/ 81797 h 633294"/>
              <a:gd name="connsiteX182" fmla="*/ 255648 w 2220071"/>
              <a:gd name="connsiteY182" fmla="*/ 80998 h 633294"/>
              <a:gd name="connsiteX183" fmla="*/ 254059 w 2220071"/>
              <a:gd name="connsiteY183" fmla="*/ 81793 h 633294"/>
              <a:gd name="connsiteX184" fmla="*/ 271541 w 2220071"/>
              <a:gd name="connsiteY184" fmla="*/ 50801 h 633294"/>
              <a:gd name="connsiteX185" fmla="*/ 715762 w 2220071"/>
              <a:gd name="connsiteY185" fmla="*/ 8684 h 633294"/>
              <a:gd name="connsiteX186" fmla="*/ 877080 w 2220071"/>
              <a:gd name="connsiteY186" fmla="*/ 11862 h 633294"/>
              <a:gd name="connsiteX187" fmla="*/ 934296 w 2220071"/>
              <a:gd name="connsiteY187" fmla="*/ 12657 h 633294"/>
              <a:gd name="connsiteX188" fmla="*/ 991512 w 2220071"/>
              <a:gd name="connsiteY188" fmla="*/ 24577 h 633294"/>
              <a:gd name="connsiteX189" fmla="*/ 1015352 w 2220071"/>
              <a:gd name="connsiteY189" fmla="*/ 11862 h 633294"/>
              <a:gd name="connsiteX190" fmla="*/ 1020915 w 2220071"/>
              <a:gd name="connsiteY190" fmla="*/ 11862 h 633294"/>
              <a:gd name="connsiteX191" fmla="*/ 1078926 w 2220071"/>
              <a:gd name="connsiteY191" fmla="*/ 11068 h 633294"/>
              <a:gd name="connsiteX192" fmla="*/ 1086873 w 2220071"/>
              <a:gd name="connsiteY192" fmla="*/ 9478 h 633294"/>
              <a:gd name="connsiteX193" fmla="*/ 1300639 w 2220071"/>
              <a:gd name="connsiteY193" fmla="*/ 8684 h 633294"/>
              <a:gd name="connsiteX194" fmla="*/ 1321300 w 2220071"/>
              <a:gd name="connsiteY194" fmla="*/ 7889 h 633294"/>
              <a:gd name="connsiteX195" fmla="*/ 1355608 w 2220071"/>
              <a:gd name="connsiteY195" fmla="*/ 389 h 6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2220071" h="633294">
                <a:moveTo>
                  <a:pt x="1341167" y="493432"/>
                </a:moveTo>
                <a:cubicBezTo>
                  <a:pt x="1333220" y="529192"/>
                  <a:pt x="1333220" y="529192"/>
                  <a:pt x="1299844" y="520451"/>
                </a:cubicBezTo>
                <a:cubicBezTo>
                  <a:pt x="1308585" y="502968"/>
                  <a:pt x="1324479" y="498995"/>
                  <a:pt x="1341167" y="493432"/>
                </a:cubicBezTo>
                <a:close/>
                <a:moveTo>
                  <a:pt x="1180644" y="481512"/>
                </a:moveTo>
                <a:cubicBezTo>
                  <a:pt x="1164750" y="488664"/>
                  <a:pt x="1148062" y="495816"/>
                  <a:pt x="1130580" y="503762"/>
                </a:cubicBezTo>
                <a:cubicBezTo>
                  <a:pt x="1153625" y="524424"/>
                  <a:pt x="1153625" y="524424"/>
                  <a:pt x="1183823" y="490253"/>
                </a:cubicBezTo>
                <a:cubicBezTo>
                  <a:pt x="1183028" y="487074"/>
                  <a:pt x="1181438" y="484690"/>
                  <a:pt x="1180644" y="481512"/>
                </a:cubicBezTo>
                <a:close/>
                <a:moveTo>
                  <a:pt x="1223953" y="466115"/>
                </a:moveTo>
                <a:cubicBezTo>
                  <a:pt x="1247793" y="467009"/>
                  <a:pt x="1269646" y="471579"/>
                  <a:pt x="1283156" y="479128"/>
                </a:cubicBezTo>
                <a:cubicBezTo>
                  <a:pt x="1276799" y="494226"/>
                  <a:pt x="1272825" y="507736"/>
                  <a:pt x="1266468" y="518861"/>
                </a:cubicBezTo>
                <a:cubicBezTo>
                  <a:pt x="1261700" y="526808"/>
                  <a:pt x="1254548" y="534754"/>
                  <a:pt x="1246601" y="538728"/>
                </a:cubicBezTo>
                <a:cubicBezTo>
                  <a:pt x="1239449" y="542701"/>
                  <a:pt x="1229119" y="541112"/>
                  <a:pt x="1220377" y="542701"/>
                </a:cubicBezTo>
                <a:cubicBezTo>
                  <a:pt x="1219583" y="533960"/>
                  <a:pt x="1218788" y="526013"/>
                  <a:pt x="1217198" y="514093"/>
                </a:cubicBezTo>
                <a:cubicBezTo>
                  <a:pt x="1205278" y="519656"/>
                  <a:pt x="1192564" y="524424"/>
                  <a:pt x="1180644" y="529986"/>
                </a:cubicBezTo>
                <a:cubicBezTo>
                  <a:pt x="1144089" y="547469"/>
                  <a:pt x="1132169" y="545085"/>
                  <a:pt x="1105150" y="513298"/>
                </a:cubicBezTo>
                <a:cubicBezTo>
                  <a:pt x="1108329" y="484690"/>
                  <a:pt x="1133758" y="482306"/>
                  <a:pt x="1152830" y="475154"/>
                </a:cubicBezTo>
                <a:cubicBezTo>
                  <a:pt x="1174286" y="468002"/>
                  <a:pt x="1200113" y="465221"/>
                  <a:pt x="1223953" y="466115"/>
                </a:cubicBezTo>
                <a:close/>
                <a:moveTo>
                  <a:pt x="1431759" y="447341"/>
                </a:moveTo>
                <a:cubicBezTo>
                  <a:pt x="1440500" y="449725"/>
                  <a:pt x="1436527" y="460056"/>
                  <a:pt x="1424607" y="461645"/>
                </a:cubicBezTo>
                <a:cubicBezTo>
                  <a:pt x="1420634" y="462440"/>
                  <a:pt x="1417455" y="460851"/>
                  <a:pt x="1413481" y="460851"/>
                </a:cubicBezTo>
                <a:cubicBezTo>
                  <a:pt x="1411892" y="457672"/>
                  <a:pt x="1411097" y="454493"/>
                  <a:pt x="1410303" y="451315"/>
                </a:cubicBezTo>
                <a:cubicBezTo>
                  <a:pt x="1417455" y="449725"/>
                  <a:pt x="1425401" y="445752"/>
                  <a:pt x="1431759" y="447341"/>
                </a:cubicBezTo>
                <a:close/>
                <a:moveTo>
                  <a:pt x="1563440" y="353132"/>
                </a:moveTo>
                <a:lnTo>
                  <a:pt x="1559986" y="362336"/>
                </a:lnTo>
                <a:cubicBezTo>
                  <a:pt x="1555927" y="371052"/>
                  <a:pt x="1551755" y="371052"/>
                  <a:pt x="1535066" y="371052"/>
                </a:cubicBezTo>
                <a:close/>
                <a:moveTo>
                  <a:pt x="1562085" y="351186"/>
                </a:moveTo>
                <a:lnTo>
                  <a:pt x="1562642" y="351252"/>
                </a:lnTo>
                <a:lnTo>
                  <a:pt x="1562880" y="351981"/>
                </a:lnTo>
                <a:close/>
                <a:moveTo>
                  <a:pt x="1678802" y="325657"/>
                </a:moveTo>
                <a:cubicBezTo>
                  <a:pt x="1686848" y="324167"/>
                  <a:pt x="1694398" y="325756"/>
                  <a:pt x="1701947" y="327346"/>
                </a:cubicBezTo>
                <a:cubicBezTo>
                  <a:pt x="1702741" y="331319"/>
                  <a:pt x="1702741" y="333703"/>
                  <a:pt x="1703536" y="336882"/>
                </a:cubicBezTo>
                <a:cubicBezTo>
                  <a:pt x="1689232" y="338471"/>
                  <a:pt x="1675722" y="340060"/>
                  <a:pt x="1652677" y="342444"/>
                </a:cubicBezTo>
                <a:cubicBezTo>
                  <a:pt x="1662213" y="331716"/>
                  <a:pt x="1670756" y="327147"/>
                  <a:pt x="1678802" y="325657"/>
                </a:cubicBezTo>
                <a:close/>
                <a:moveTo>
                  <a:pt x="1717840" y="228012"/>
                </a:moveTo>
                <a:cubicBezTo>
                  <a:pt x="1705125" y="233575"/>
                  <a:pt x="1693205" y="239137"/>
                  <a:pt x="1681285" y="244700"/>
                </a:cubicBezTo>
                <a:lnTo>
                  <a:pt x="1681286" y="244701"/>
                </a:lnTo>
                <a:lnTo>
                  <a:pt x="1681285" y="244701"/>
                </a:lnTo>
                <a:lnTo>
                  <a:pt x="1682368" y="247516"/>
                </a:lnTo>
                <a:lnTo>
                  <a:pt x="1685258" y="255031"/>
                </a:lnTo>
                <a:lnTo>
                  <a:pt x="1685259" y="255031"/>
                </a:lnTo>
                <a:lnTo>
                  <a:pt x="1685335" y="255020"/>
                </a:lnTo>
                <a:lnTo>
                  <a:pt x="1707212" y="251951"/>
                </a:lnTo>
                <a:lnTo>
                  <a:pt x="1717789" y="228128"/>
                </a:lnTo>
                <a:lnTo>
                  <a:pt x="1717841" y="228013"/>
                </a:lnTo>
                <a:lnTo>
                  <a:pt x="1717839" y="228014"/>
                </a:lnTo>
                <a:close/>
                <a:moveTo>
                  <a:pt x="1944322" y="211213"/>
                </a:moveTo>
                <a:cubicBezTo>
                  <a:pt x="1928230" y="209536"/>
                  <a:pt x="1915713" y="220265"/>
                  <a:pt x="1901409" y="225629"/>
                </a:cubicBezTo>
                <a:cubicBezTo>
                  <a:pt x="1902204" y="228807"/>
                  <a:pt x="1902999" y="231191"/>
                  <a:pt x="1903793" y="234370"/>
                </a:cubicBezTo>
                <a:cubicBezTo>
                  <a:pt x="1923660" y="228807"/>
                  <a:pt x="1942732" y="223245"/>
                  <a:pt x="1961804" y="217682"/>
                </a:cubicBezTo>
                <a:cubicBezTo>
                  <a:pt x="1955447" y="213709"/>
                  <a:pt x="1949686" y="211771"/>
                  <a:pt x="1944322" y="211213"/>
                </a:cubicBezTo>
                <a:close/>
                <a:moveTo>
                  <a:pt x="2220071" y="169207"/>
                </a:moveTo>
                <a:cubicBezTo>
                  <a:pt x="2185106" y="193047"/>
                  <a:pt x="2149346" y="212914"/>
                  <a:pt x="2104844" y="200199"/>
                </a:cubicBezTo>
                <a:cubicBezTo>
                  <a:pt x="2142989" y="189868"/>
                  <a:pt x="2181927" y="179538"/>
                  <a:pt x="2220071" y="169207"/>
                </a:cubicBezTo>
                <a:close/>
                <a:moveTo>
                  <a:pt x="2042066" y="168412"/>
                </a:moveTo>
                <a:cubicBezTo>
                  <a:pt x="2022993" y="182716"/>
                  <a:pt x="2008690" y="193842"/>
                  <a:pt x="1993591" y="204172"/>
                </a:cubicBezTo>
                <a:cubicBezTo>
                  <a:pt x="1994386" y="207351"/>
                  <a:pt x="1995180" y="211324"/>
                  <a:pt x="1995975" y="214503"/>
                </a:cubicBezTo>
                <a:cubicBezTo>
                  <a:pt x="2014252" y="211324"/>
                  <a:pt x="2032530" y="208146"/>
                  <a:pt x="2054780" y="204172"/>
                </a:cubicBezTo>
                <a:cubicBezTo>
                  <a:pt x="2049217" y="189074"/>
                  <a:pt x="2046039" y="178743"/>
                  <a:pt x="2042066" y="168412"/>
                </a:cubicBezTo>
                <a:close/>
                <a:moveTo>
                  <a:pt x="241344" y="127089"/>
                </a:moveTo>
                <a:cubicBezTo>
                  <a:pt x="237371" y="127089"/>
                  <a:pt x="233397" y="129473"/>
                  <a:pt x="229424" y="131062"/>
                </a:cubicBezTo>
                <a:cubicBezTo>
                  <a:pt x="230219" y="133446"/>
                  <a:pt x="230219" y="135036"/>
                  <a:pt x="231013" y="137420"/>
                </a:cubicBezTo>
                <a:lnTo>
                  <a:pt x="231808" y="137420"/>
                </a:lnTo>
                <a:cubicBezTo>
                  <a:pt x="238165" y="137420"/>
                  <a:pt x="245317" y="137420"/>
                  <a:pt x="252469" y="137420"/>
                </a:cubicBezTo>
                <a:cubicBezTo>
                  <a:pt x="253264" y="135831"/>
                  <a:pt x="253264" y="133447"/>
                  <a:pt x="254059" y="131858"/>
                </a:cubicBezTo>
                <a:cubicBezTo>
                  <a:pt x="250085" y="130268"/>
                  <a:pt x="246112" y="127884"/>
                  <a:pt x="242139" y="127089"/>
                </a:cubicBezTo>
                <a:lnTo>
                  <a:pt x="241706" y="127234"/>
                </a:lnTo>
                <a:close/>
                <a:moveTo>
                  <a:pt x="1691616" y="88945"/>
                </a:moveTo>
                <a:cubicBezTo>
                  <a:pt x="1687643" y="112785"/>
                  <a:pt x="1693206" y="124705"/>
                  <a:pt x="1717046" y="120732"/>
                </a:cubicBezTo>
                <a:cubicBezTo>
                  <a:pt x="1725787" y="97687"/>
                  <a:pt x="1720224" y="86561"/>
                  <a:pt x="1691616" y="88945"/>
                </a:cubicBezTo>
                <a:close/>
                <a:moveTo>
                  <a:pt x="254059" y="81793"/>
                </a:moveTo>
                <a:lnTo>
                  <a:pt x="254129" y="81797"/>
                </a:lnTo>
                <a:lnTo>
                  <a:pt x="254122" y="81801"/>
                </a:lnTo>
                <a:close/>
                <a:moveTo>
                  <a:pt x="1939653" y="54166"/>
                </a:moveTo>
                <a:cubicBezTo>
                  <a:pt x="1944570" y="54228"/>
                  <a:pt x="1950281" y="55370"/>
                  <a:pt x="1957036" y="57953"/>
                </a:cubicBezTo>
                <a:cubicBezTo>
                  <a:pt x="1935580" y="65105"/>
                  <a:pt x="1922865" y="69078"/>
                  <a:pt x="1910150" y="73051"/>
                </a:cubicBezTo>
                <a:cubicBezTo>
                  <a:pt x="1917302" y="63515"/>
                  <a:pt x="1924901" y="53979"/>
                  <a:pt x="1939653" y="54166"/>
                </a:cubicBezTo>
                <a:close/>
                <a:moveTo>
                  <a:pt x="1355608" y="389"/>
                </a:moveTo>
                <a:cubicBezTo>
                  <a:pt x="1389692" y="-2144"/>
                  <a:pt x="1423217" y="8287"/>
                  <a:pt x="1457189" y="14246"/>
                </a:cubicBezTo>
                <a:cubicBezTo>
                  <a:pt x="1459573" y="22193"/>
                  <a:pt x="1461957" y="30934"/>
                  <a:pt x="1467520" y="48417"/>
                </a:cubicBezTo>
                <a:cubicBezTo>
                  <a:pt x="1480234" y="17425"/>
                  <a:pt x="1500895" y="8684"/>
                  <a:pt x="1528709" y="5505"/>
                </a:cubicBezTo>
                <a:cubicBezTo>
                  <a:pt x="1527914" y="15041"/>
                  <a:pt x="1527120" y="22988"/>
                  <a:pt x="1526325" y="32524"/>
                </a:cubicBezTo>
                <a:cubicBezTo>
                  <a:pt x="1543808" y="46828"/>
                  <a:pt x="1563674" y="35702"/>
                  <a:pt x="1570032" y="22193"/>
                </a:cubicBezTo>
                <a:cubicBezTo>
                  <a:pt x="1582747" y="-7210"/>
                  <a:pt x="1604202" y="1532"/>
                  <a:pt x="1620096" y="7094"/>
                </a:cubicBezTo>
                <a:cubicBezTo>
                  <a:pt x="1647115" y="16630"/>
                  <a:pt x="1670955" y="33318"/>
                  <a:pt x="1696384" y="46828"/>
                </a:cubicBezTo>
                <a:cubicBezTo>
                  <a:pt x="1706715" y="52391"/>
                  <a:pt x="1718635" y="63516"/>
                  <a:pt x="1727376" y="61132"/>
                </a:cubicBezTo>
                <a:cubicBezTo>
                  <a:pt x="1749627" y="56364"/>
                  <a:pt x="1778235" y="51596"/>
                  <a:pt x="1790155" y="36497"/>
                </a:cubicBezTo>
                <a:cubicBezTo>
                  <a:pt x="1810022" y="9478"/>
                  <a:pt x="1828299" y="9478"/>
                  <a:pt x="1852934" y="22193"/>
                </a:cubicBezTo>
                <a:cubicBezTo>
                  <a:pt x="1845782" y="73847"/>
                  <a:pt x="1797308" y="76231"/>
                  <a:pt x="1764726" y="100071"/>
                </a:cubicBezTo>
                <a:cubicBezTo>
                  <a:pt x="1778235" y="98481"/>
                  <a:pt x="1791745" y="96892"/>
                  <a:pt x="1806049" y="95303"/>
                </a:cubicBezTo>
                <a:cubicBezTo>
                  <a:pt x="1813201" y="120732"/>
                  <a:pt x="1788566" y="119143"/>
                  <a:pt x="1777441" y="129473"/>
                </a:cubicBezTo>
                <a:cubicBezTo>
                  <a:pt x="1825121" y="145367"/>
                  <a:pt x="1825915" y="145367"/>
                  <a:pt x="1849756" y="103249"/>
                </a:cubicBezTo>
                <a:cubicBezTo>
                  <a:pt x="1858497" y="88151"/>
                  <a:pt x="1870417" y="84177"/>
                  <a:pt x="1894257" y="88151"/>
                </a:cubicBezTo>
                <a:cubicBezTo>
                  <a:pt x="1879953" y="96892"/>
                  <a:pt x="1871212" y="102455"/>
                  <a:pt x="1863265" y="107223"/>
                </a:cubicBezTo>
                <a:cubicBezTo>
                  <a:pt x="1864060" y="109607"/>
                  <a:pt x="1864060" y="111991"/>
                  <a:pt x="1864854" y="114375"/>
                </a:cubicBezTo>
                <a:cubicBezTo>
                  <a:pt x="1888695" y="111991"/>
                  <a:pt x="1913329" y="109607"/>
                  <a:pt x="1939553" y="107223"/>
                </a:cubicBezTo>
                <a:cubicBezTo>
                  <a:pt x="1945116" y="119143"/>
                  <a:pt x="1951473" y="131063"/>
                  <a:pt x="1957830" y="142983"/>
                </a:cubicBezTo>
                <a:cubicBezTo>
                  <a:pt x="1985644" y="151724"/>
                  <a:pt x="2017431" y="113580"/>
                  <a:pt x="2044450" y="149340"/>
                </a:cubicBezTo>
                <a:cubicBezTo>
                  <a:pt x="2054780" y="144572"/>
                  <a:pt x="2065906" y="139804"/>
                  <a:pt x="2081799" y="133447"/>
                </a:cubicBezTo>
                <a:cubicBezTo>
                  <a:pt x="2069879" y="166823"/>
                  <a:pt x="2069879" y="166823"/>
                  <a:pt x="2088157" y="203378"/>
                </a:cubicBezTo>
                <a:cubicBezTo>
                  <a:pt x="2071469" y="227218"/>
                  <a:pt x="2043655" y="228807"/>
                  <a:pt x="2019020" y="230397"/>
                </a:cubicBezTo>
                <a:cubicBezTo>
                  <a:pt x="2003922" y="231191"/>
                  <a:pt x="1993591" y="228807"/>
                  <a:pt x="1985644" y="245495"/>
                </a:cubicBezTo>
                <a:cubicBezTo>
                  <a:pt x="1977697" y="262183"/>
                  <a:pt x="1964983" y="258210"/>
                  <a:pt x="1951473" y="250263"/>
                </a:cubicBezTo>
                <a:cubicBezTo>
                  <a:pt x="1926839" y="235165"/>
                  <a:pt x="1926044" y="235959"/>
                  <a:pt x="1914124" y="259005"/>
                </a:cubicBezTo>
                <a:cubicBezTo>
                  <a:pt x="1902999" y="282050"/>
                  <a:pt x="1881542" y="289997"/>
                  <a:pt x="1859292" y="288407"/>
                </a:cubicBezTo>
                <a:cubicBezTo>
                  <a:pt x="1823532" y="285229"/>
                  <a:pt x="1794923" y="292381"/>
                  <a:pt x="1768699" y="317810"/>
                </a:cubicBezTo>
                <a:cubicBezTo>
                  <a:pt x="1761547" y="324962"/>
                  <a:pt x="1746449" y="323373"/>
                  <a:pt x="1736912" y="324962"/>
                </a:cubicBezTo>
                <a:cubicBezTo>
                  <a:pt x="1721814" y="309069"/>
                  <a:pt x="1748832" y="281255"/>
                  <a:pt x="1716251" y="277282"/>
                </a:cubicBezTo>
                <a:cubicBezTo>
                  <a:pt x="1701947" y="301122"/>
                  <a:pt x="1687643" y="324168"/>
                  <a:pt x="1651883" y="314632"/>
                </a:cubicBezTo>
                <a:cubicBezTo>
                  <a:pt x="1642347" y="312248"/>
                  <a:pt x="1629632" y="320989"/>
                  <a:pt x="1611355" y="326552"/>
                </a:cubicBezTo>
                <a:cubicBezTo>
                  <a:pt x="1628043" y="338472"/>
                  <a:pt x="1654267" y="335293"/>
                  <a:pt x="1643936" y="363901"/>
                </a:cubicBezTo>
                <a:cubicBezTo>
                  <a:pt x="1633605" y="367080"/>
                  <a:pt x="1620891" y="371053"/>
                  <a:pt x="1604997" y="376616"/>
                </a:cubicBezTo>
                <a:cubicBezTo>
                  <a:pt x="1603805" y="361120"/>
                  <a:pt x="1597249" y="356153"/>
                  <a:pt x="1588905" y="354365"/>
                </a:cubicBezTo>
                <a:lnTo>
                  <a:pt x="1565041" y="351536"/>
                </a:lnTo>
                <a:lnTo>
                  <a:pt x="1565263" y="351980"/>
                </a:lnTo>
                <a:lnTo>
                  <a:pt x="1563440" y="353132"/>
                </a:lnTo>
                <a:lnTo>
                  <a:pt x="1564081" y="351423"/>
                </a:lnTo>
                <a:lnTo>
                  <a:pt x="1562642" y="351252"/>
                </a:lnTo>
                <a:lnTo>
                  <a:pt x="1556622" y="332810"/>
                </a:lnTo>
                <a:cubicBezTo>
                  <a:pt x="1554338" y="325757"/>
                  <a:pt x="1551755" y="317810"/>
                  <a:pt x="1548576" y="308274"/>
                </a:cubicBezTo>
                <a:cubicBezTo>
                  <a:pt x="1523146" y="334498"/>
                  <a:pt x="1504074" y="355160"/>
                  <a:pt x="1484207" y="375026"/>
                </a:cubicBezTo>
                <a:cubicBezTo>
                  <a:pt x="1468314" y="390125"/>
                  <a:pt x="1451626" y="400456"/>
                  <a:pt x="1425402" y="398867"/>
                </a:cubicBezTo>
                <a:cubicBezTo>
                  <a:pt x="1377722" y="396483"/>
                  <a:pt x="1330042" y="403635"/>
                  <a:pt x="1291897" y="437805"/>
                </a:cubicBezTo>
                <a:cubicBezTo>
                  <a:pt x="1287924" y="440984"/>
                  <a:pt x="1282361" y="443368"/>
                  <a:pt x="1276799" y="444957"/>
                </a:cubicBezTo>
                <a:cubicBezTo>
                  <a:pt x="1271236" y="446547"/>
                  <a:pt x="1265673" y="445752"/>
                  <a:pt x="1259316" y="446547"/>
                </a:cubicBezTo>
                <a:lnTo>
                  <a:pt x="1260835" y="430598"/>
                </a:lnTo>
                <a:lnTo>
                  <a:pt x="1262495" y="430653"/>
                </a:lnTo>
                <a:lnTo>
                  <a:pt x="1263396" y="428934"/>
                </a:lnTo>
                <a:lnTo>
                  <a:pt x="1296467" y="416647"/>
                </a:lnTo>
                <a:cubicBezTo>
                  <a:pt x="1307394" y="410389"/>
                  <a:pt x="1316930" y="401251"/>
                  <a:pt x="1323684" y="386152"/>
                </a:cubicBezTo>
                <a:cubicBezTo>
                  <a:pt x="1315737" y="385357"/>
                  <a:pt x="1310175" y="383768"/>
                  <a:pt x="1305407" y="384563"/>
                </a:cubicBezTo>
                <a:cubicBezTo>
                  <a:pt x="1292295" y="386550"/>
                  <a:pt x="1283951" y="393106"/>
                  <a:pt x="1277693" y="401648"/>
                </a:cubicBezTo>
                <a:lnTo>
                  <a:pt x="1263396" y="428934"/>
                </a:lnTo>
                <a:lnTo>
                  <a:pt x="1260905" y="429859"/>
                </a:lnTo>
                <a:lnTo>
                  <a:pt x="1260835" y="430598"/>
                </a:lnTo>
                <a:lnTo>
                  <a:pt x="1241536" y="429958"/>
                </a:lnTo>
                <a:cubicBezTo>
                  <a:pt x="1234483" y="429859"/>
                  <a:pt x="1227530" y="430256"/>
                  <a:pt x="1221172" y="432243"/>
                </a:cubicBezTo>
                <a:cubicBezTo>
                  <a:pt x="1175081" y="444957"/>
                  <a:pt x="1128990" y="459261"/>
                  <a:pt x="1080515" y="474360"/>
                </a:cubicBezTo>
                <a:cubicBezTo>
                  <a:pt x="1086078" y="479128"/>
                  <a:pt x="1091641" y="483896"/>
                  <a:pt x="1099587" y="490254"/>
                </a:cubicBezTo>
                <a:cubicBezTo>
                  <a:pt x="1093230" y="496611"/>
                  <a:pt x="1083694" y="502968"/>
                  <a:pt x="1081310" y="511710"/>
                </a:cubicBezTo>
                <a:cubicBezTo>
                  <a:pt x="1079721" y="518862"/>
                  <a:pt x="1086873" y="528398"/>
                  <a:pt x="1090051" y="537934"/>
                </a:cubicBezTo>
                <a:cubicBezTo>
                  <a:pt x="1085283" y="541112"/>
                  <a:pt x="1081310" y="545880"/>
                  <a:pt x="1076542" y="546675"/>
                </a:cubicBezTo>
                <a:cubicBezTo>
                  <a:pt x="1028862" y="553827"/>
                  <a:pt x="988334" y="582435"/>
                  <a:pt x="939859" y="587998"/>
                </a:cubicBezTo>
                <a:cubicBezTo>
                  <a:pt x="908867" y="591177"/>
                  <a:pt x="879464" y="600713"/>
                  <a:pt x="846882" y="599918"/>
                </a:cubicBezTo>
                <a:cubicBezTo>
                  <a:pt x="825426" y="599123"/>
                  <a:pt x="780130" y="601507"/>
                  <a:pt x="764237" y="596739"/>
                </a:cubicBezTo>
                <a:cubicBezTo>
                  <a:pt x="761853" y="607070"/>
                  <a:pt x="760263" y="617401"/>
                  <a:pt x="757879" y="626937"/>
                </a:cubicBezTo>
                <a:cubicBezTo>
                  <a:pt x="757085" y="629321"/>
                  <a:pt x="753906" y="630115"/>
                  <a:pt x="749933" y="633294"/>
                </a:cubicBezTo>
                <a:cubicBezTo>
                  <a:pt x="741191" y="624553"/>
                  <a:pt x="733245" y="608659"/>
                  <a:pt x="723708" y="607865"/>
                </a:cubicBezTo>
                <a:cubicBezTo>
                  <a:pt x="714172" y="607070"/>
                  <a:pt x="703047" y="620579"/>
                  <a:pt x="689538" y="630115"/>
                </a:cubicBezTo>
                <a:cubicBezTo>
                  <a:pt x="686359" y="626937"/>
                  <a:pt x="681591" y="620579"/>
                  <a:pt x="674439" y="618195"/>
                </a:cubicBezTo>
                <a:cubicBezTo>
                  <a:pt x="666492" y="615017"/>
                  <a:pt x="651394" y="611838"/>
                  <a:pt x="649009" y="615017"/>
                </a:cubicBezTo>
                <a:cubicBezTo>
                  <a:pt x="637089" y="634884"/>
                  <a:pt x="619607" y="628526"/>
                  <a:pt x="604508" y="626142"/>
                </a:cubicBezTo>
                <a:cubicBezTo>
                  <a:pt x="548087" y="618195"/>
                  <a:pt x="492460" y="608659"/>
                  <a:pt x="436833" y="600713"/>
                </a:cubicBezTo>
                <a:cubicBezTo>
                  <a:pt x="416966" y="597534"/>
                  <a:pt x="404251" y="586409"/>
                  <a:pt x="394715" y="570515"/>
                </a:cubicBezTo>
                <a:cubicBezTo>
                  <a:pt x="378027" y="543496"/>
                  <a:pt x="358160" y="529192"/>
                  <a:pt x="324784" y="514094"/>
                </a:cubicBezTo>
                <a:cubicBezTo>
                  <a:pt x="314453" y="509326"/>
                  <a:pt x="308096" y="494227"/>
                  <a:pt x="296971" y="480718"/>
                </a:cubicBezTo>
                <a:cubicBezTo>
                  <a:pt x="262005" y="482307"/>
                  <a:pt x="237371" y="462440"/>
                  <a:pt x="229424" y="421912"/>
                </a:cubicBezTo>
                <a:cubicBezTo>
                  <a:pt x="216709" y="420323"/>
                  <a:pt x="203994" y="417939"/>
                  <a:pt x="189690" y="416349"/>
                </a:cubicBezTo>
                <a:cubicBezTo>
                  <a:pt x="181744" y="361517"/>
                  <a:pt x="135653" y="362312"/>
                  <a:pt x="94330" y="357544"/>
                </a:cubicBezTo>
                <a:cubicBezTo>
                  <a:pt x="56186" y="352776"/>
                  <a:pt x="37908" y="339266"/>
                  <a:pt x="27578" y="303506"/>
                </a:cubicBezTo>
                <a:cubicBezTo>
                  <a:pt x="25988" y="297944"/>
                  <a:pt x="24399" y="292381"/>
                  <a:pt x="23604" y="287613"/>
                </a:cubicBezTo>
                <a:cubicBezTo>
                  <a:pt x="22015" y="270925"/>
                  <a:pt x="-8182" y="268541"/>
                  <a:pt x="2148" y="247085"/>
                </a:cubicBezTo>
                <a:cubicBezTo>
                  <a:pt x="9300" y="231986"/>
                  <a:pt x="19631" y="219271"/>
                  <a:pt x="29962" y="203378"/>
                </a:cubicBezTo>
                <a:cubicBezTo>
                  <a:pt x="37114" y="203378"/>
                  <a:pt x="45855" y="204172"/>
                  <a:pt x="54597" y="204172"/>
                </a:cubicBezTo>
                <a:cubicBezTo>
                  <a:pt x="55391" y="201788"/>
                  <a:pt x="56980" y="199404"/>
                  <a:pt x="57775" y="197020"/>
                </a:cubicBezTo>
                <a:cubicBezTo>
                  <a:pt x="45060" y="189074"/>
                  <a:pt x="32346" y="180332"/>
                  <a:pt x="15658" y="170002"/>
                </a:cubicBezTo>
                <a:cubicBezTo>
                  <a:pt x="20426" y="158876"/>
                  <a:pt x="24399" y="146956"/>
                  <a:pt x="31551" y="130268"/>
                </a:cubicBezTo>
                <a:cubicBezTo>
                  <a:pt x="50623" y="142188"/>
                  <a:pt x="65722" y="151724"/>
                  <a:pt x="77642" y="158876"/>
                </a:cubicBezTo>
                <a:cubicBezTo>
                  <a:pt x="100687" y="154108"/>
                  <a:pt x="121349" y="149340"/>
                  <a:pt x="149162" y="142983"/>
                </a:cubicBezTo>
                <a:cubicBezTo>
                  <a:pt x="120554" y="126295"/>
                  <a:pt x="95919" y="118348"/>
                  <a:pt x="67311" y="119143"/>
                </a:cubicBezTo>
                <a:cubicBezTo>
                  <a:pt x="61749" y="105633"/>
                  <a:pt x="56980" y="92124"/>
                  <a:pt x="50623" y="75436"/>
                </a:cubicBezTo>
                <a:cubicBezTo>
                  <a:pt x="81615" y="72257"/>
                  <a:pt x="110223" y="69079"/>
                  <a:pt x="141216" y="65105"/>
                </a:cubicBezTo>
                <a:cubicBezTo>
                  <a:pt x="142805" y="72257"/>
                  <a:pt x="145189" y="79409"/>
                  <a:pt x="147573" y="91329"/>
                </a:cubicBezTo>
                <a:cubicBezTo>
                  <a:pt x="171413" y="87356"/>
                  <a:pt x="195253" y="82588"/>
                  <a:pt x="219093" y="80204"/>
                </a:cubicBezTo>
                <a:lnTo>
                  <a:pt x="251550" y="83155"/>
                </a:lnTo>
                <a:lnTo>
                  <a:pt x="225451" y="96891"/>
                </a:lnTo>
                <a:lnTo>
                  <a:pt x="225924" y="98191"/>
                </a:lnTo>
                <a:lnTo>
                  <a:pt x="223861" y="99276"/>
                </a:lnTo>
                <a:cubicBezTo>
                  <a:pt x="224656" y="102455"/>
                  <a:pt x="226245" y="104839"/>
                  <a:pt x="227040" y="108017"/>
                </a:cubicBezTo>
                <a:cubicBezTo>
                  <a:pt x="249291" y="108017"/>
                  <a:pt x="271541" y="104839"/>
                  <a:pt x="291408" y="86561"/>
                </a:cubicBezTo>
                <a:lnTo>
                  <a:pt x="289194" y="86278"/>
                </a:lnTo>
                <a:lnTo>
                  <a:pt x="292998" y="84177"/>
                </a:lnTo>
                <a:lnTo>
                  <a:pt x="254129" y="81797"/>
                </a:lnTo>
                <a:lnTo>
                  <a:pt x="255648" y="80998"/>
                </a:lnTo>
                <a:cubicBezTo>
                  <a:pt x="255648" y="80998"/>
                  <a:pt x="254059" y="81793"/>
                  <a:pt x="254059" y="81793"/>
                </a:cubicBezTo>
                <a:cubicBezTo>
                  <a:pt x="258827" y="73052"/>
                  <a:pt x="263595" y="65105"/>
                  <a:pt x="271541" y="50801"/>
                </a:cubicBezTo>
                <a:cubicBezTo>
                  <a:pt x="417761" y="36497"/>
                  <a:pt x="566364" y="20604"/>
                  <a:pt x="715762" y="8684"/>
                </a:cubicBezTo>
                <a:cubicBezTo>
                  <a:pt x="769005" y="4710"/>
                  <a:pt x="823042" y="10273"/>
                  <a:pt x="877080" y="11862"/>
                </a:cubicBezTo>
                <a:cubicBezTo>
                  <a:pt x="896152" y="12657"/>
                  <a:pt x="915224" y="10273"/>
                  <a:pt x="934296" y="12657"/>
                </a:cubicBezTo>
                <a:cubicBezTo>
                  <a:pt x="950984" y="14246"/>
                  <a:pt x="967672" y="19809"/>
                  <a:pt x="991512" y="24577"/>
                </a:cubicBezTo>
                <a:cubicBezTo>
                  <a:pt x="995486" y="22988"/>
                  <a:pt x="1005816" y="17425"/>
                  <a:pt x="1015352" y="11862"/>
                </a:cubicBezTo>
                <a:cubicBezTo>
                  <a:pt x="1018531" y="11862"/>
                  <a:pt x="1020915" y="11068"/>
                  <a:pt x="1020915" y="11862"/>
                </a:cubicBezTo>
                <a:cubicBezTo>
                  <a:pt x="1040782" y="44444"/>
                  <a:pt x="1059854" y="22193"/>
                  <a:pt x="1078926" y="11068"/>
                </a:cubicBezTo>
                <a:cubicBezTo>
                  <a:pt x="1081310" y="9478"/>
                  <a:pt x="1084489" y="8684"/>
                  <a:pt x="1086873" y="9478"/>
                </a:cubicBezTo>
                <a:cubicBezTo>
                  <a:pt x="1158393" y="26166"/>
                  <a:pt x="1229118" y="-4031"/>
                  <a:pt x="1300639" y="8684"/>
                </a:cubicBezTo>
                <a:cubicBezTo>
                  <a:pt x="1306996" y="9478"/>
                  <a:pt x="1314943" y="10273"/>
                  <a:pt x="1321300" y="7889"/>
                </a:cubicBezTo>
                <a:cubicBezTo>
                  <a:pt x="1332823" y="3518"/>
                  <a:pt x="1344246" y="1234"/>
                  <a:pt x="1355608" y="389"/>
                </a:cubicBezTo>
                <a:close/>
              </a:path>
            </a:pathLst>
          </a:custGeom>
          <a:solidFill>
            <a:srgbClr val="FFC000"/>
          </a:solidFill>
          <a:ln w="7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733D95A8-5F5C-4575-A830-E349DB2349F0}"/>
              </a:ext>
            </a:extLst>
          </p:cNvPr>
          <p:cNvSpPr txBox="1">
            <a:spLocks/>
          </p:cNvSpPr>
          <p:nvPr/>
        </p:nvSpPr>
        <p:spPr>
          <a:xfrm>
            <a:off x="376213" y="219929"/>
            <a:ext cx="646698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3147"/>
                </a:solidFill>
                <a:latin typeface="Calibri" panose="020F0502020204030204" pitchFamily="34" charset="0"/>
                <a:ea typeface="微软雅黑 Light" panose="020B0502040204020203" pitchFamily="34" charset="-122"/>
              </a:rPr>
              <a:t>42</a:t>
            </a:r>
            <a:endParaRPr lang="en-US" sz="1400" b="1" dirty="0">
              <a:solidFill>
                <a:srgbClr val="003147"/>
              </a:solidFill>
              <a:latin typeface="Calibri" panose="020F050202020403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15" name="그래픽 2">
            <a:extLst>
              <a:ext uri="{FF2B5EF4-FFF2-40B4-BE49-F238E27FC236}">
                <a16:creationId xmlns:a16="http://schemas.microsoft.com/office/drawing/2014/main" id="{186C0D89-EA46-4DCE-9CF4-77FCDAD97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84097" y="496488"/>
            <a:ext cx="1703012" cy="1454132"/>
          </a:xfrm>
          <a:prstGeom prst="rect">
            <a:avLst/>
          </a:prstGeom>
        </p:spPr>
      </p:pic>
      <p:pic>
        <p:nvPicPr>
          <p:cNvPr id="16" name="그래픽 17">
            <a:extLst>
              <a:ext uri="{FF2B5EF4-FFF2-40B4-BE49-F238E27FC236}">
                <a16:creationId xmlns:a16="http://schemas.microsoft.com/office/drawing/2014/main" id="{EDBC3D5F-FD01-4E20-9423-F52A57E08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097765">
            <a:off x="1413471" y="406355"/>
            <a:ext cx="1688480" cy="1609393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B7B3DF49-20C2-456B-B03F-74428A821F30}"/>
              </a:ext>
            </a:extLst>
          </p:cNvPr>
          <p:cNvSpPr txBox="1"/>
          <p:nvPr/>
        </p:nvSpPr>
        <p:spPr>
          <a:xfrm>
            <a:off x="1377094" y="917647"/>
            <a:ext cx="1688480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rtl="0"/>
            <a:r>
              <a:rPr lang="en-US" sz="1600" dirty="0">
                <a:latin typeface="+mj-lt"/>
                <a:cs typeface="Arial" panose="020B0604020202020204" pitchFamily="34" charset="0"/>
              </a:rPr>
              <a:t>Listen &amp; follow </a:t>
            </a:r>
          </a:p>
          <a:p>
            <a:pPr algn="ctr" rtl="0"/>
            <a:endParaRPr lang="en-US" sz="900" dirty="0">
              <a:latin typeface="+mj-lt"/>
              <a:cs typeface="Arial" panose="020B0604020202020204" pitchFamily="34" charset="0"/>
            </a:endParaRPr>
          </a:p>
          <a:p>
            <a:pPr algn="ctr" rtl="0"/>
            <a:r>
              <a:rPr lang="en-US" sz="1600" b="1" dirty="0">
                <a:solidFill>
                  <a:srgbClr val="F15C4D"/>
                </a:solidFill>
                <a:latin typeface="+mj-lt"/>
                <a:cs typeface="Arial" panose="020B0604020202020204" pitchFamily="34" charset="0"/>
              </a:rPr>
              <a:t>Make Notes</a:t>
            </a:r>
          </a:p>
        </p:txBody>
      </p:sp>
      <p:pic>
        <p:nvPicPr>
          <p:cNvPr id="25" name="Picture 2" descr="Icon Reading #201906 - Free Icons Library">
            <a:extLst>
              <a:ext uri="{FF2B5EF4-FFF2-40B4-BE49-F238E27FC236}">
                <a16:creationId xmlns:a16="http://schemas.microsoft.com/office/drawing/2014/main" id="{507DE260-855A-4096-862F-C5B657CA0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672" y="556308"/>
            <a:ext cx="403324" cy="4033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FDD1503-F74F-465E-8006-9B580C96E8C1}"/>
              </a:ext>
            </a:extLst>
          </p:cNvPr>
          <p:cNvSpPr txBox="1"/>
          <p:nvPr/>
        </p:nvSpPr>
        <p:spPr>
          <a:xfrm>
            <a:off x="227387" y="2487395"/>
            <a:ext cx="3414308" cy="2349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000" b="1" i="0" u="none" strike="noStrike" baseline="0" dirty="0">
                <a:solidFill>
                  <a:srgbClr val="F15C4D"/>
                </a:solidFill>
              </a:rPr>
              <a:t>Who</a:t>
            </a:r>
            <a:r>
              <a:rPr lang="en-US" sz="1800" b="0" i="0" u="none" strike="noStrike" baseline="0" dirty="0">
                <a:solidFill>
                  <a:srgbClr val="F15C4D"/>
                </a:solidFill>
              </a:rPr>
              <a:t> found the treasure? 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000" b="1" i="0" u="none" strike="noStrike" baseline="0" dirty="0">
                <a:solidFill>
                  <a:srgbClr val="F15C4D"/>
                </a:solidFill>
              </a:rPr>
              <a:t>Where</a:t>
            </a:r>
            <a:r>
              <a:rPr lang="en-US" sz="1800" b="0" i="0" u="none" strike="noStrike" baseline="0" dirty="0">
                <a:solidFill>
                  <a:srgbClr val="F15C4D"/>
                </a:solidFill>
              </a:rPr>
              <a:t> did he find it? 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000" b="1" i="0" u="none" strike="noStrike" baseline="0" dirty="0">
                <a:solidFill>
                  <a:srgbClr val="F15C4D"/>
                </a:solidFill>
              </a:rPr>
              <a:t>How</a:t>
            </a:r>
            <a:r>
              <a:rPr lang="en-US" sz="1800" b="0" i="0" u="none" strike="noStrike" baseline="0" dirty="0">
                <a:solidFill>
                  <a:srgbClr val="F15C4D"/>
                </a:solidFill>
              </a:rPr>
              <a:t> did he find it?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000" b="1" i="0" u="none" strike="noStrike" baseline="0" dirty="0">
                <a:solidFill>
                  <a:srgbClr val="F15C4D"/>
                </a:solidFill>
              </a:rPr>
              <a:t>What</a:t>
            </a:r>
            <a:r>
              <a:rPr lang="en-US" sz="1800" b="0" i="0" u="none" strike="noStrike" baseline="0" dirty="0">
                <a:solidFill>
                  <a:srgbClr val="F15C4D"/>
                </a:solidFill>
              </a:rPr>
              <a:t> was the treasure? 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000" b="1" i="0" u="none" strike="noStrike" baseline="0" dirty="0">
                <a:solidFill>
                  <a:srgbClr val="F15C4D"/>
                </a:solidFill>
              </a:rPr>
              <a:t>What</a:t>
            </a:r>
            <a:r>
              <a:rPr lang="en-US" sz="1800" b="0" i="0" u="none" strike="noStrike" baseline="0" dirty="0">
                <a:solidFill>
                  <a:srgbClr val="F15C4D"/>
                </a:solidFill>
              </a:rPr>
              <a:t> did he do with it?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6EAA650-0A0F-4AD8-A0D0-361843D252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9424" y="426673"/>
            <a:ext cx="8136363" cy="566776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BD3810-0002-4A19-AEBB-A5ECABF0BC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5978" y="1504032"/>
            <a:ext cx="1587042" cy="151207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Picture 2" descr="Home | Practice Makes Perfect">
            <a:extLst>
              <a:ext uri="{FF2B5EF4-FFF2-40B4-BE49-F238E27FC236}">
                <a16:creationId xmlns:a16="http://schemas.microsoft.com/office/drawing/2014/main" id="{CB4905A0-E523-4394-BAD9-5B366CDF5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-1069252" y="406110"/>
            <a:ext cx="751785" cy="7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G Bk 1 F-SA_'16_1-26 p42">
            <a:hlinkClick r:id="" action="ppaction://media"/>
            <a:extLst>
              <a:ext uri="{FF2B5EF4-FFF2-40B4-BE49-F238E27FC236}">
                <a16:creationId xmlns:a16="http://schemas.microsoft.com/office/drawing/2014/main" id="{5B5955FD-74D4-4135-A1C5-D26981DCE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2152" y="1758525"/>
            <a:ext cx="609600" cy="60960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ABA63FCA-EA48-4BCD-8810-2810D4FAF6B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55177" y="5800620"/>
            <a:ext cx="3637710" cy="16551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AC6BE4F-E0C8-48D5-A53E-74D2EF8F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" b="2398"/>
          <a:stretch/>
        </p:blipFill>
        <p:spPr bwMode="auto">
          <a:xfrm>
            <a:off x="10330675" y="2875668"/>
            <a:ext cx="1414393" cy="134656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Sea Shells Clip Art By Me and Ameliè | TheHungryJPEG.com">
            <a:extLst>
              <a:ext uri="{FF2B5EF4-FFF2-40B4-BE49-F238E27FC236}">
                <a16:creationId xmlns:a16="http://schemas.microsoft.com/office/drawing/2014/main" id="{97B918C1-B9F2-41E9-96CE-41F4DD575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257">
            <a:off x="10429388" y="4259541"/>
            <a:ext cx="1529095" cy="10193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0" name="Picture 6" descr="Rustic Stoneware Dinnerware - Ideas on Foter">
            <a:extLst>
              <a:ext uri="{FF2B5EF4-FFF2-40B4-BE49-F238E27FC236}">
                <a16:creationId xmlns:a16="http://schemas.microsoft.com/office/drawing/2014/main" id="{6FEDC79C-42C5-4A37-B8E9-2B99C629E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525" y="5286579"/>
            <a:ext cx="1568346" cy="156834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EBFC3931-EE1B-4E48-B225-A536A5281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78611">
            <a:off x="10645592" y="5310268"/>
            <a:ext cx="1568346" cy="15683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t Museum Clipart, HD Png Download - vhv">
            <a:extLst>
              <a:ext uri="{FF2B5EF4-FFF2-40B4-BE49-F238E27FC236}">
                <a16:creationId xmlns:a16="http://schemas.microsoft.com/office/drawing/2014/main" id="{CACB7373-C299-446B-9047-91850AB4A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58" b="89831" l="6628" r="93256">
                        <a14:foregroundMark x1="83605" y1="23093" x2="81744" y2="68008"/>
                        <a14:foregroundMark x1="70930" y1="27119" x2="60465" y2="45127"/>
                        <a14:foregroundMark x1="60465" y1="45127" x2="60465" y2="45127"/>
                        <a14:foregroundMark x1="50465" y1="18432" x2="45465" y2="37076"/>
                        <a14:foregroundMark x1="50465" y1="14619" x2="45116" y2="19915"/>
                        <a14:foregroundMark x1="63721" y1="56356" x2="64070" y2="70127"/>
                        <a14:foregroundMark x1="35116" y1="61017" x2="36047" y2="69280"/>
                        <a14:foregroundMark x1="6860" y1="66737" x2="7442" y2="71398"/>
                        <a14:foregroundMark x1="15349" y1="72669" x2="15349" y2="72669"/>
                        <a14:foregroundMark x1="7209" y1="58051" x2="7209" y2="58051"/>
                        <a14:foregroundMark x1="7093" y1="57627" x2="9884" y2="63771"/>
                        <a14:foregroundMark x1="35465" y1="57839" x2="32674" y2="64407"/>
                        <a14:foregroundMark x1="93023" y1="56780" x2="93023" y2="56780"/>
                        <a14:foregroundMark x1="84651" y1="73093" x2="84651" y2="73093"/>
                        <a14:foregroundMark x1="93256" y1="62924" x2="93256" y2="62924"/>
                        <a14:foregroundMark x1="28837" y1="22458" x2="28837" y2="22458"/>
                        <a14:foregroundMark x1="28837" y1="22246" x2="20349" y2="32415"/>
                        <a14:foregroundMark x1="40581" y1="12712" x2="40698" y2="23305"/>
                        <a14:foregroundMark x1="73837" y1="28178" x2="74767" y2="3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5" y="4967793"/>
            <a:ext cx="3473995" cy="19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6966E62-43B0-4534-89AC-19754D7FEA4F}"/>
              </a:ext>
            </a:extLst>
          </p:cNvPr>
          <p:cNvSpPr/>
          <p:nvPr/>
        </p:nvSpPr>
        <p:spPr>
          <a:xfrm>
            <a:off x="4149090" y="2487395"/>
            <a:ext cx="982980" cy="210085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DBF51233-C8D8-4C55-836C-3586353DCA46}"/>
              </a:ext>
            </a:extLst>
          </p:cNvPr>
          <p:cNvSpPr/>
          <p:nvPr/>
        </p:nvSpPr>
        <p:spPr>
          <a:xfrm>
            <a:off x="4396326" y="2731770"/>
            <a:ext cx="671388" cy="210085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E4B624A8-7706-4AC2-81AE-4022A359F11E}"/>
              </a:ext>
            </a:extLst>
          </p:cNvPr>
          <p:cNvSpPr/>
          <p:nvPr/>
        </p:nvSpPr>
        <p:spPr>
          <a:xfrm>
            <a:off x="6373006" y="2708910"/>
            <a:ext cx="812380" cy="210085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6905AB1A-C90C-4456-BC7E-40B0B54133AC}"/>
              </a:ext>
            </a:extLst>
          </p:cNvPr>
          <p:cNvSpPr/>
          <p:nvPr/>
        </p:nvSpPr>
        <p:spPr>
          <a:xfrm>
            <a:off x="5055314" y="3662204"/>
            <a:ext cx="458567" cy="210085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D57DE130-BC5E-4394-A0E8-08D541C955DE}"/>
              </a:ext>
            </a:extLst>
          </p:cNvPr>
          <p:cNvSpPr/>
          <p:nvPr/>
        </p:nvSpPr>
        <p:spPr>
          <a:xfrm>
            <a:off x="3984846" y="4499853"/>
            <a:ext cx="982980" cy="210085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549B6E90-AD47-4728-9343-8C68C6C5B87A}"/>
              </a:ext>
            </a:extLst>
          </p:cNvPr>
          <p:cNvSpPr/>
          <p:nvPr/>
        </p:nvSpPr>
        <p:spPr>
          <a:xfrm>
            <a:off x="5513881" y="4757708"/>
            <a:ext cx="812380" cy="210085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3F19F872-C025-48A4-9E4C-4C5BADB941D6}"/>
              </a:ext>
            </a:extLst>
          </p:cNvPr>
          <p:cNvSpPr/>
          <p:nvPr/>
        </p:nvSpPr>
        <p:spPr>
          <a:xfrm>
            <a:off x="4736739" y="5601965"/>
            <a:ext cx="504424" cy="210085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34" name="Picture 10" descr="Fishing Clipart Action - Fisherman Png, Transparent Png , Transparent Png  Image - PNGitem">
            <a:extLst>
              <a:ext uri="{FF2B5EF4-FFF2-40B4-BE49-F238E27FC236}">
                <a16:creationId xmlns:a16="http://schemas.microsoft.com/office/drawing/2014/main" id="{FFB1E339-1F38-4FE4-B62E-59350A021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47" y="4478592"/>
            <a:ext cx="2059549" cy="26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92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443">
            <a:extLst>
              <a:ext uri="{FF2B5EF4-FFF2-40B4-BE49-F238E27FC236}">
                <a16:creationId xmlns:a16="http://schemas.microsoft.com/office/drawing/2014/main" id="{FD6F00CB-5685-45D5-9708-4CB3EC0FD255}"/>
              </a:ext>
            </a:extLst>
          </p:cNvPr>
          <p:cNvSpPr/>
          <p:nvPr/>
        </p:nvSpPr>
        <p:spPr>
          <a:xfrm rot="10411499" flipH="1" flipV="1">
            <a:off x="399482" y="197776"/>
            <a:ext cx="797685" cy="457795"/>
          </a:xfrm>
          <a:custGeom>
            <a:avLst/>
            <a:gdLst>
              <a:gd name="connsiteX0" fmla="*/ 1341167 w 2220071"/>
              <a:gd name="connsiteY0" fmla="*/ 493432 h 633294"/>
              <a:gd name="connsiteX1" fmla="*/ 1299844 w 2220071"/>
              <a:gd name="connsiteY1" fmla="*/ 520451 h 633294"/>
              <a:gd name="connsiteX2" fmla="*/ 1341167 w 2220071"/>
              <a:gd name="connsiteY2" fmla="*/ 493432 h 633294"/>
              <a:gd name="connsiteX3" fmla="*/ 1180644 w 2220071"/>
              <a:gd name="connsiteY3" fmla="*/ 481512 h 633294"/>
              <a:gd name="connsiteX4" fmla="*/ 1130580 w 2220071"/>
              <a:gd name="connsiteY4" fmla="*/ 503762 h 633294"/>
              <a:gd name="connsiteX5" fmla="*/ 1183823 w 2220071"/>
              <a:gd name="connsiteY5" fmla="*/ 490253 h 633294"/>
              <a:gd name="connsiteX6" fmla="*/ 1180644 w 2220071"/>
              <a:gd name="connsiteY6" fmla="*/ 481512 h 633294"/>
              <a:gd name="connsiteX7" fmla="*/ 1223953 w 2220071"/>
              <a:gd name="connsiteY7" fmla="*/ 466115 h 633294"/>
              <a:gd name="connsiteX8" fmla="*/ 1283156 w 2220071"/>
              <a:gd name="connsiteY8" fmla="*/ 479128 h 633294"/>
              <a:gd name="connsiteX9" fmla="*/ 1266468 w 2220071"/>
              <a:gd name="connsiteY9" fmla="*/ 518861 h 633294"/>
              <a:gd name="connsiteX10" fmla="*/ 1246601 w 2220071"/>
              <a:gd name="connsiteY10" fmla="*/ 538728 h 633294"/>
              <a:gd name="connsiteX11" fmla="*/ 1220377 w 2220071"/>
              <a:gd name="connsiteY11" fmla="*/ 542701 h 633294"/>
              <a:gd name="connsiteX12" fmla="*/ 1217198 w 2220071"/>
              <a:gd name="connsiteY12" fmla="*/ 514093 h 633294"/>
              <a:gd name="connsiteX13" fmla="*/ 1180644 w 2220071"/>
              <a:gd name="connsiteY13" fmla="*/ 529986 h 633294"/>
              <a:gd name="connsiteX14" fmla="*/ 1105150 w 2220071"/>
              <a:gd name="connsiteY14" fmla="*/ 513298 h 633294"/>
              <a:gd name="connsiteX15" fmla="*/ 1152830 w 2220071"/>
              <a:gd name="connsiteY15" fmla="*/ 475154 h 633294"/>
              <a:gd name="connsiteX16" fmla="*/ 1223953 w 2220071"/>
              <a:gd name="connsiteY16" fmla="*/ 466115 h 633294"/>
              <a:gd name="connsiteX17" fmla="*/ 1431759 w 2220071"/>
              <a:gd name="connsiteY17" fmla="*/ 447341 h 633294"/>
              <a:gd name="connsiteX18" fmla="*/ 1424607 w 2220071"/>
              <a:gd name="connsiteY18" fmla="*/ 461645 h 633294"/>
              <a:gd name="connsiteX19" fmla="*/ 1413481 w 2220071"/>
              <a:gd name="connsiteY19" fmla="*/ 460851 h 633294"/>
              <a:gd name="connsiteX20" fmla="*/ 1410303 w 2220071"/>
              <a:gd name="connsiteY20" fmla="*/ 451315 h 633294"/>
              <a:gd name="connsiteX21" fmla="*/ 1431759 w 2220071"/>
              <a:gd name="connsiteY21" fmla="*/ 447341 h 633294"/>
              <a:gd name="connsiteX22" fmla="*/ 1563440 w 2220071"/>
              <a:gd name="connsiteY22" fmla="*/ 353132 h 633294"/>
              <a:gd name="connsiteX23" fmla="*/ 1559986 w 2220071"/>
              <a:gd name="connsiteY23" fmla="*/ 362336 h 633294"/>
              <a:gd name="connsiteX24" fmla="*/ 1535066 w 2220071"/>
              <a:gd name="connsiteY24" fmla="*/ 371052 h 633294"/>
              <a:gd name="connsiteX25" fmla="*/ 1562085 w 2220071"/>
              <a:gd name="connsiteY25" fmla="*/ 351186 h 633294"/>
              <a:gd name="connsiteX26" fmla="*/ 1562642 w 2220071"/>
              <a:gd name="connsiteY26" fmla="*/ 351252 h 633294"/>
              <a:gd name="connsiteX27" fmla="*/ 1562880 w 2220071"/>
              <a:gd name="connsiteY27" fmla="*/ 351981 h 633294"/>
              <a:gd name="connsiteX28" fmla="*/ 1678802 w 2220071"/>
              <a:gd name="connsiteY28" fmla="*/ 325657 h 633294"/>
              <a:gd name="connsiteX29" fmla="*/ 1701947 w 2220071"/>
              <a:gd name="connsiteY29" fmla="*/ 327346 h 633294"/>
              <a:gd name="connsiteX30" fmla="*/ 1703536 w 2220071"/>
              <a:gd name="connsiteY30" fmla="*/ 336882 h 633294"/>
              <a:gd name="connsiteX31" fmla="*/ 1652677 w 2220071"/>
              <a:gd name="connsiteY31" fmla="*/ 342444 h 633294"/>
              <a:gd name="connsiteX32" fmla="*/ 1678802 w 2220071"/>
              <a:gd name="connsiteY32" fmla="*/ 325657 h 633294"/>
              <a:gd name="connsiteX33" fmla="*/ 1717840 w 2220071"/>
              <a:gd name="connsiteY33" fmla="*/ 228012 h 633294"/>
              <a:gd name="connsiteX34" fmla="*/ 1681285 w 2220071"/>
              <a:gd name="connsiteY34" fmla="*/ 244700 h 633294"/>
              <a:gd name="connsiteX35" fmla="*/ 1681286 w 2220071"/>
              <a:gd name="connsiteY35" fmla="*/ 244701 h 633294"/>
              <a:gd name="connsiteX36" fmla="*/ 1681285 w 2220071"/>
              <a:gd name="connsiteY36" fmla="*/ 244701 h 633294"/>
              <a:gd name="connsiteX37" fmla="*/ 1682368 w 2220071"/>
              <a:gd name="connsiteY37" fmla="*/ 247516 h 633294"/>
              <a:gd name="connsiteX38" fmla="*/ 1685258 w 2220071"/>
              <a:gd name="connsiteY38" fmla="*/ 255031 h 633294"/>
              <a:gd name="connsiteX39" fmla="*/ 1685259 w 2220071"/>
              <a:gd name="connsiteY39" fmla="*/ 255031 h 633294"/>
              <a:gd name="connsiteX40" fmla="*/ 1685335 w 2220071"/>
              <a:gd name="connsiteY40" fmla="*/ 255020 h 633294"/>
              <a:gd name="connsiteX41" fmla="*/ 1707212 w 2220071"/>
              <a:gd name="connsiteY41" fmla="*/ 251951 h 633294"/>
              <a:gd name="connsiteX42" fmla="*/ 1717789 w 2220071"/>
              <a:gd name="connsiteY42" fmla="*/ 228128 h 633294"/>
              <a:gd name="connsiteX43" fmla="*/ 1717841 w 2220071"/>
              <a:gd name="connsiteY43" fmla="*/ 228013 h 633294"/>
              <a:gd name="connsiteX44" fmla="*/ 1717839 w 2220071"/>
              <a:gd name="connsiteY44" fmla="*/ 228014 h 633294"/>
              <a:gd name="connsiteX45" fmla="*/ 1944322 w 2220071"/>
              <a:gd name="connsiteY45" fmla="*/ 211213 h 633294"/>
              <a:gd name="connsiteX46" fmla="*/ 1901409 w 2220071"/>
              <a:gd name="connsiteY46" fmla="*/ 225629 h 633294"/>
              <a:gd name="connsiteX47" fmla="*/ 1903793 w 2220071"/>
              <a:gd name="connsiteY47" fmla="*/ 234370 h 633294"/>
              <a:gd name="connsiteX48" fmla="*/ 1961804 w 2220071"/>
              <a:gd name="connsiteY48" fmla="*/ 217682 h 633294"/>
              <a:gd name="connsiteX49" fmla="*/ 1944322 w 2220071"/>
              <a:gd name="connsiteY49" fmla="*/ 211213 h 633294"/>
              <a:gd name="connsiteX50" fmla="*/ 2220071 w 2220071"/>
              <a:gd name="connsiteY50" fmla="*/ 169207 h 633294"/>
              <a:gd name="connsiteX51" fmla="*/ 2104844 w 2220071"/>
              <a:gd name="connsiteY51" fmla="*/ 200199 h 633294"/>
              <a:gd name="connsiteX52" fmla="*/ 2220071 w 2220071"/>
              <a:gd name="connsiteY52" fmla="*/ 169207 h 633294"/>
              <a:gd name="connsiteX53" fmla="*/ 2042066 w 2220071"/>
              <a:gd name="connsiteY53" fmla="*/ 168412 h 633294"/>
              <a:gd name="connsiteX54" fmla="*/ 1993591 w 2220071"/>
              <a:gd name="connsiteY54" fmla="*/ 204172 h 633294"/>
              <a:gd name="connsiteX55" fmla="*/ 1995975 w 2220071"/>
              <a:gd name="connsiteY55" fmla="*/ 214503 h 633294"/>
              <a:gd name="connsiteX56" fmla="*/ 2054780 w 2220071"/>
              <a:gd name="connsiteY56" fmla="*/ 204172 h 633294"/>
              <a:gd name="connsiteX57" fmla="*/ 2042066 w 2220071"/>
              <a:gd name="connsiteY57" fmla="*/ 168412 h 633294"/>
              <a:gd name="connsiteX58" fmla="*/ 241344 w 2220071"/>
              <a:gd name="connsiteY58" fmla="*/ 127089 h 633294"/>
              <a:gd name="connsiteX59" fmla="*/ 229424 w 2220071"/>
              <a:gd name="connsiteY59" fmla="*/ 131062 h 633294"/>
              <a:gd name="connsiteX60" fmla="*/ 231013 w 2220071"/>
              <a:gd name="connsiteY60" fmla="*/ 137420 h 633294"/>
              <a:gd name="connsiteX61" fmla="*/ 231808 w 2220071"/>
              <a:gd name="connsiteY61" fmla="*/ 137420 h 633294"/>
              <a:gd name="connsiteX62" fmla="*/ 252469 w 2220071"/>
              <a:gd name="connsiteY62" fmla="*/ 137420 h 633294"/>
              <a:gd name="connsiteX63" fmla="*/ 254059 w 2220071"/>
              <a:gd name="connsiteY63" fmla="*/ 131858 h 633294"/>
              <a:gd name="connsiteX64" fmla="*/ 242139 w 2220071"/>
              <a:gd name="connsiteY64" fmla="*/ 127089 h 633294"/>
              <a:gd name="connsiteX65" fmla="*/ 241706 w 2220071"/>
              <a:gd name="connsiteY65" fmla="*/ 127234 h 633294"/>
              <a:gd name="connsiteX66" fmla="*/ 1691616 w 2220071"/>
              <a:gd name="connsiteY66" fmla="*/ 88945 h 633294"/>
              <a:gd name="connsiteX67" fmla="*/ 1717046 w 2220071"/>
              <a:gd name="connsiteY67" fmla="*/ 120732 h 633294"/>
              <a:gd name="connsiteX68" fmla="*/ 1691616 w 2220071"/>
              <a:gd name="connsiteY68" fmla="*/ 88945 h 633294"/>
              <a:gd name="connsiteX69" fmla="*/ 254059 w 2220071"/>
              <a:gd name="connsiteY69" fmla="*/ 81793 h 633294"/>
              <a:gd name="connsiteX70" fmla="*/ 254129 w 2220071"/>
              <a:gd name="connsiteY70" fmla="*/ 81797 h 633294"/>
              <a:gd name="connsiteX71" fmla="*/ 254122 w 2220071"/>
              <a:gd name="connsiteY71" fmla="*/ 81801 h 633294"/>
              <a:gd name="connsiteX72" fmla="*/ 1939653 w 2220071"/>
              <a:gd name="connsiteY72" fmla="*/ 54166 h 633294"/>
              <a:gd name="connsiteX73" fmla="*/ 1957036 w 2220071"/>
              <a:gd name="connsiteY73" fmla="*/ 57953 h 633294"/>
              <a:gd name="connsiteX74" fmla="*/ 1910150 w 2220071"/>
              <a:gd name="connsiteY74" fmla="*/ 73051 h 633294"/>
              <a:gd name="connsiteX75" fmla="*/ 1939653 w 2220071"/>
              <a:gd name="connsiteY75" fmla="*/ 54166 h 633294"/>
              <a:gd name="connsiteX76" fmla="*/ 1355608 w 2220071"/>
              <a:gd name="connsiteY76" fmla="*/ 389 h 633294"/>
              <a:gd name="connsiteX77" fmla="*/ 1457189 w 2220071"/>
              <a:gd name="connsiteY77" fmla="*/ 14246 h 633294"/>
              <a:gd name="connsiteX78" fmla="*/ 1467520 w 2220071"/>
              <a:gd name="connsiteY78" fmla="*/ 48417 h 633294"/>
              <a:gd name="connsiteX79" fmla="*/ 1528709 w 2220071"/>
              <a:gd name="connsiteY79" fmla="*/ 5505 h 633294"/>
              <a:gd name="connsiteX80" fmla="*/ 1526325 w 2220071"/>
              <a:gd name="connsiteY80" fmla="*/ 32524 h 633294"/>
              <a:gd name="connsiteX81" fmla="*/ 1570032 w 2220071"/>
              <a:gd name="connsiteY81" fmla="*/ 22193 h 633294"/>
              <a:gd name="connsiteX82" fmla="*/ 1620096 w 2220071"/>
              <a:gd name="connsiteY82" fmla="*/ 7094 h 633294"/>
              <a:gd name="connsiteX83" fmla="*/ 1696384 w 2220071"/>
              <a:gd name="connsiteY83" fmla="*/ 46828 h 633294"/>
              <a:gd name="connsiteX84" fmla="*/ 1727376 w 2220071"/>
              <a:gd name="connsiteY84" fmla="*/ 61132 h 633294"/>
              <a:gd name="connsiteX85" fmla="*/ 1790155 w 2220071"/>
              <a:gd name="connsiteY85" fmla="*/ 36497 h 633294"/>
              <a:gd name="connsiteX86" fmla="*/ 1852934 w 2220071"/>
              <a:gd name="connsiteY86" fmla="*/ 22193 h 633294"/>
              <a:gd name="connsiteX87" fmla="*/ 1764726 w 2220071"/>
              <a:gd name="connsiteY87" fmla="*/ 100071 h 633294"/>
              <a:gd name="connsiteX88" fmla="*/ 1806049 w 2220071"/>
              <a:gd name="connsiteY88" fmla="*/ 95303 h 633294"/>
              <a:gd name="connsiteX89" fmla="*/ 1777441 w 2220071"/>
              <a:gd name="connsiteY89" fmla="*/ 129473 h 633294"/>
              <a:gd name="connsiteX90" fmla="*/ 1849756 w 2220071"/>
              <a:gd name="connsiteY90" fmla="*/ 103249 h 633294"/>
              <a:gd name="connsiteX91" fmla="*/ 1894257 w 2220071"/>
              <a:gd name="connsiteY91" fmla="*/ 88151 h 633294"/>
              <a:gd name="connsiteX92" fmla="*/ 1863265 w 2220071"/>
              <a:gd name="connsiteY92" fmla="*/ 107223 h 633294"/>
              <a:gd name="connsiteX93" fmla="*/ 1864854 w 2220071"/>
              <a:gd name="connsiteY93" fmla="*/ 114375 h 633294"/>
              <a:gd name="connsiteX94" fmla="*/ 1939553 w 2220071"/>
              <a:gd name="connsiteY94" fmla="*/ 107223 h 633294"/>
              <a:gd name="connsiteX95" fmla="*/ 1957830 w 2220071"/>
              <a:gd name="connsiteY95" fmla="*/ 142983 h 633294"/>
              <a:gd name="connsiteX96" fmla="*/ 2044450 w 2220071"/>
              <a:gd name="connsiteY96" fmla="*/ 149340 h 633294"/>
              <a:gd name="connsiteX97" fmla="*/ 2081799 w 2220071"/>
              <a:gd name="connsiteY97" fmla="*/ 133447 h 633294"/>
              <a:gd name="connsiteX98" fmla="*/ 2088157 w 2220071"/>
              <a:gd name="connsiteY98" fmla="*/ 203378 h 633294"/>
              <a:gd name="connsiteX99" fmla="*/ 2019020 w 2220071"/>
              <a:gd name="connsiteY99" fmla="*/ 230397 h 633294"/>
              <a:gd name="connsiteX100" fmla="*/ 1985644 w 2220071"/>
              <a:gd name="connsiteY100" fmla="*/ 245495 h 633294"/>
              <a:gd name="connsiteX101" fmla="*/ 1951473 w 2220071"/>
              <a:gd name="connsiteY101" fmla="*/ 250263 h 633294"/>
              <a:gd name="connsiteX102" fmla="*/ 1914124 w 2220071"/>
              <a:gd name="connsiteY102" fmla="*/ 259005 h 633294"/>
              <a:gd name="connsiteX103" fmla="*/ 1859292 w 2220071"/>
              <a:gd name="connsiteY103" fmla="*/ 288407 h 633294"/>
              <a:gd name="connsiteX104" fmla="*/ 1768699 w 2220071"/>
              <a:gd name="connsiteY104" fmla="*/ 317810 h 633294"/>
              <a:gd name="connsiteX105" fmla="*/ 1736912 w 2220071"/>
              <a:gd name="connsiteY105" fmla="*/ 324962 h 633294"/>
              <a:gd name="connsiteX106" fmla="*/ 1716251 w 2220071"/>
              <a:gd name="connsiteY106" fmla="*/ 277282 h 633294"/>
              <a:gd name="connsiteX107" fmla="*/ 1651883 w 2220071"/>
              <a:gd name="connsiteY107" fmla="*/ 314632 h 633294"/>
              <a:gd name="connsiteX108" fmla="*/ 1611355 w 2220071"/>
              <a:gd name="connsiteY108" fmla="*/ 326552 h 633294"/>
              <a:gd name="connsiteX109" fmla="*/ 1643936 w 2220071"/>
              <a:gd name="connsiteY109" fmla="*/ 363901 h 633294"/>
              <a:gd name="connsiteX110" fmla="*/ 1604997 w 2220071"/>
              <a:gd name="connsiteY110" fmla="*/ 376616 h 633294"/>
              <a:gd name="connsiteX111" fmla="*/ 1588905 w 2220071"/>
              <a:gd name="connsiteY111" fmla="*/ 354365 h 633294"/>
              <a:gd name="connsiteX112" fmla="*/ 1565041 w 2220071"/>
              <a:gd name="connsiteY112" fmla="*/ 351536 h 633294"/>
              <a:gd name="connsiteX113" fmla="*/ 1565263 w 2220071"/>
              <a:gd name="connsiteY113" fmla="*/ 351980 h 633294"/>
              <a:gd name="connsiteX114" fmla="*/ 1563440 w 2220071"/>
              <a:gd name="connsiteY114" fmla="*/ 353132 h 633294"/>
              <a:gd name="connsiteX115" fmla="*/ 1564081 w 2220071"/>
              <a:gd name="connsiteY115" fmla="*/ 351423 h 633294"/>
              <a:gd name="connsiteX116" fmla="*/ 1562642 w 2220071"/>
              <a:gd name="connsiteY116" fmla="*/ 351252 h 633294"/>
              <a:gd name="connsiteX117" fmla="*/ 1556622 w 2220071"/>
              <a:gd name="connsiteY117" fmla="*/ 332810 h 633294"/>
              <a:gd name="connsiteX118" fmla="*/ 1548576 w 2220071"/>
              <a:gd name="connsiteY118" fmla="*/ 308274 h 633294"/>
              <a:gd name="connsiteX119" fmla="*/ 1484207 w 2220071"/>
              <a:gd name="connsiteY119" fmla="*/ 375026 h 633294"/>
              <a:gd name="connsiteX120" fmla="*/ 1425402 w 2220071"/>
              <a:gd name="connsiteY120" fmla="*/ 398867 h 633294"/>
              <a:gd name="connsiteX121" fmla="*/ 1291897 w 2220071"/>
              <a:gd name="connsiteY121" fmla="*/ 437805 h 633294"/>
              <a:gd name="connsiteX122" fmla="*/ 1276799 w 2220071"/>
              <a:gd name="connsiteY122" fmla="*/ 444957 h 633294"/>
              <a:gd name="connsiteX123" fmla="*/ 1259316 w 2220071"/>
              <a:gd name="connsiteY123" fmla="*/ 446547 h 633294"/>
              <a:gd name="connsiteX124" fmla="*/ 1260835 w 2220071"/>
              <a:gd name="connsiteY124" fmla="*/ 430598 h 633294"/>
              <a:gd name="connsiteX125" fmla="*/ 1262495 w 2220071"/>
              <a:gd name="connsiteY125" fmla="*/ 430653 h 633294"/>
              <a:gd name="connsiteX126" fmla="*/ 1263396 w 2220071"/>
              <a:gd name="connsiteY126" fmla="*/ 428934 h 633294"/>
              <a:gd name="connsiteX127" fmla="*/ 1296467 w 2220071"/>
              <a:gd name="connsiteY127" fmla="*/ 416647 h 633294"/>
              <a:gd name="connsiteX128" fmla="*/ 1323684 w 2220071"/>
              <a:gd name="connsiteY128" fmla="*/ 386152 h 633294"/>
              <a:gd name="connsiteX129" fmla="*/ 1305407 w 2220071"/>
              <a:gd name="connsiteY129" fmla="*/ 384563 h 633294"/>
              <a:gd name="connsiteX130" fmla="*/ 1277693 w 2220071"/>
              <a:gd name="connsiteY130" fmla="*/ 401648 h 633294"/>
              <a:gd name="connsiteX131" fmla="*/ 1263396 w 2220071"/>
              <a:gd name="connsiteY131" fmla="*/ 428934 h 633294"/>
              <a:gd name="connsiteX132" fmla="*/ 1260905 w 2220071"/>
              <a:gd name="connsiteY132" fmla="*/ 429859 h 633294"/>
              <a:gd name="connsiteX133" fmla="*/ 1260835 w 2220071"/>
              <a:gd name="connsiteY133" fmla="*/ 430598 h 633294"/>
              <a:gd name="connsiteX134" fmla="*/ 1241536 w 2220071"/>
              <a:gd name="connsiteY134" fmla="*/ 429958 h 633294"/>
              <a:gd name="connsiteX135" fmla="*/ 1221172 w 2220071"/>
              <a:gd name="connsiteY135" fmla="*/ 432243 h 633294"/>
              <a:gd name="connsiteX136" fmla="*/ 1080515 w 2220071"/>
              <a:gd name="connsiteY136" fmla="*/ 474360 h 633294"/>
              <a:gd name="connsiteX137" fmla="*/ 1099587 w 2220071"/>
              <a:gd name="connsiteY137" fmla="*/ 490254 h 633294"/>
              <a:gd name="connsiteX138" fmla="*/ 1081310 w 2220071"/>
              <a:gd name="connsiteY138" fmla="*/ 511710 h 633294"/>
              <a:gd name="connsiteX139" fmla="*/ 1090051 w 2220071"/>
              <a:gd name="connsiteY139" fmla="*/ 537934 h 633294"/>
              <a:gd name="connsiteX140" fmla="*/ 1076542 w 2220071"/>
              <a:gd name="connsiteY140" fmla="*/ 546675 h 633294"/>
              <a:gd name="connsiteX141" fmla="*/ 939859 w 2220071"/>
              <a:gd name="connsiteY141" fmla="*/ 587998 h 633294"/>
              <a:gd name="connsiteX142" fmla="*/ 846882 w 2220071"/>
              <a:gd name="connsiteY142" fmla="*/ 599918 h 633294"/>
              <a:gd name="connsiteX143" fmla="*/ 764237 w 2220071"/>
              <a:gd name="connsiteY143" fmla="*/ 596739 h 633294"/>
              <a:gd name="connsiteX144" fmla="*/ 757879 w 2220071"/>
              <a:gd name="connsiteY144" fmla="*/ 626937 h 633294"/>
              <a:gd name="connsiteX145" fmla="*/ 749933 w 2220071"/>
              <a:gd name="connsiteY145" fmla="*/ 633294 h 633294"/>
              <a:gd name="connsiteX146" fmla="*/ 723708 w 2220071"/>
              <a:gd name="connsiteY146" fmla="*/ 607865 h 633294"/>
              <a:gd name="connsiteX147" fmla="*/ 689538 w 2220071"/>
              <a:gd name="connsiteY147" fmla="*/ 630115 h 633294"/>
              <a:gd name="connsiteX148" fmla="*/ 674439 w 2220071"/>
              <a:gd name="connsiteY148" fmla="*/ 618195 h 633294"/>
              <a:gd name="connsiteX149" fmla="*/ 649009 w 2220071"/>
              <a:gd name="connsiteY149" fmla="*/ 615017 h 633294"/>
              <a:gd name="connsiteX150" fmla="*/ 604508 w 2220071"/>
              <a:gd name="connsiteY150" fmla="*/ 626142 h 633294"/>
              <a:gd name="connsiteX151" fmla="*/ 436833 w 2220071"/>
              <a:gd name="connsiteY151" fmla="*/ 600713 h 633294"/>
              <a:gd name="connsiteX152" fmla="*/ 394715 w 2220071"/>
              <a:gd name="connsiteY152" fmla="*/ 570515 h 633294"/>
              <a:gd name="connsiteX153" fmla="*/ 324784 w 2220071"/>
              <a:gd name="connsiteY153" fmla="*/ 514094 h 633294"/>
              <a:gd name="connsiteX154" fmla="*/ 296971 w 2220071"/>
              <a:gd name="connsiteY154" fmla="*/ 480718 h 633294"/>
              <a:gd name="connsiteX155" fmla="*/ 229424 w 2220071"/>
              <a:gd name="connsiteY155" fmla="*/ 421912 h 633294"/>
              <a:gd name="connsiteX156" fmla="*/ 189690 w 2220071"/>
              <a:gd name="connsiteY156" fmla="*/ 416349 h 633294"/>
              <a:gd name="connsiteX157" fmla="*/ 94330 w 2220071"/>
              <a:gd name="connsiteY157" fmla="*/ 357544 h 633294"/>
              <a:gd name="connsiteX158" fmla="*/ 27578 w 2220071"/>
              <a:gd name="connsiteY158" fmla="*/ 303506 h 633294"/>
              <a:gd name="connsiteX159" fmla="*/ 23604 w 2220071"/>
              <a:gd name="connsiteY159" fmla="*/ 287613 h 633294"/>
              <a:gd name="connsiteX160" fmla="*/ 2148 w 2220071"/>
              <a:gd name="connsiteY160" fmla="*/ 247085 h 633294"/>
              <a:gd name="connsiteX161" fmla="*/ 29962 w 2220071"/>
              <a:gd name="connsiteY161" fmla="*/ 203378 h 633294"/>
              <a:gd name="connsiteX162" fmla="*/ 54597 w 2220071"/>
              <a:gd name="connsiteY162" fmla="*/ 204172 h 633294"/>
              <a:gd name="connsiteX163" fmla="*/ 57775 w 2220071"/>
              <a:gd name="connsiteY163" fmla="*/ 197020 h 633294"/>
              <a:gd name="connsiteX164" fmla="*/ 15658 w 2220071"/>
              <a:gd name="connsiteY164" fmla="*/ 170002 h 633294"/>
              <a:gd name="connsiteX165" fmla="*/ 31551 w 2220071"/>
              <a:gd name="connsiteY165" fmla="*/ 130268 h 633294"/>
              <a:gd name="connsiteX166" fmla="*/ 77642 w 2220071"/>
              <a:gd name="connsiteY166" fmla="*/ 158876 h 633294"/>
              <a:gd name="connsiteX167" fmla="*/ 149162 w 2220071"/>
              <a:gd name="connsiteY167" fmla="*/ 142983 h 633294"/>
              <a:gd name="connsiteX168" fmla="*/ 67311 w 2220071"/>
              <a:gd name="connsiteY168" fmla="*/ 119143 h 633294"/>
              <a:gd name="connsiteX169" fmla="*/ 50623 w 2220071"/>
              <a:gd name="connsiteY169" fmla="*/ 75436 h 633294"/>
              <a:gd name="connsiteX170" fmla="*/ 141216 w 2220071"/>
              <a:gd name="connsiteY170" fmla="*/ 65105 h 633294"/>
              <a:gd name="connsiteX171" fmla="*/ 147573 w 2220071"/>
              <a:gd name="connsiteY171" fmla="*/ 91329 h 633294"/>
              <a:gd name="connsiteX172" fmla="*/ 219093 w 2220071"/>
              <a:gd name="connsiteY172" fmla="*/ 80204 h 633294"/>
              <a:gd name="connsiteX173" fmla="*/ 251550 w 2220071"/>
              <a:gd name="connsiteY173" fmla="*/ 83155 h 633294"/>
              <a:gd name="connsiteX174" fmla="*/ 225451 w 2220071"/>
              <a:gd name="connsiteY174" fmla="*/ 96891 h 633294"/>
              <a:gd name="connsiteX175" fmla="*/ 225924 w 2220071"/>
              <a:gd name="connsiteY175" fmla="*/ 98191 h 633294"/>
              <a:gd name="connsiteX176" fmla="*/ 223861 w 2220071"/>
              <a:gd name="connsiteY176" fmla="*/ 99276 h 633294"/>
              <a:gd name="connsiteX177" fmla="*/ 227040 w 2220071"/>
              <a:gd name="connsiteY177" fmla="*/ 108017 h 633294"/>
              <a:gd name="connsiteX178" fmla="*/ 291408 w 2220071"/>
              <a:gd name="connsiteY178" fmla="*/ 86561 h 633294"/>
              <a:gd name="connsiteX179" fmla="*/ 289194 w 2220071"/>
              <a:gd name="connsiteY179" fmla="*/ 86278 h 633294"/>
              <a:gd name="connsiteX180" fmla="*/ 292998 w 2220071"/>
              <a:gd name="connsiteY180" fmla="*/ 84177 h 633294"/>
              <a:gd name="connsiteX181" fmla="*/ 254129 w 2220071"/>
              <a:gd name="connsiteY181" fmla="*/ 81797 h 633294"/>
              <a:gd name="connsiteX182" fmla="*/ 255648 w 2220071"/>
              <a:gd name="connsiteY182" fmla="*/ 80998 h 633294"/>
              <a:gd name="connsiteX183" fmla="*/ 254059 w 2220071"/>
              <a:gd name="connsiteY183" fmla="*/ 81793 h 633294"/>
              <a:gd name="connsiteX184" fmla="*/ 271541 w 2220071"/>
              <a:gd name="connsiteY184" fmla="*/ 50801 h 633294"/>
              <a:gd name="connsiteX185" fmla="*/ 715762 w 2220071"/>
              <a:gd name="connsiteY185" fmla="*/ 8684 h 633294"/>
              <a:gd name="connsiteX186" fmla="*/ 877080 w 2220071"/>
              <a:gd name="connsiteY186" fmla="*/ 11862 h 633294"/>
              <a:gd name="connsiteX187" fmla="*/ 934296 w 2220071"/>
              <a:gd name="connsiteY187" fmla="*/ 12657 h 633294"/>
              <a:gd name="connsiteX188" fmla="*/ 991512 w 2220071"/>
              <a:gd name="connsiteY188" fmla="*/ 24577 h 633294"/>
              <a:gd name="connsiteX189" fmla="*/ 1015352 w 2220071"/>
              <a:gd name="connsiteY189" fmla="*/ 11862 h 633294"/>
              <a:gd name="connsiteX190" fmla="*/ 1020915 w 2220071"/>
              <a:gd name="connsiteY190" fmla="*/ 11862 h 633294"/>
              <a:gd name="connsiteX191" fmla="*/ 1078926 w 2220071"/>
              <a:gd name="connsiteY191" fmla="*/ 11068 h 633294"/>
              <a:gd name="connsiteX192" fmla="*/ 1086873 w 2220071"/>
              <a:gd name="connsiteY192" fmla="*/ 9478 h 633294"/>
              <a:gd name="connsiteX193" fmla="*/ 1300639 w 2220071"/>
              <a:gd name="connsiteY193" fmla="*/ 8684 h 633294"/>
              <a:gd name="connsiteX194" fmla="*/ 1321300 w 2220071"/>
              <a:gd name="connsiteY194" fmla="*/ 7889 h 633294"/>
              <a:gd name="connsiteX195" fmla="*/ 1355608 w 2220071"/>
              <a:gd name="connsiteY195" fmla="*/ 389 h 6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2220071" h="633294">
                <a:moveTo>
                  <a:pt x="1341167" y="493432"/>
                </a:moveTo>
                <a:cubicBezTo>
                  <a:pt x="1333220" y="529192"/>
                  <a:pt x="1333220" y="529192"/>
                  <a:pt x="1299844" y="520451"/>
                </a:cubicBezTo>
                <a:cubicBezTo>
                  <a:pt x="1308585" y="502968"/>
                  <a:pt x="1324479" y="498995"/>
                  <a:pt x="1341167" y="493432"/>
                </a:cubicBezTo>
                <a:close/>
                <a:moveTo>
                  <a:pt x="1180644" y="481512"/>
                </a:moveTo>
                <a:cubicBezTo>
                  <a:pt x="1164750" y="488664"/>
                  <a:pt x="1148062" y="495816"/>
                  <a:pt x="1130580" y="503762"/>
                </a:cubicBezTo>
                <a:cubicBezTo>
                  <a:pt x="1153625" y="524424"/>
                  <a:pt x="1153625" y="524424"/>
                  <a:pt x="1183823" y="490253"/>
                </a:cubicBezTo>
                <a:cubicBezTo>
                  <a:pt x="1183028" y="487074"/>
                  <a:pt x="1181438" y="484690"/>
                  <a:pt x="1180644" y="481512"/>
                </a:cubicBezTo>
                <a:close/>
                <a:moveTo>
                  <a:pt x="1223953" y="466115"/>
                </a:moveTo>
                <a:cubicBezTo>
                  <a:pt x="1247793" y="467009"/>
                  <a:pt x="1269646" y="471579"/>
                  <a:pt x="1283156" y="479128"/>
                </a:cubicBezTo>
                <a:cubicBezTo>
                  <a:pt x="1276799" y="494226"/>
                  <a:pt x="1272825" y="507736"/>
                  <a:pt x="1266468" y="518861"/>
                </a:cubicBezTo>
                <a:cubicBezTo>
                  <a:pt x="1261700" y="526808"/>
                  <a:pt x="1254548" y="534754"/>
                  <a:pt x="1246601" y="538728"/>
                </a:cubicBezTo>
                <a:cubicBezTo>
                  <a:pt x="1239449" y="542701"/>
                  <a:pt x="1229119" y="541112"/>
                  <a:pt x="1220377" y="542701"/>
                </a:cubicBezTo>
                <a:cubicBezTo>
                  <a:pt x="1219583" y="533960"/>
                  <a:pt x="1218788" y="526013"/>
                  <a:pt x="1217198" y="514093"/>
                </a:cubicBezTo>
                <a:cubicBezTo>
                  <a:pt x="1205278" y="519656"/>
                  <a:pt x="1192564" y="524424"/>
                  <a:pt x="1180644" y="529986"/>
                </a:cubicBezTo>
                <a:cubicBezTo>
                  <a:pt x="1144089" y="547469"/>
                  <a:pt x="1132169" y="545085"/>
                  <a:pt x="1105150" y="513298"/>
                </a:cubicBezTo>
                <a:cubicBezTo>
                  <a:pt x="1108329" y="484690"/>
                  <a:pt x="1133758" y="482306"/>
                  <a:pt x="1152830" y="475154"/>
                </a:cubicBezTo>
                <a:cubicBezTo>
                  <a:pt x="1174286" y="468002"/>
                  <a:pt x="1200113" y="465221"/>
                  <a:pt x="1223953" y="466115"/>
                </a:cubicBezTo>
                <a:close/>
                <a:moveTo>
                  <a:pt x="1431759" y="447341"/>
                </a:moveTo>
                <a:cubicBezTo>
                  <a:pt x="1440500" y="449725"/>
                  <a:pt x="1436527" y="460056"/>
                  <a:pt x="1424607" y="461645"/>
                </a:cubicBezTo>
                <a:cubicBezTo>
                  <a:pt x="1420634" y="462440"/>
                  <a:pt x="1417455" y="460851"/>
                  <a:pt x="1413481" y="460851"/>
                </a:cubicBezTo>
                <a:cubicBezTo>
                  <a:pt x="1411892" y="457672"/>
                  <a:pt x="1411097" y="454493"/>
                  <a:pt x="1410303" y="451315"/>
                </a:cubicBezTo>
                <a:cubicBezTo>
                  <a:pt x="1417455" y="449725"/>
                  <a:pt x="1425401" y="445752"/>
                  <a:pt x="1431759" y="447341"/>
                </a:cubicBezTo>
                <a:close/>
                <a:moveTo>
                  <a:pt x="1563440" y="353132"/>
                </a:moveTo>
                <a:lnTo>
                  <a:pt x="1559986" y="362336"/>
                </a:lnTo>
                <a:cubicBezTo>
                  <a:pt x="1555927" y="371052"/>
                  <a:pt x="1551755" y="371052"/>
                  <a:pt x="1535066" y="371052"/>
                </a:cubicBezTo>
                <a:close/>
                <a:moveTo>
                  <a:pt x="1562085" y="351186"/>
                </a:moveTo>
                <a:lnTo>
                  <a:pt x="1562642" y="351252"/>
                </a:lnTo>
                <a:lnTo>
                  <a:pt x="1562880" y="351981"/>
                </a:lnTo>
                <a:close/>
                <a:moveTo>
                  <a:pt x="1678802" y="325657"/>
                </a:moveTo>
                <a:cubicBezTo>
                  <a:pt x="1686848" y="324167"/>
                  <a:pt x="1694398" y="325756"/>
                  <a:pt x="1701947" y="327346"/>
                </a:cubicBezTo>
                <a:cubicBezTo>
                  <a:pt x="1702741" y="331319"/>
                  <a:pt x="1702741" y="333703"/>
                  <a:pt x="1703536" y="336882"/>
                </a:cubicBezTo>
                <a:cubicBezTo>
                  <a:pt x="1689232" y="338471"/>
                  <a:pt x="1675722" y="340060"/>
                  <a:pt x="1652677" y="342444"/>
                </a:cubicBezTo>
                <a:cubicBezTo>
                  <a:pt x="1662213" y="331716"/>
                  <a:pt x="1670756" y="327147"/>
                  <a:pt x="1678802" y="325657"/>
                </a:cubicBezTo>
                <a:close/>
                <a:moveTo>
                  <a:pt x="1717840" y="228012"/>
                </a:moveTo>
                <a:cubicBezTo>
                  <a:pt x="1705125" y="233575"/>
                  <a:pt x="1693205" y="239137"/>
                  <a:pt x="1681285" y="244700"/>
                </a:cubicBezTo>
                <a:lnTo>
                  <a:pt x="1681286" y="244701"/>
                </a:lnTo>
                <a:lnTo>
                  <a:pt x="1681285" y="244701"/>
                </a:lnTo>
                <a:lnTo>
                  <a:pt x="1682368" y="247516"/>
                </a:lnTo>
                <a:lnTo>
                  <a:pt x="1685258" y="255031"/>
                </a:lnTo>
                <a:lnTo>
                  <a:pt x="1685259" y="255031"/>
                </a:lnTo>
                <a:lnTo>
                  <a:pt x="1685335" y="255020"/>
                </a:lnTo>
                <a:lnTo>
                  <a:pt x="1707212" y="251951"/>
                </a:lnTo>
                <a:lnTo>
                  <a:pt x="1717789" y="228128"/>
                </a:lnTo>
                <a:lnTo>
                  <a:pt x="1717841" y="228013"/>
                </a:lnTo>
                <a:lnTo>
                  <a:pt x="1717839" y="228014"/>
                </a:lnTo>
                <a:close/>
                <a:moveTo>
                  <a:pt x="1944322" y="211213"/>
                </a:moveTo>
                <a:cubicBezTo>
                  <a:pt x="1928230" y="209536"/>
                  <a:pt x="1915713" y="220265"/>
                  <a:pt x="1901409" y="225629"/>
                </a:cubicBezTo>
                <a:cubicBezTo>
                  <a:pt x="1902204" y="228807"/>
                  <a:pt x="1902999" y="231191"/>
                  <a:pt x="1903793" y="234370"/>
                </a:cubicBezTo>
                <a:cubicBezTo>
                  <a:pt x="1923660" y="228807"/>
                  <a:pt x="1942732" y="223245"/>
                  <a:pt x="1961804" y="217682"/>
                </a:cubicBezTo>
                <a:cubicBezTo>
                  <a:pt x="1955447" y="213709"/>
                  <a:pt x="1949686" y="211771"/>
                  <a:pt x="1944322" y="211213"/>
                </a:cubicBezTo>
                <a:close/>
                <a:moveTo>
                  <a:pt x="2220071" y="169207"/>
                </a:moveTo>
                <a:cubicBezTo>
                  <a:pt x="2185106" y="193047"/>
                  <a:pt x="2149346" y="212914"/>
                  <a:pt x="2104844" y="200199"/>
                </a:cubicBezTo>
                <a:cubicBezTo>
                  <a:pt x="2142989" y="189868"/>
                  <a:pt x="2181927" y="179538"/>
                  <a:pt x="2220071" y="169207"/>
                </a:cubicBezTo>
                <a:close/>
                <a:moveTo>
                  <a:pt x="2042066" y="168412"/>
                </a:moveTo>
                <a:cubicBezTo>
                  <a:pt x="2022993" y="182716"/>
                  <a:pt x="2008690" y="193842"/>
                  <a:pt x="1993591" y="204172"/>
                </a:cubicBezTo>
                <a:cubicBezTo>
                  <a:pt x="1994386" y="207351"/>
                  <a:pt x="1995180" y="211324"/>
                  <a:pt x="1995975" y="214503"/>
                </a:cubicBezTo>
                <a:cubicBezTo>
                  <a:pt x="2014252" y="211324"/>
                  <a:pt x="2032530" y="208146"/>
                  <a:pt x="2054780" y="204172"/>
                </a:cubicBezTo>
                <a:cubicBezTo>
                  <a:pt x="2049217" y="189074"/>
                  <a:pt x="2046039" y="178743"/>
                  <a:pt x="2042066" y="168412"/>
                </a:cubicBezTo>
                <a:close/>
                <a:moveTo>
                  <a:pt x="241344" y="127089"/>
                </a:moveTo>
                <a:cubicBezTo>
                  <a:pt x="237371" y="127089"/>
                  <a:pt x="233397" y="129473"/>
                  <a:pt x="229424" y="131062"/>
                </a:cubicBezTo>
                <a:cubicBezTo>
                  <a:pt x="230219" y="133446"/>
                  <a:pt x="230219" y="135036"/>
                  <a:pt x="231013" y="137420"/>
                </a:cubicBezTo>
                <a:lnTo>
                  <a:pt x="231808" y="137420"/>
                </a:lnTo>
                <a:cubicBezTo>
                  <a:pt x="238165" y="137420"/>
                  <a:pt x="245317" y="137420"/>
                  <a:pt x="252469" y="137420"/>
                </a:cubicBezTo>
                <a:cubicBezTo>
                  <a:pt x="253264" y="135831"/>
                  <a:pt x="253264" y="133447"/>
                  <a:pt x="254059" y="131858"/>
                </a:cubicBezTo>
                <a:cubicBezTo>
                  <a:pt x="250085" y="130268"/>
                  <a:pt x="246112" y="127884"/>
                  <a:pt x="242139" y="127089"/>
                </a:cubicBezTo>
                <a:lnTo>
                  <a:pt x="241706" y="127234"/>
                </a:lnTo>
                <a:close/>
                <a:moveTo>
                  <a:pt x="1691616" y="88945"/>
                </a:moveTo>
                <a:cubicBezTo>
                  <a:pt x="1687643" y="112785"/>
                  <a:pt x="1693206" y="124705"/>
                  <a:pt x="1717046" y="120732"/>
                </a:cubicBezTo>
                <a:cubicBezTo>
                  <a:pt x="1725787" y="97687"/>
                  <a:pt x="1720224" y="86561"/>
                  <a:pt x="1691616" y="88945"/>
                </a:cubicBezTo>
                <a:close/>
                <a:moveTo>
                  <a:pt x="254059" y="81793"/>
                </a:moveTo>
                <a:lnTo>
                  <a:pt x="254129" y="81797"/>
                </a:lnTo>
                <a:lnTo>
                  <a:pt x="254122" y="81801"/>
                </a:lnTo>
                <a:close/>
                <a:moveTo>
                  <a:pt x="1939653" y="54166"/>
                </a:moveTo>
                <a:cubicBezTo>
                  <a:pt x="1944570" y="54228"/>
                  <a:pt x="1950281" y="55370"/>
                  <a:pt x="1957036" y="57953"/>
                </a:cubicBezTo>
                <a:cubicBezTo>
                  <a:pt x="1935580" y="65105"/>
                  <a:pt x="1922865" y="69078"/>
                  <a:pt x="1910150" y="73051"/>
                </a:cubicBezTo>
                <a:cubicBezTo>
                  <a:pt x="1917302" y="63515"/>
                  <a:pt x="1924901" y="53979"/>
                  <a:pt x="1939653" y="54166"/>
                </a:cubicBezTo>
                <a:close/>
                <a:moveTo>
                  <a:pt x="1355608" y="389"/>
                </a:moveTo>
                <a:cubicBezTo>
                  <a:pt x="1389692" y="-2144"/>
                  <a:pt x="1423217" y="8287"/>
                  <a:pt x="1457189" y="14246"/>
                </a:cubicBezTo>
                <a:cubicBezTo>
                  <a:pt x="1459573" y="22193"/>
                  <a:pt x="1461957" y="30934"/>
                  <a:pt x="1467520" y="48417"/>
                </a:cubicBezTo>
                <a:cubicBezTo>
                  <a:pt x="1480234" y="17425"/>
                  <a:pt x="1500895" y="8684"/>
                  <a:pt x="1528709" y="5505"/>
                </a:cubicBezTo>
                <a:cubicBezTo>
                  <a:pt x="1527914" y="15041"/>
                  <a:pt x="1527120" y="22988"/>
                  <a:pt x="1526325" y="32524"/>
                </a:cubicBezTo>
                <a:cubicBezTo>
                  <a:pt x="1543808" y="46828"/>
                  <a:pt x="1563674" y="35702"/>
                  <a:pt x="1570032" y="22193"/>
                </a:cubicBezTo>
                <a:cubicBezTo>
                  <a:pt x="1582747" y="-7210"/>
                  <a:pt x="1604202" y="1532"/>
                  <a:pt x="1620096" y="7094"/>
                </a:cubicBezTo>
                <a:cubicBezTo>
                  <a:pt x="1647115" y="16630"/>
                  <a:pt x="1670955" y="33318"/>
                  <a:pt x="1696384" y="46828"/>
                </a:cubicBezTo>
                <a:cubicBezTo>
                  <a:pt x="1706715" y="52391"/>
                  <a:pt x="1718635" y="63516"/>
                  <a:pt x="1727376" y="61132"/>
                </a:cubicBezTo>
                <a:cubicBezTo>
                  <a:pt x="1749627" y="56364"/>
                  <a:pt x="1778235" y="51596"/>
                  <a:pt x="1790155" y="36497"/>
                </a:cubicBezTo>
                <a:cubicBezTo>
                  <a:pt x="1810022" y="9478"/>
                  <a:pt x="1828299" y="9478"/>
                  <a:pt x="1852934" y="22193"/>
                </a:cubicBezTo>
                <a:cubicBezTo>
                  <a:pt x="1845782" y="73847"/>
                  <a:pt x="1797308" y="76231"/>
                  <a:pt x="1764726" y="100071"/>
                </a:cubicBezTo>
                <a:cubicBezTo>
                  <a:pt x="1778235" y="98481"/>
                  <a:pt x="1791745" y="96892"/>
                  <a:pt x="1806049" y="95303"/>
                </a:cubicBezTo>
                <a:cubicBezTo>
                  <a:pt x="1813201" y="120732"/>
                  <a:pt x="1788566" y="119143"/>
                  <a:pt x="1777441" y="129473"/>
                </a:cubicBezTo>
                <a:cubicBezTo>
                  <a:pt x="1825121" y="145367"/>
                  <a:pt x="1825915" y="145367"/>
                  <a:pt x="1849756" y="103249"/>
                </a:cubicBezTo>
                <a:cubicBezTo>
                  <a:pt x="1858497" y="88151"/>
                  <a:pt x="1870417" y="84177"/>
                  <a:pt x="1894257" y="88151"/>
                </a:cubicBezTo>
                <a:cubicBezTo>
                  <a:pt x="1879953" y="96892"/>
                  <a:pt x="1871212" y="102455"/>
                  <a:pt x="1863265" y="107223"/>
                </a:cubicBezTo>
                <a:cubicBezTo>
                  <a:pt x="1864060" y="109607"/>
                  <a:pt x="1864060" y="111991"/>
                  <a:pt x="1864854" y="114375"/>
                </a:cubicBezTo>
                <a:cubicBezTo>
                  <a:pt x="1888695" y="111991"/>
                  <a:pt x="1913329" y="109607"/>
                  <a:pt x="1939553" y="107223"/>
                </a:cubicBezTo>
                <a:cubicBezTo>
                  <a:pt x="1945116" y="119143"/>
                  <a:pt x="1951473" y="131063"/>
                  <a:pt x="1957830" y="142983"/>
                </a:cubicBezTo>
                <a:cubicBezTo>
                  <a:pt x="1985644" y="151724"/>
                  <a:pt x="2017431" y="113580"/>
                  <a:pt x="2044450" y="149340"/>
                </a:cubicBezTo>
                <a:cubicBezTo>
                  <a:pt x="2054780" y="144572"/>
                  <a:pt x="2065906" y="139804"/>
                  <a:pt x="2081799" y="133447"/>
                </a:cubicBezTo>
                <a:cubicBezTo>
                  <a:pt x="2069879" y="166823"/>
                  <a:pt x="2069879" y="166823"/>
                  <a:pt x="2088157" y="203378"/>
                </a:cubicBezTo>
                <a:cubicBezTo>
                  <a:pt x="2071469" y="227218"/>
                  <a:pt x="2043655" y="228807"/>
                  <a:pt x="2019020" y="230397"/>
                </a:cubicBezTo>
                <a:cubicBezTo>
                  <a:pt x="2003922" y="231191"/>
                  <a:pt x="1993591" y="228807"/>
                  <a:pt x="1985644" y="245495"/>
                </a:cubicBezTo>
                <a:cubicBezTo>
                  <a:pt x="1977697" y="262183"/>
                  <a:pt x="1964983" y="258210"/>
                  <a:pt x="1951473" y="250263"/>
                </a:cubicBezTo>
                <a:cubicBezTo>
                  <a:pt x="1926839" y="235165"/>
                  <a:pt x="1926044" y="235959"/>
                  <a:pt x="1914124" y="259005"/>
                </a:cubicBezTo>
                <a:cubicBezTo>
                  <a:pt x="1902999" y="282050"/>
                  <a:pt x="1881542" y="289997"/>
                  <a:pt x="1859292" y="288407"/>
                </a:cubicBezTo>
                <a:cubicBezTo>
                  <a:pt x="1823532" y="285229"/>
                  <a:pt x="1794923" y="292381"/>
                  <a:pt x="1768699" y="317810"/>
                </a:cubicBezTo>
                <a:cubicBezTo>
                  <a:pt x="1761547" y="324962"/>
                  <a:pt x="1746449" y="323373"/>
                  <a:pt x="1736912" y="324962"/>
                </a:cubicBezTo>
                <a:cubicBezTo>
                  <a:pt x="1721814" y="309069"/>
                  <a:pt x="1748832" y="281255"/>
                  <a:pt x="1716251" y="277282"/>
                </a:cubicBezTo>
                <a:cubicBezTo>
                  <a:pt x="1701947" y="301122"/>
                  <a:pt x="1687643" y="324168"/>
                  <a:pt x="1651883" y="314632"/>
                </a:cubicBezTo>
                <a:cubicBezTo>
                  <a:pt x="1642347" y="312248"/>
                  <a:pt x="1629632" y="320989"/>
                  <a:pt x="1611355" y="326552"/>
                </a:cubicBezTo>
                <a:cubicBezTo>
                  <a:pt x="1628043" y="338472"/>
                  <a:pt x="1654267" y="335293"/>
                  <a:pt x="1643936" y="363901"/>
                </a:cubicBezTo>
                <a:cubicBezTo>
                  <a:pt x="1633605" y="367080"/>
                  <a:pt x="1620891" y="371053"/>
                  <a:pt x="1604997" y="376616"/>
                </a:cubicBezTo>
                <a:cubicBezTo>
                  <a:pt x="1603805" y="361120"/>
                  <a:pt x="1597249" y="356153"/>
                  <a:pt x="1588905" y="354365"/>
                </a:cubicBezTo>
                <a:lnTo>
                  <a:pt x="1565041" y="351536"/>
                </a:lnTo>
                <a:lnTo>
                  <a:pt x="1565263" y="351980"/>
                </a:lnTo>
                <a:lnTo>
                  <a:pt x="1563440" y="353132"/>
                </a:lnTo>
                <a:lnTo>
                  <a:pt x="1564081" y="351423"/>
                </a:lnTo>
                <a:lnTo>
                  <a:pt x="1562642" y="351252"/>
                </a:lnTo>
                <a:lnTo>
                  <a:pt x="1556622" y="332810"/>
                </a:lnTo>
                <a:cubicBezTo>
                  <a:pt x="1554338" y="325757"/>
                  <a:pt x="1551755" y="317810"/>
                  <a:pt x="1548576" y="308274"/>
                </a:cubicBezTo>
                <a:cubicBezTo>
                  <a:pt x="1523146" y="334498"/>
                  <a:pt x="1504074" y="355160"/>
                  <a:pt x="1484207" y="375026"/>
                </a:cubicBezTo>
                <a:cubicBezTo>
                  <a:pt x="1468314" y="390125"/>
                  <a:pt x="1451626" y="400456"/>
                  <a:pt x="1425402" y="398867"/>
                </a:cubicBezTo>
                <a:cubicBezTo>
                  <a:pt x="1377722" y="396483"/>
                  <a:pt x="1330042" y="403635"/>
                  <a:pt x="1291897" y="437805"/>
                </a:cubicBezTo>
                <a:cubicBezTo>
                  <a:pt x="1287924" y="440984"/>
                  <a:pt x="1282361" y="443368"/>
                  <a:pt x="1276799" y="444957"/>
                </a:cubicBezTo>
                <a:cubicBezTo>
                  <a:pt x="1271236" y="446547"/>
                  <a:pt x="1265673" y="445752"/>
                  <a:pt x="1259316" y="446547"/>
                </a:cubicBezTo>
                <a:lnTo>
                  <a:pt x="1260835" y="430598"/>
                </a:lnTo>
                <a:lnTo>
                  <a:pt x="1262495" y="430653"/>
                </a:lnTo>
                <a:lnTo>
                  <a:pt x="1263396" y="428934"/>
                </a:lnTo>
                <a:lnTo>
                  <a:pt x="1296467" y="416647"/>
                </a:lnTo>
                <a:cubicBezTo>
                  <a:pt x="1307394" y="410389"/>
                  <a:pt x="1316930" y="401251"/>
                  <a:pt x="1323684" y="386152"/>
                </a:cubicBezTo>
                <a:cubicBezTo>
                  <a:pt x="1315737" y="385357"/>
                  <a:pt x="1310175" y="383768"/>
                  <a:pt x="1305407" y="384563"/>
                </a:cubicBezTo>
                <a:cubicBezTo>
                  <a:pt x="1292295" y="386550"/>
                  <a:pt x="1283951" y="393106"/>
                  <a:pt x="1277693" y="401648"/>
                </a:cubicBezTo>
                <a:lnTo>
                  <a:pt x="1263396" y="428934"/>
                </a:lnTo>
                <a:lnTo>
                  <a:pt x="1260905" y="429859"/>
                </a:lnTo>
                <a:lnTo>
                  <a:pt x="1260835" y="430598"/>
                </a:lnTo>
                <a:lnTo>
                  <a:pt x="1241536" y="429958"/>
                </a:lnTo>
                <a:cubicBezTo>
                  <a:pt x="1234483" y="429859"/>
                  <a:pt x="1227530" y="430256"/>
                  <a:pt x="1221172" y="432243"/>
                </a:cubicBezTo>
                <a:cubicBezTo>
                  <a:pt x="1175081" y="444957"/>
                  <a:pt x="1128990" y="459261"/>
                  <a:pt x="1080515" y="474360"/>
                </a:cubicBezTo>
                <a:cubicBezTo>
                  <a:pt x="1086078" y="479128"/>
                  <a:pt x="1091641" y="483896"/>
                  <a:pt x="1099587" y="490254"/>
                </a:cubicBezTo>
                <a:cubicBezTo>
                  <a:pt x="1093230" y="496611"/>
                  <a:pt x="1083694" y="502968"/>
                  <a:pt x="1081310" y="511710"/>
                </a:cubicBezTo>
                <a:cubicBezTo>
                  <a:pt x="1079721" y="518862"/>
                  <a:pt x="1086873" y="528398"/>
                  <a:pt x="1090051" y="537934"/>
                </a:cubicBezTo>
                <a:cubicBezTo>
                  <a:pt x="1085283" y="541112"/>
                  <a:pt x="1081310" y="545880"/>
                  <a:pt x="1076542" y="546675"/>
                </a:cubicBezTo>
                <a:cubicBezTo>
                  <a:pt x="1028862" y="553827"/>
                  <a:pt x="988334" y="582435"/>
                  <a:pt x="939859" y="587998"/>
                </a:cubicBezTo>
                <a:cubicBezTo>
                  <a:pt x="908867" y="591177"/>
                  <a:pt x="879464" y="600713"/>
                  <a:pt x="846882" y="599918"/>
                </a:cubicBezTo>
                <a:cubicBezTo>
                  <a:pt x="825426" y="599123"/>
                  <a:pt x="780130" y="601507"/>
                  <a:pt x="764237" y="596739"/>
                </a:cubicBezTo>
                <a:cubicBezTo>
                  <a:pt x="761853" y="607070"/>
                  <a:pt x="760263" y="617401"/>
                  <a:pt x="757879" y="626937"/>
                </a:cubicBezTo>
                <a:cubicBezTo>
                  <a:pt x="757085" y="629321"/>
                  <a:pt x="753906" y="630115"/>
                  <a:pt x="749933" y="633294"/>
                </a:cubicBezTo>
                <a:cubicBezTo>
                  <a:pt x="741191" y="624553"/>
                  <a:pt x="733245" y="608659"/>
                  <a:pt x="723708" y="607865"/>
                </a:cubicBezTo>
                <a:cubicBezTo>
                  <a:pt x="714172" y="607070"/>
                  <a:pt x="703047" y="620579"/>
                  <a:pt x="689538" y="630115"/>
                </a:cubicBezTo>
                <a:cubicBezTo>
                  <a:pt x="686359" y="626937"/>
                  <a:pt x="681591" y="620579"/>
                  <a:pt x="674439" y="618195"/>
                </a:cubicBezTo>
                <a:cubicBezTo>
                  <a:pt x="666492" y="615017"/>
                  <a:pt x="651394" y="611838"/>
                  <a:pt x="649009" y="615017"/>
                </a:cubicBezTo>
                <a:cubicBezTo>
                  <a:pt x="637089" y="634884"/>
                  <a:pt x="619607" y="628526"/>
                  <a:pt x="604508" y="626142"/>
                </a:cubicBezTo>
                <a:cubicBezTo>
                  <a:pt x="548087" y="618195"/>
                  <a:pt x="492460" y="608659"/>
                  <a:pt x="436833" y="600713"/>
                </a:cubicBezTo>
                <a:cubicBezTo>
                  <a:pt x="416966" y="597534"/>
                  <a:pt x="404251" y="586409"/>
                  <a:pt x="394715" y="570515"/>
                </a:cubicBezTo>
                <a:cubicBezTo>
                  <a:pt x="378027" y="543496"/>
                  <a:pt x="358160" y="529192"/>
                  <a:pt x="324784" y="514094"/>
                </a:cubicBezTo>
                <a:cubicBezTo>
                  <a:pt x="314453" y="509326"/>
                  <a:pt x="308096" y="494227"/>
                  <a:pt x="296971" y="480718"/>
                </a:cubicBezTo>
                <a:cubicBezTo>
                  <a:pt x="262005" y="482307"/>
                  <a:pt x="237371" y="462440"/>
                  <a:pt x="229424" y="421912"/>
                </a:cubicBezTo>
                <a:cubicBezTo>
                  <a:pt x="216709" y="420323"/>
                  <a:pt x="203994" y="417939"/>
                  <a:pt x="189690" y="416349"/>
                </a:cubicBezTo>
                <a:cubicBezTo>
                  <a:pt x="181744" y="361517"/>
                  <a:pt x="135653" y="362312"/>
                  <a:pt x="94330" y="357544"/>
                </a:cubicBezTo>
                <a:cubicBezTo>
                  <a:pt x="56186" y="352776"/>
                  <a:pt x="37908" y="339266"/>
                  <a:pt x="27578" y="303506"/>
                </a:cubicBezTo>
                <a:cubicBezTo>
                  <a:pt x="25988" y="297944"/>
                  <a:pt x="24399" y="292381"/>
                  <a:pt x="23604" y="287613"/>
                </a:cubicBezTo>
                <a:cubicBezTo>
                  <a:pt x="22015" y="270925"/>
                  <a:pt x="-8182" y="268541"/>
                  <a:pt x="2148" y="247085"/>
                </a:cubicBezTo>
                <a:cubicBezTo>
                  <a:pt x="9300" y="231986"/>
                  <a:pt x="19631" y="219271"/>
                  <a:pt x="29962" y="203378"/>
                </a:cubicBezTo>
                <a:cubicBezTo>
                  <a:pt x="37114" y="203378"/>
                  <a:pt x="45855" y="204172"/>
                  <a:pt x="54597" y="204172"/>
                </a:cubicBezTo>
                <a:cubicBezTo>
                  <a:pt x="55391" y="201788"/>
                  <a:pt x="56980" y="199404"/>
                  <a:pt x="57775" y="197020"/>
                </a:cubicBezTo>
                <a:cubicBezTo>
                  <a:pt x="45060" y="189074"/>
                  <a:pt x="32346" y="180332"/>
                  <a:pt x="15658" y="170002"/>
                </a:cubicBezTo>
                <a:cubicBezTo>
                  <a:pt x="20426" y="158876"/>
                  <a:pt x="24399" y="146956"/>
                  <a:pt x="31551" y="130268"/>
                </a:cubicBezTo>
                <a:cubicBezTo>
                  <a:pt x="50623" y="142188"/>
                  <a:pt x="65722" y="151724"/>
                  <a:pt x="77642" y="158876"/>
                </a:cubicBezTo>
                <a:cubicBezTo>
                  <a:pt x="100687" y="154108"/>
                  <a:pt x="121349" y="149340"/>
                  <a:pt x="149162" y="142983"/>
                </a:cubicBezTo>
                <a:cubicBezTo>
                  <a:pt x="120554" y="126295"/>
                  <a:pt x="95919" y="118348"/>
                  <a:pt x="67311" y="119143"/>
                </a:cubicBezTo>
                <a:cubicBezTo>
                  <a:pt x="61749" y="105633"/>
                  <a:pt x="56980" y="92124"/>
                  <a:pt x="50623" y="75436"/>
                </a:cubicBezTo>
                <a:cubicBezTo>
                  <a:pt x="81615" y="72257"/>
                  <a:pt x="110223" y="69079"/>
                  <a:pt x="141216" y="65105"/>
                </a:cubicBezTo>
                <a:cubicBezTo>
                  <a:pt x="142805" y="72257"/>
                  <a:pt x="145189" y="79409"/>
                  <a:pt x="147573" y="91329"/>
                </a:cubicBezTo>
                <a:cubicBezTo>
                  <a:pt x="171413" y="87356"/>
                  <a:pt x="195253" y="82588"/>
                  <a:pt x="219093" y="80204"/>
                </a:cubicBezTo>
                <a:lnTo>
                  <a:pt x="251550" y="83155"/>
                </a:lnTo>
                <a:lnTo>
                  <a:pt x="225451" y="96891"/>
                </a:lnTo>
                <a:lnTo>
                  <a:pt x="225924" y="98191"/>
                </a:lnTo>
                <a:lnTo>
                  <a:pt x="223861" y="99276"/>
                </a:lnTo>
                <a:cubicBezTo>
                  <a:pt x="224656" y="102455"/>
                  <a:pt x="226245" y="104839"/>
                  <a:pt x="227040" y="108017"/>
                </a:cubicBezTo>
                <a:cubicBezTo>
                  <a:pt x="249291" y="108017"/>
                  <a:pt x="271541" y="104839"/>
                  <a:pt x="291408" y="86561"/>
                </a:cubicBezTo>
                <a:lnTo>
                  <a:pt x="289194" y="86278"/>
                </a:lnTo>
                <a:lnTo>
                  <a:pt x="292998" y="84177"/>
                </a:lnTo>
                <a:lnTo>
                  <a:pt x="254129" y="81797"/>
                </a:lnTo>
                <a:lnTo>
                  <a:pt x="255648" y="80998"/>
                </a:lnTo>
                <a:cubicBezTo>
                  <a:pt x="255648" y="80998"/>
                  <a:pt x="254059" y="81793"/>
                  <a:pt x="254059" y="81793"/>
                </a:cubicBezTo>
                <a:cubicBezTo>
                  <a:pt x="258827" y="73052"/>
                  <a:pt x="263595" y="65105"/>
                  <a:pt x="271541" y="50801"/>
                </a:cubicBezTo>
                <a:cubicBezTo>
                  <a:pt x="417761" y="36497"/>
                  <a:pt x="566364" y="20604"/>
                  <a:pt x="715762" y="8684"/>
                </a:cubicBezTo>
                <a:cubicBezTo>
                  <a:pt x="769005" y="4710"/>
                  <a:pt x="823042" y="10273"/>
                  <a:pt x="877080" y="11862"/>
                </a:cubicBezTo>
                <a:cubicBezTo>
                  <a:pt x="896152" y="12657"/>
                  <a:pt x="915224" y="10273"/>
                  <a:pt x="934296" y="12657"/>
                </a:cubicBezTo>
                <a:cubicBezTo>
                  <a:pt x="950984" y="14246"/>
                  <a:pt x="967672" y="19809"/>
                  <a:pt x="991512" y="24577"/>
                </a:cubicBezTo>
                <a:cubicBezTo>
                  <a:pt x="995486" y="22988"/>
                  <a:pt x="1005816" y="17425"/>
                  <a:pt x="1015352" y="11862"/>
                </a:cubicBezTo>
                <a:cubicBezTo>
                  <a:pt x="1018531" y="11862"/>
                  <a:pt x="1020915" y="11068"/>
                  <a:pt x="1020915" y="11862"/>
                </a:cubicBezTo>
                <a:cubicBezTo>
                  <a:pt x="1040782" y="44444"/>
                  <a:pt x="1059854" y="22193"/>
                  <a:pt x="1078926" y="11068"/>
                </a:cubicBezTo>
                <a:cubicBezTo>
                  <a:pt x="1081310" y="9478"/>
                  <a:pt x="1084489" y="8684"/>
                  <a:pt x="1086873" y="9478"/>
                </a:cubicBezTo>
                <a:cubicBezTo>
                  <a:pt x="1158393" y="26166"/>
                  <a:pt x="1229118" y="-4031"/>
                  <a:pt x="1300639" y="8684"/>
                </a:cubicBezTo>
                <a:cubicBezTo>
                  <a:pt x="1306996" y="9478"/>
                  <a:pt x="1314943" y="10273"/>
                  <a:pt x="1321300" y="7889"/>
                </a:cubicBezTo>
                <a:cubicBezTo>
                  <a:pt x="1332823" y="3518"/>
                  <a:pt x="1344246" y="1234"/>
                  <a:pt x="1355608" y="389"/>
                </a:cubicBezTo>
                <a:close/>
              </a:path>
            </a:pathLst>
          </a:custGeom>
          <a:solidFill>
            <a:srgbClr val="FFC000"/>
          </a:solidFill>
          <a:ln w="7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733D95A8-5F5C-4575-A830-E349DB2349F0}"/>
              </a:ext>
            </a:extLst>
          </p:cNvPr>
          <p:cNvSpPr txBox="1">
            <a:spLocks/>
          </p:cNvSpPr>
          <p:nvPr/>
        </p:nvSpPr>
        <p:spPr>
          <a:xfrm>
            <a:off x="376213" y="219929"/>
            <a:ext cx="646698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3147"/>
                </a:solidFill>
                <a:latin typeface="Calibri" panose="020F0502020204030204" pitchFamily="34" charset="0"/>
                <a:ea typeface="微软雅黑 Light" panose="020B0502040204020203" pitchFamily="34" charset="-122"/>
              </a:rPr>
              <a:t>42</a:t>
            </a:r>
            <a:endParaRPr lang="en-US" sz="1400" b="1" dirty="0">
              <a:solidFill>
                <a:srgbClr val="003147"/>
              </a:solidFill>
              <a:latin typeface="Calibri" panose="020F050202020403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6EAA650-0A0F-4AD8-A0D0-361843D252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66535" y="145039"/>
            <a:ext cx="6292902" cy="438361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BD3810-0002-4A19-AEBB-A5ECABF0B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1506" y="1137804"/>
            <a:ext cx="864380" cy="82354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Picture 2" descr="Home | Practice Makes Perfect">
            <a:extLst>
              <a:ext uri="{FF2B5EF4-FFF2-40B4-BE49-F238E27FC236}">
                <a16:creationId xmlns:a16="http://schemas.microsoft.com/office/drawing/2014/main" id="{CB4905A0-E523-4394-BAD9-5B366CDF5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-1069252" y="406110"/>
            <a:ext cx="751785" cy="7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7D5F51A-8428-4E09-BB7C-9513C61C049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62" y="1137804"/>
            <a:ext cx="10771909" cy="4901045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A30CBF4-54D3-4EB7-A563-1EC38B138399}"/>
              </a:ext>
            </a:extLst>
          </p:cNvPr>
          <p:cNvSpPr txBox="1"/>
          <p:nvPr/>
        </p:nvSpPr>
        <p:spPr>
          <a:xfrm>
            <a:off x="4295274" y="2031870"/>
            <a:ext cx="4630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3333FF"/>
                </a:solidFill>
                <a:latin typeface="+mj-lt"/>
              </a:rPr>
              <a:t>a fisherman 	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09D0597-FBB1-45A2-B51F-6970D90B84E1}"/>
              </a:ext>
            </a:extLst>
          </p:cNvPr>
          <p:cNvSpPr txBox="1"/>
          <p:nvPr/>
        </p:nvSpPr>
        <p:spPr>
          <a:xfrm>
            <a:off x="4295273" y="2809834"/>
            <a:ext cx="46305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FF"/>
                </a:solidFill>
                <a:latin typeface="+mj-lt"/>
              </a:rPr>
              <a:t>near the Korean shore 	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537525B-69DD-474F-8BCE-5202968B03C2}"/>
              </a:ext>
            </a:extLst>
          </p:cNvPr>
          <p:cNvSpPr txBox="1"/>
          <p:nvPr/>
        </p:nvSpPr>
        <p:spPr>
          <a:xfrm>
            <a:off x="4295274" y="3346194"/>
            <a:ext cx="7176197" cy="833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3333FF"/>
                </a:solidFill>
                <a:latin typeface="+mj-lt"/>
              </a:rPr>
              <a:t>He caught an octopus with blue shards attached to its tentacles.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3333FF"/>
                </a:solidFill>
                <a:latin typeface="+mj-lt"/>
              </a:rPr>
              <a:t>Then caught another octopus with a whole plate 	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D0A4F7C-5FE9-44A3-90CE-C2950A7AC25B}"/>
              </a:ext>
            </a:extLst>
          </p:cNvPr>
          <p:cNvSpPr txBox="1"/>
          <p:nvPr/>
        </p:nvSpPr>
        <p:spPr>
          <a:xfrm>
            <a:off x="4295274" y="4423661"/>
            <a:ext cx="46305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FF"/>
                </a:solidFill>
                <a:latin typeface="+mj-lt"/>
              </a:rPr>
              <a:t>Thirty perfect 12</a:t>
            </a:r>
            <a:r>
              <a:rPr lang="en-US" sz="2000" baseline="30000" dirty="0">
                <a:solidFill>
                  <a:srgbClr val="3333FF"/>
                </a:solidFill>
                <a:latin typeface="+mj-lt"/>
              </a:rPr>
              <a:t>th</a:t>
            </a:r>
            <a:r>
              <a:rPr lang="en-US" sz="2000" dirty="0">
                <a:solidFill>
                  <a:srgbClr val="3333FF"/>
                </a:solidFill>
                <a:latin typeface="+mj-lt"/>
              </a:rPr>
              <a:t> century bowls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898AA67-3100-41A7-858D-67494EA1432A}"/>
              </a:ext>
            </a:extLst>
          </p:cNvPr>
          <p:cNvSpPr txBox="1"/>
          <p:nvPr/>
        </p:nvSpPr>
        <p:spPr>
          <a:xfrm>
            <a:off x="4295274" y="5171198"/>
            <a:ext cx="46305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FF"/>
                </a:solidFill>
                <a:latin typeface="+mj-lt"/>
              </a:rPr>
              <a:t>He contacted the museum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742EC0AE-1A88-41CA-B048-A6AE2217A67C}"/>
              </a:ext>
            </a:extLst>
          </p:cNvPr>
          <p:cNvGrpSpPr/>
          <p:nvPr/>
        </p:nvGrpSpPr>
        <p:grpSpPr>
          <a:xfrm>
            <a:off x="1264290" y="4075923"/>
            <a:ext cx="2971391" cy="1171786"/>
            <a:chOff x="841726" y="566303"/>
            <a:chExt cx="1582549" cy="10251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فقاعة الكلام: مستطيلة 8">
              <a:extLst>
                <a:ext uri="{FF2B5EF4-FFF2-40B4-BE49-F238E27FC236}">
                  <a16:creationId xmlns:a16="http://schemas.microsoft.com/office/drawing/2014/main" id="{F39597E0-1933-46EF-80AC-94029CF7274B}"/>
                </a:ext>
              </a:extLst>
            </p:cNvPr>
            <p:cNvSpPr/>
            <p:nvPr/>
          </p:nvSpPr>
          <p:spPr>
            <a:xfrm>
              <a:off x="841726" y="566303"/>
              <a:ext cx="1582549" cy="1025165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657457"/>
                <a:gd name="connsiteX1" fmla="*/ 560995 w 2204827"/>
                <a:gd name="connsiteY1" fmla="*/ 14515 h 2657457"/>
                <a:gd name="connsiteX2" fmla="*/ 560995 w 2204827"/>
                <a:gd name="connsiteY2" fmla="*/ 14515 h 2657457"/>
                <a:gd name="connsiteX3" fmla="*/ 1054144 w 2204827"/>
                <a:gd name="connsiteY3" fmla="*/ 14515 h 2657457"/>
                <a:gd name="connsiteX4" fmla="*/ 2204827 w 2204827"/>
                <a:gd name="connsiteY4" fmla="*/ 14515 h 2657457"/>
                <a:gd name="connsiteX5" fmla="*/ 2088713 w 2204827"/>
                <a:gd name="connsiteY5" fmla="*/ 2282731 h 2657457"/>
                <a:gd name="connsiteX6" fmla="*/ 1054144 w 2204827"/>
                <a:gd name="connsiteY6" fmla="*/ 2268217 h 2657457"/>
                <a:gd name="connsiteX7" fmla="*/ 510504 w 2204827"/>
                <a:gd name="connsiteY7" fmla="*/ 2657457 h 2657457"/>
                <a:gd name="connsiteX8" fmla="*/ 735166 w 2204827"/>
                <a:gd name="connsiteY8" fmla="*/ 2282732 h 2657457"/>
                <a:gd name="connsiteX9" fmla="*/ 145142 w 2204827"/>
                <a:gd name="connsiteY9" fmla="*/ 2326274 h 2657457"/>
                <a:gd name="connsiteX10" fmla="*/ 0 w 2204827"/>
                <a:gd name="connsiteY10" fmla="*/ 0 h 2657457"/>
                <a:gd name="connsiteX0" fmla="*/ 0 w 2204827"/>
                <a:gd name="connsiteY0" fmla="*/ 0 h 2688262"/>
                <a:gd name="connsiteX1" fmla="*/ 560995 w 2204827"/>
                <a:gd name="connsiteY1" fmla="*/ 14515 h 2688262"/>
                <a:gd name="connsiteX2" fmla="*/ 560995 w 2204827"/>
                <a:gd name="connsiteY2" fmla="*/ 14515 h 2688262"/>
                <a:gd name="connsiteX3" fmla="*/ 1054144 w 2204827"/>
                <a:gd name="connsiteY3" fmla="*/ 14515 h 2688262"/>
                <a:gd name="connsiteX4" fmla="*/ 2204827 w 2204827"/>
                <a:gd name="connsiteY4" fmla="*/ 14515 h 2688262"/>
                <a:gd name="connsiteX5" fmla="*/ 2088713 w 2204827"/>
                <a:gd name="connsiteY5" fmla="*/ 2282731 h 2688262"/>
                <a:gd name="connsiteX6" fmla="*/ 1054144 w 2204827"/>
                <a:gd name="connsiteY6" fmla="*/ 2268217 h 2688262"/>
                <a:gd name="connsiteX7" fmla="*/ 1311513 w 2204827"/>
                <a:gd name="connsiteY7" fmla="*/ 2688262 h 2688262"/>
                <a:gd name="connsiteX8" fmla="*/ 735166 w 2204827"/>
                <a:gd name="connsiteY8" fmla="*/ 2282732 h 2688262"/>
                <a:gd name="connsiteX9" fmla="*/ 145142 w 2204827"/>
                <a:gd name="connsiteY9" fmla="*/ 2326274 h 2688262"/>
                <a:gd name="connsiteX10" fmla="*/ 0 w 2204827"/>
                <a:gd name="connsiteY10" fmla="*/ 0 h 2688262"/>
                <a:gd name="connsiteX0" fmla="*/ 0 w 2204827"/>
                <a:gd name="connsiteY0" fmla="*/ 0 h 2688262"/>
                <a:gd name="connsiteX1" fmla="*/ 560995 w 2204827"/>
                <a:gd name="connsiteY1" fmla="*/ 14515 h 2688262"/>
                <a:gd name="connsiteX2" fmla="*/ 560995 w 2204827"/>
                <a:gd name="connsiteY2" fmla="*/ 14515 h 2688262"/>
                <a:gd name="connsiteX3" fmla="*/ 1054144 w 2204827"/>
                <a:gd name="connsiteY3" fmla="*/ 14515 h 2688262"/>
                <a:gd name="connsiteX4" fmla="*/ 2204827 w 2204827"/>
                <a:gd name="connsiteY4" fmla="*/ 14515 h 2688262"/>
                <a:gd name="connsiteX5" fmla="*/ 2088713 w 2204827"/>
                <a:gd name="connsiteY5" fmla="*/ 2282731 h 2688262"/>
                <a:gd name="connsiteX6" fmla="*/ 1497055 w 2204827"/>
                <a:gd name="connsiteY6" fmla="*/ 2144997 h 2688262"/>
                <a:gd name="connsiteX7" fmla="*/ 1311513 w 2204827"/>
                <a:gd name="connsiteY7" fmla="*/ 2688262 h 2688262"/>
                <a:gd name="connsiteX8" fmla="*/ 735166 w 2204827"/>
                <a:gd name="connsiteY8" fmla="*/ 2282732 h 2688262"/>
                <a:gd name="connsiteX9" fmla="*/ 145142 w 2204827"/>
                <a:gd name="connsiteY9" fmla="*/ 2326274 h 2688262"/>
                <a:gd name="connsiteX10" fmla="*/ 0 w 2204827"/>
                <a:gd name="connsiteY10" fmla="*/ 0 h 2688262"/>
                <a:gd name="connsiteX0" fmla="*/ 0 w 2204827"/>
                <a:gd name="connsiteY0" fmla="*/ 0 h 2688262"/>
                <a:gd name="connsiteX1" fmla="*/ 560995 w 2204827"/>
                <a:gd name="connsiteY1" fmla="*/ 14515 h 2688262"/>
                <a:gd name="connsiteX2" fmla="*/ 560995 w 2204827"/>
                <a:gd name="connsiteY2" fmla="*/ 14515 h 2688262"/>
                <a:gd name="connsiteX3" fmla="*/ 1054144 w 2204827"/>
                <a:gd name="connsiteY3" fmla="*/ 14515 h 2688262"/>
                <a:gd name="connsiteX4" fmla="*/ 2204827 w 2204827"/>
                <a:gd name="connsiteY4" fmla="*/ 14515 h 2688262"/>
                <a:gd name="connsiteX5" fmla="*/ 2088713 w 2204827"/>
                <a:gd name="connsiteY5" fmla="*/ 2282731 h 2688262"/>
                <a:gd name="connsiteX6" fmla="*/ 1497055 w 2204827"/>
                <a:gd name="connsiteY6" fmla="*/ 2144997 h 2688262"/>
                <a:gd name="connsiteX7" fmla="*/ 1311513 w 2204827"/>
                <a:gd name="connsiteY7" fmla="*/ 2688262 h 2688262"/>
                <a:gd name="connsiteX8" fmla="*/ 1357126 w 2204827"/>
                <a:gd name="connsiteY8" fmla="*/ 2221122 h 2688262"/>
                <a:gd name="connsiteX9" fmla="*/ 145142 w 2204827"/>
                <a:gd name="connsiteY9" fmla="*/ 2326274 h 2688262"/>
                <a:gd name="connsiteX10" fmla="*/ 0 w 2204827"/>
                <a:gd name="connsiteY10" fmla="*/ 0 h 2688262"/>
                <a:gd name="connsiteX0" fmla="*/ 0 w 2204827"/>
                <a:gd name="connsiteY0" fmla="*/ 0 h 2842288"/>
                <a:gd name="connsiteX1" fmla="*/ 560995 w 2204827"/>
                <a:gd name="connsiteY1" fmla="*/ 14515 h 2842288"/>
                <a:gd name="connsiteX2" fmla="*/ 560995 w 2204827"/>
                <a:gd name="connsiteY2" fmla="*/ 14515 h 2842288"/>
                <a:gd name="connsiteX3" fmla="*/ 1054144 w 2204827"/>
                <a:gd name="connsiteY3" fmla="*/ 14515 h 2842288"/>
                <a:gd name="connsiteX4" fmla="*/ 2204827 w 2204827"/>
                <a:gd name="connsiteY4" fmla="*/ 14515 h 2842288"/>
                <a:gd name="connsiteX5" fmla="*/ 2088713 w 2204827"/>
                <a:gd name="connsiteY5" fmla="*/ 2282731 h 2842288"/>
                <a:gd name="connsiteX6" fmla="*/ 1497055 w 2204827"/>
                <a:gd name="connsiteY6" fmla="*/ 2144997 h 2842288"/>
                <a:gd name="connsiteX7" fmla="*/ 1716729 w 2204827"/>
                <a:gd name="connsiteY7" fmla="*/ 2842288 h 2842288"/>
                <a:gd name="connsiteX8" fmla="*/ 1357126 w 2204827"/>
                <a:gd name="connsiteY8" fmla="*/ 2221122 h 2842288"/>
                <a:gd name="connsiteX9" fmla="*/ 145142 w 2204827"/>
                <a:gd name="connsiteY9" fmla="*/ 2326274 h 2842288"/>
                <a:gd name="connsiteX10" fmla="*/ 0 w 2204827"/>
                <a:gd name="connsiteY10" fmla="*/ 0 h 2842288"/>
                <a:gd name="connsiteX0" fmla="*/ 0 w 2204827"/>
                <a:gd name="connsiteY0" fmla="*/ 0 h 2842288"/>
                <a:gd name="connsiteX1" fmla="*/ 560995 w 2204827"/>
                <a:gd name="connsiteY1" fmla="*/ 14515 h 2842288"/>
                <a:gd name="connsiteX2" fmla="*/ 560995 w 2204827"/>
                <a:gd name="connsiteY2" fmla="*/ 14515 h 2842288"/>
                <a:gd name="connsiteX3" fmla="*/ 1054144 w 2204827"/>
                <a:gd name="connsiteY3" fmla="*/ 14515 h 2842288"/>
                <a:gd name="connsiteX4" fmla="*/ 2204827 w 2204827"/>
                <a:gd name="connsiteY4" fmla="*/ 14515 h 2842288"/>
                <a:gd name="connsiteX5" fmla="*/ 2088713 w 2204827"/>
                <a:gd name="connsiteY5" fmla="*/ 2282731 h 2842288"/>
                <a:gd name="connsiteX6" fmla="*/ 1497055 w 2204827"/>
                <a:gd name="connsiteY6" fmla="*/ 2144997 h 2842288"/>
                <a:gd name="connsiteX7" fmla="*/ 1716729 w 2204827"/>
                <a:gd name="connsiteY7" fmla="*/ 2842288 h 2842288"/>
                <a:gd name="connsiteX8" fmla="*/ 1385397 w 2204827"/>
                <a:gd name="connsiteY8" fmla="*/ 2375148 h 2842288"/>
                <a:gd name="connsiteX9" fmla="*/ 145142 w 2204827"/>
                <a:gd name="connsiteY9" fmla="*/ 2326274 h 2842288"/>
                <a:gd name="connsiteX10" fmla="*/ 0 w 2204827"/>
                <a:gd name="connsiteY10" fmla="*/ 0 h 2842288"/>
                <a:gd name="connsiteX0" fmla="*/ 0 w 2204827"/>
                <a:gd name="connsiteY0" fmla="*/ 0 h 2842288"/>
                <a:gd name="connsiteX1" fmla="*/ 560995 w 2204827"/>
                <a:gd name="connsiteY1" fmla="*/ 14515 h 2842288"/>
                <a:gd name="connsiteX2" fmla="*/ 560995 w 2204827"/>
                <a:gd name="connsiteY2" fmla="*/ 14515 h 2842288"/>
                <a:gd name="connsiteX3" fmla="*/ 1054144 w 2204827"/>
                <a:gd name="connsiteY3" fmla="*/ 14515 h 2842288"/>
                <a:gd name="connsiteX4" fmla="*/ 2204827 w 2204827"/>
                <a:gd name="connsiteY4" fmla="*/ 14515 h 2842288"/>
                <a:gd name="connsiteX5" fmla="*/ 2088713 w 2204827"/>
                <a:gd name="connsiteY5" fmla="*/ 2282731 h 2842288"/>
                <a:gd name="connsiteX6" fmla="*/ 1534749 w 2204827"/>
                <a:gd name="connsiteY6" fmla="*/ 2329828 h 2842288"/>
                <a:gd name="connsiteX7" fmla="*/ 1716729 w 2204827"/>
                <a:gd name="connsiteY7" fmla="*/ 2842288 h 2842288"/>
                <a:gd name="connsiteX8" fmla="*/ 1385397 w 2204827"/>
                <a:gd name="connsiteY8" fmla="*/ 2375148 h 2842288"/>
                <a:gd name="connsiteX9" fmla="*/ 145142 w 2204827"/>
                <a:gd name="connsiteY9" fmla="*/ 2326274 h 2842288"/>
                <a:gd name="connsiteX10" fmla="*/ 0 w 2204827"/>
                <a:gd name="connsiteY10" fmla="*/ 0 h 2842288"/>
                <a:gd name="connsiteX0" fmla="*/ 0 w 2204827"/>
                <a:gd name="connsiteY0" fmla="*/ 0 h 2842288"/>
                <a:gd name="connsiteX1" fmla="*/ 560995 w 2204827"/>
                <a:gd name="connsiteY1" fmla="*/ 14515 h 2842288"/>
                <a:gd name="connsiteX2" fmla="*/ 560995 w 2204827"/>
                <a:gd name="connsiteY2" fmla="*/ 14515 h 2842288"/>
                <a:gd name="connsiteX3" fmla="*/ 1054144 w 2204827"/>
                <a:gd name="connsiteY3" fmla="*/ 14515 h 2842288"/>
                <a:gd name="connsiteX4" fmla="*/ 2204827 w 2204827"/>
                <a:gd name="connsiteY4" fmla="*/ 14515 h 2842288"/>
                <a:gd name="connsiteX5" fmla="*/ 2088713 w 2204827"/>
                <a:gd name="connsiteY5" fmla="*/ 2282731 h 2842288"/>
                <a:gd name="connsiteX6" fmla="*/ 1572443 w 2204827"/>
                <a:gd name="connsiteY6" fmla="*/ 2329828 h 2842288"/>
                <a:gd name="connsiteX7" fmla="*/ 1716729 w 2204827"/>
                <a:gd name="connsiteY7" fmla="*/ 2842288 h 2842288"/>
                <a:gd name="connsiteX8" fmla="*/ 1385397 w 2204827"/>
                <a:gd name="connsiteY8" fmla="*/ 2375148 h 2842288"/>
                <a:gd name="connsiteX9" fmla="*/ 145142 w 2204827"/>
                <a:gd name="connsiteY9" fmla="*/ 2326274 h 2842288"/>
                <a:gd name="connsiteX10" fmla="*/ 0 w 2204827"/>
                <a:gd name="connsiteY10" fmla="*/ 0 h 284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42288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572443" y="2329828"/>
                  </a:lnTo>
                  <a:lnTo>
                    <a:pt x="1716729" y="2842288"/>
                  </a:lnTo>
                  <a:lnTo>
                    <a:pt x="1385397" y="2375148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31A8AACC-2441-40F2-8FC8-8EDA3A180119}"/>
                </a:ext>
              </a:extLst>
            </p:cNvPr>
            <p:cNvSpPr txBox="1"/>
            <p:nvPr/>
          </p:nvSpPr>
          <p:spPr>
            <a:xfrm>
              <a:off x="852501" y="654576"/>
              <a:ext cx="1540276" cy="619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Your opinion on</a:t>
              </a:r>
            </a:p>
            <a:p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fisherman’s decision </a:t>
              </a:r>
              <a:endParaRPr lang="ar-S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8229A1A7-3D11-4753-B6D5-97362E0C4C79}"/>
              </a:ext>
            </a:extLst>
          </p:cNvPr>
          <p:cNvGrpSpPr/>
          <p:nvPr/>
        </p:nvGrpSpPr>
        <p:grpSpPr>
          <a:xfrm>
            <a:off x="1264290" y="2704273"/>
            <a:ext cx="2892020" cy="1472548"/>
            <a:chOff x="841726" y="566303"/>
            <a:chExt cx="1605974" cy="18242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فقاعة الكلام: مستطيلة 8">
              <a:extLst>
                <a:ext uri="{FF2B5EF4-FFF2-40B4-BE49-F238E27FC236}">
                  <a16:creationId xmlns:a16="http://schemas.microsoft.com/office/drawing/2014/main" id="{9D61BA31-7075-44BB-B56B-47BA16100F39}"/>
                </a:ext>
              </a:extLst>
            </p:cNvPr>
            <p:cNvSpPr/>
            <p:nvPr/>
          </p:nvSpPr>
          <p:spPr>
            <a:xfrm>
              <a:off x="841726" y="566303"/>
              <a:ext cx="1582549" cy="182421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66397"/>
                <a:gd name="connsiteX1" fmla="*/ 560995 w 2204827"/>
                <a:gd name="connsiteY1" fmla="*/ 14515 h 3066397"/>
                <a:gd name="connsiteX2" fmla="*/ 560995 w 2204827"/>
                <a:gd name="connsiteY2" fmla="*/ 14515 h 3066397"/>
                <a:gd name="connsiteX3" fmla="*/ 1054144 w 2204827"/>
                <a:gd name="connsiteY3" fmla="*/ 14515 h 3066397"/>
                <a:gd name="connsiteX4" fmla="*/ 2204827 w 2204827"/>
                <a:gd name="connsiteY4" fmla="*/ 14515 h 3066397"/>
                <a:gd name="connsiteX5" fmla="*/ 2088713 w 2204827"/>
                <a:gd name="connsiteY5" fmla="*/ 2282731 h 3066397"/>
                <a:gd name="connsiteX6" fmla="*/ 1054144 w 2204827"/>
                <a:gd name="connsiteY6" fmla="*/ 2268217 h 3066397"/>
                <a:gd name="connsiteX7" fmla="*/ 1245854 w 2204827"/>
                <a:gd name="connsiteY7" fmla="*/ 3066397 h 3066397"/>
                <a:gd name="connsiteX8" fmla="*/ 735166 w 2204827"/>
                <a:gd name="connsiteY8" fmla="*/ 2282732 h 3066397"/>
                <a:gd name="connsiteX9" fmla="*/ 145142 w 2204827"/>
                <a:gd name="connsiteY9" fmla="*/ 2326274 h 3066397"/>
                <a:gd name="connsiteX10" fmla="*/ 0 w 2204827"/>
                <a:gd name="connsiteY10" fmla="*/ 0 h 306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06639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245854" y="306639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C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FC5780AC-3D17-4C45-8F67-D3F0C0E4D50F}"/>
                </a:ext>
              </a:extLst>
            </p:cNvPr>
            <p:cNvSpPr txBox="1"/>
            <p:nvPr/>
          </p:nvSpPr>
          <p:spPr>
            <a:xfrm>
              <a:off x="907424" y="659365"/>
              <a:ext cx="1540276" cy="1258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Would / wouldn’t</a:t>
              </a:r>
            </a:p>
            <a:p>
              <a:pPr algn="ctr" rtl="0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you have done</a:t>
              </a:r>
            </a:p>
            <a:p>
              <a:pPr algn="ctr" rtl="0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the same? WHY?</a:t>
              </a:r>
              <a:endParaRPr lang="ar-S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662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!!map">
            <a:extLst>
              <a:ext uri="{FF2B5EF4-FFF2-40B4-BE49-F238E27FC236}">
                <a16:creationId xmlns:a16="http://schemas.microsoft.com/office/drawing/2014/main" id="{D1A0EC95-2282-46F5-B856-8E2EAE660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01195">
            <a:off x="127457" y="413273"/>
            <a:ext cx="3270367" cy="218516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7D21B2-EDB0-4888-881B-1ED879CABAAD}"/>
              </a:ext>
            </a:extLst>
          </p:cNvPr>
          <p:cNvSpPr txBox="1"/>
          <p:nvPr/>
        </p:nvSpPr>
        <p:spPr>
          <a:xfrm rot="20487110">
            <a:off x="494618" y="813359"/>
            <a:ext cx="25360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solidFill>
                  <a:schemeClr val="bg1"/>
                </a:solidFill>
              </a:rPr>
              <a:t>NOTES on a story  "</a:t>
            </a:r>
            <a:r>
              <a:rPr lang="en-US" sz="2400" b="1" dirty="0">
                <a:latin typeface="Abadi" panose="020B0604020104020204" pitchFamily="34" charset="0"/>
              </a:rPr>
              <a:t>hidden treasure</a:t>
            </a:r>
            <a:r>
              <a:rPr lang="en-US" sz="2000" dirty="0">
                <a:solidFill>
                  <a:schemeClr val="bg1"/>
                </a:solidFill>
              </a:rPr>
              <a:t>" you have</a:t>
            </a:r>
          </a:p>
          <a:p>
            <a:pPr algn="ctr" rtl="0"/>
            <a:r>
              <a:rPr lang="en-US" sz="2000" dirty="0">
                <a:solidFill>
                  <a:schemeClr val="bg1"/>
                </a:solidFill>
              </a:rPr>
              <a:t>read or heard</a:t>
            </a:r>
          </a:p>
        </p:txBody>
      </p:sp>
      <p:pic>
        <p:nvPicPr>
          <p:cNvPr id="13" name="!!map">
            <a:extLst>
              <a:ext uri="{FF2B5EF4-FFF2-40B4-BE49-F238E27FC236}">
                <a16:creationId xmlns:a16="http://schemas.microsoft.com/office/drawing/2014/main" id="{E4E61724-8201-44BC-BBDE-977962A01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2043">
            <a:off x="2183933" y="212104"/>
            <a:ext cx="1221486" cy="185766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F962AA4-4EE0-485E-9C6B-5107F5D56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89" y="1754187"/>
            <a:ext cx="2647950" cy="3400425"/>
          </a:xfrm>
          <a:prstGeom prst="rect">
            <a:avLst/>
          </a:prstGeom>
        </p:spPr>
      </p:pic>
      <p:graphicFrame>
        <p:nvGraphicFramePr>
          <p:cNvPr id="16" name="رسم تخطيطي 15">
            <a:extLst>
              <a:ext uri="{FF2B5EF4-FFF2-40B4-BE49-F238E27FC236}">
                <a16:creationId xmlns:a16="http://schemas.microsoft.com/office/drawing/2014/main" id="{7B7709DA-D632-4015-96E2-538BA283D7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1133395"/>
              </p:ext>
            </p:extLst>
          </p:nvPr>
        </p:nvGraphicFramePr>
        <p:xfrm>
          <a:off x="2325916" y="546100"/>
          <a:ext cx="9397998" cy="576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Freeform: Shape 443">
            <a:extLst>
              <a:ext uri="{FF2B5EF4-FFF2-40B4-BE49-F238E27FC236}">
                <a16:creationId xmlns:a16="http://schemas.microsoft.com/office/drawing/2014/main" id="{450A059E-5517-4080-BFA4-C33B3F7D10D5}"/>
              </a:ext>
            </a:extLst>
          </p:cNvPr>
          <p:cNvSpPr/>
          <p:nvPr/>
        </p:nvSpPr>
        <p:spPr>
          <a:xfrm rot="10411499" flipH="1" flipV="1">
            <a:off x="399482" y="197776"/>
            <a:ext cx="797685" cy="457795"/>
          </a:xfrm>
          <a:custGeom>
            <a:avLst/>
            <a:gdLst>
              <a:gd name="connsiteX0" fmla="*/ 1341167 w 2220071"/>
              <a:gd name="connsiteY0" fmla="*/ 493432 h 633294"/>
              <a:gd name="connsiteX1" fmla="*/ 1299844 w 2220071"/>
              <a:gd name="connsiteY1" fmla="*/ 520451 h 633294"/>
              <a:gd name="connsiteX2" fmla="*/ 1341167 w 2220071"/>
              <a:gd name="connsiteY2" fmla="*/ 493432 h 633294"/>
              <a:gd name="connsiteX3" fmla="*/ 1180644 w 2220071"/>
              <a:gd name="connsiteY3" fmla="*/ 481512 h 633294"/>
              <a:gd name="connsiteX4" fmla="*/ 1130580 w 2220071"/>
              <a:gd name="connsiteY4" fmla="*/ 503762 h 633294"/>
              <a:gd name="connsiteX5" fmla="*/ 1183823 w 2220071"/>
              <a:gd name="connsiteY5" fmla="*/ 490253 h 633294"/>
              <a:gd name="connsiteX6" fmla="*/ 1180644 w 2220071"/>
              <a:gd name="connsiteY6" fmla="*/ 481512 h 633294"/>
              <a:gd name="connsiteX7" fmla="*/ 1223953 w 2220071"/>
              <a:gd name="connsiteY7" fmla="*/ 466115 h 633294"/>
              <a:gd name="connsiteX8" fmla="*/ 1283156 w 2220071"/>
              <a:gd name="connsiteY8" fmla="*/ 479128 h 633294"/>
              <a:gd name="connsiteX9" fmla="*/ 1266468 w 2220071"/>
              <a:gd name="connsiteY9" fmla="*/ 518861 h 633294"/>
              <a:gd name="connsiteX10" fmla="*/ 1246601 w 2220071"/>
              <a:gd name="connsiteY10" fmla="*/ 538728 h 633294"/>
              <a:gd name="connsiteX11" fmla="*/ 1220377 w 2220071"/>
              <a:gd name="connsiteY11" fmla="*/ 542701 h 633294"/>
              <a:gd name="connsiteX12" fmla="*/ 1217198 w 2220071"/>
              <a:gd name="connsiteY12" fmla="*/ 514093 h 633294"/>
              <a:gd name="connsiteX13" fmla="*/ 1180644 w 2220071"/>
              <a:gd name="connsiteY13" fmla="*/ 529986 h 633294"/>
              <a:gd name="connsiteX14" fmla="*/ 1105150 w 2220071"/>
              <a:gd name="connsiteY14" fmla="*/ 513298 h 633294"/>
              <a:gd name="connsiteX15" fmla="*/ 1152830 w 2220071"/>
              <a:gd name="connsiteY15" fmla="*/ 475154 h 633294"/>
              <a:gd name="connsiteX16" fmla="*/ 1223953 w 2220071"/>
              <a:gd name="connsiteY16" fmla="*/ 466115 h 633294"/>
              <a:gd name="connsiteX17" fmla="*/ 1431759 w 2220071"/>
              <a:gd name="connsiteY17" fmla="*/ 447341 h 633294"/>
              <a:gd name="connsiteX18" fmla="*/ 1424607 w 2220071"/>
              <a:gd name="connsiteY18" fmla="*/ 461645 h 633294"/>
              <a:gd name="connsiteX19" fmla="*/ 1413481 w 2220071"/>
              <a:gd name="connsiteY19" fmla="*/ 460851 h 633294"/>
              <a:gd name="connsiteX20" fmla="*/ 1410303 w 2220071"/>
              <a:gd name="connsiteY20" fmla="*/ 451315 h 633294"/>
              <a:gd name="connsiteX21" fmla="*/ 1431759 w 2220071"/>
              <a:gd name="connsiteY21" fmla="*/ 447341 h 633294"/>
              <a:gd name="connsiteX22" fmla="*/ 1563440 w 2220071"/>
              <a:gd name="connsiteY22" fmla="*/ 353132 h 633294"/>
              <a:gd name="connsiteX23" fmla="*/ 1559986 w 2220071"/>
              <a:gd name="connsiteY23" fmla="*/ 362336 h 633294"/>
              <a:gd name="connsiteX24" fmla="*/ 1535066 w 2220071"/>
              <a:gd name="connsiteY24" fmla="*/ 371052 h 633294"/>
              <a:gd name="connsiteX25" fmla="*/ 1562085 w 2220071"/>
              <a:gd name="connsiteY25" fmla="*/ 351186 h 633294"/>
              <a:gd name="connsiteX26" fmla="*/ 1562642 w 2220071"/>
              <a:gd name="connsiteY26" fmla="*/ 351252 h 633294"/>
              <a:gd name="connsiteX27" fmla="*/ 1562880 w 2220071"/>
              <a:gd name="connsiteY27" fmla="*/ 351981 h 633294"/>
              <a:gd name="connsiteX28" fmla="*/ 1678802 w 2220071"/>
              <a:gd name="connsiteY28" fmla="*/ 325657 h 633294"/>
              <a:gd name="connsiteX29" fmla="*/ 1701947 w 2220071"/>
              <a:gd name="connsiteY29" fmla="*/ 327346 h 633294"/>
              <a:gd name="connsiteX30" fmla="*/ 1703536 w 2220071"/>
              <a:gd name="connsiteY30" fmla="*/ 336882 h 633294"/>
              <a:gd name="connsiteX31" fmla="*/ 1652677 w 2220071"/>
              <a:gd name="connsiteY31" fmla="*/ 342444 h 633294"/>
              <a:gd name="connsiteX32" fmla="*/ 1678802 w 2220071"/>
              <a:gd name="connsiteY32" fmla="*/ 325657 h 633294"/>
              <a:gd name="connsiteX33" fmla="*/ 1717840 w 2220071"/>
              <a:gd name="connsiteY33" fmla="*/ 228012 h 633294"/>
              <a:gd name="connsiteX34" fmla="*/ 1681285 w 2220071"/>
              <a:gd name="connsiteY34" fmla="*/ 244700 h 633294"/>
              <a:gd name="connsiteX35" fmla="*/ 1681286 w 2220071"/>
              <a:gd name="connsiteY35" fmla="*/ 244701 h 633294"/>
              <a:gd name="connsiteX36" fmla="*/ 1681285 w 2220071"/>
              <a:gd name="connsiteY36" fmla="*/ 244701 h 633294"/>
              <a:gd name="connsiteX37" fmla="*/ 1682368 w 2220071"/>
              <a:gd name="connsiteY37" fmla="*/ 247516 h 633294"/>
              <a:gd name="connsiteX38" fmla="*/ 1685258 w 2220071"/>
              <a:gd name="connsiteY38" fmla="*/ 255031 h 633294"/>
              <a:gd name="connsiteX39" fmla="*/ 1685259 w 2220071"/>
              <a:gd name="connsiteY39" fmla="*/ 255031 h 633294"/>
              <a:gd name="connsiteX40" fmla="*/ 1685335 w 2220071"/>
              <a:gd name="connsiteY40" fmla="*/ 255020 h 633294"/>
              <a:gd name="connsiteX41" fmla="*/ 1707212 w 2220071"/>
              <a:gd name="connsiteY41" fmla="*/ 251951 h 633294"/>
              <a:gd name="connsiteX42" fmla="*/ 1717789 w 2220071"/>
              <a:gd name="connsiteY42" fmla="*/ 228128 h 633294"/>
              <a:gd name="connsiteX43" fmla="*/ 1717841 w 2220071"/>
              <a:gd name="connsiteY43" fmla="*/ 228013 h 633294"/>
              <a:gd name="connsiteX44" fmla="*/ 1717839 w 2220071"/>
              <a:gd name="connsiteY44" fmla="*/ 228014 h 633294"/>
              <a:gd name="connsiteX45" fmla="*/ 1944322 w 2220071"/>
              <a:gd name="connsiteY45" fmla="*/ 211213 h 633294"/>
              <a:gd name="connsiteX46" fmla="*/ 1901409 w 2220071"/>
              <a:gd name="connsiteY46" fmla="*/ 225629 h 633294"/>
              <a:gd name="connsiteX47" fmla="*/ 1903793 w 2220071"/>
              <a:gd name="connsiteY47" fmla="*/ 234370 h 633294"/>
              <a:gd name="connsiteX48" fmla="*/ 1961804 w 2220071"/>
              <a:gd name="connsiteY48" fmla="*/ 217682 h 633294"/>
              <a:gd name="connsiteX49" fmla="*/ 1944322 w 2220071"/>
              <a:gd name="connsiteY49" fmla="*/ 211213 h 633294"/>
              <a:gd name="connsiteX50" fmla="*/ 2220071 w 2220071"/>
              <a:gd name="connsiteY50" fmla="*/ 169207 h 633294"/>
              <a:gd name="connsiteX51" fmla="*/ 2104844 w 2220071"/>
              <a:gd name="connsiteY51" fmla="*/ 200199 h 633294"/>
              <a:gd name="connsiteX52" fmla="*/ 2220071 w 2220071"/>
              <a:gd name="connsiteY52" fmla="*/ 169207 h 633294"/>
              <a:gd name="connsiteX53" fmla="*/ 2042066 w 2220071"/>
              <a:gd name="connsiteY53" fmla="*/ 168412 h 633294"/>
              <a:gd name="connsiteX54" fmla="*/ 1993591 w 2220071"/>
              <a:gd name="connsiteY54" fmla="*/ 204172 h 633294"/>
              <a:gd name="connsiteX55" fmla="*/ 1995975 w 2220071"/>
              <a:gd name="connsiteY55" fmla="*/ 214503 h 633294"/>
              <a:gd name="connsiteX56" fmla="*/ 2054780 w 2220071"/>
              <a:gd name="connsiteY56" fmla="*/ 204172 h 633294"/>
              <a:gd name="connsiteX57" fmla="*/ 2042066 w 2220071"/>
              <a:gd name="connsiteY57" fmla="*/ 168412 h 633294"/>
              <a:gd name="connsiteX58" fmla="*/ 241344 w 2220071"/>
              <a:gd name="connsiteY58" fmla="*/ 127089 h 633294"/>
              <a:gd name="connsiteX59" fmla="*/ 229424 w 2220071"/>
              <a:gd name="connsiteY59" fmla="*/ 131062 h 633294"/>
              <a:gd name="connsiteX60" fmla="*/ 231013 w 2220071"/>
              <a:gd name="connsiteY60" fmla="*/ 137420 h 633294"/>
              <a:gd name="connsiteX61" fmla="*/ 231808 w 2220071"/>
              <a:gd name="connsiteY61" fmla="*/ 137420 h 633294"/>
              <a:gd name="connsiteX62" fmla="*/ 252469 w 2220071"/>
              <a:gd name="connsiteY62" fmla="*/ 137420 h 633294"/>
              <a:gd name="connsiteX63" fmla="*/ 254059 w 2220071"/>
              <a:gd name="connsiteY63" fmla="*/ 131858 h 633294"/>
              <a:gd name="connsiteX64" fmla="*/ 242139 w 2220071"/>
              <a:gd name="connsiteY64" fmla="*/ 127089 h 633294"/>
              <a:gd name="connsiteX65" fmla="*/ 241706 w 2220071"/>
              <a:gd name="connsiteY65" fmla="*/ 127234 h 633294"/>
              <a:gd name="connsiteX66" fmla="*/ 1691616 w 2220071"/>
              <a:gd name="connsiteY66" fmla="*/ 88945 h 633294"/>
              <a:gd name="connsiteX67" fmla="*/ 1717046 w 2220071"/>
              <a:gd name="connsiteY67" fmla="*/ 120732 h 633294"/>
              <a:gd name="connsiteX68" fmla="*/ 1691616 w 2220071"/>
              <a:gd name="connsiteY68" fmla="*/ 88945 h 633294"/>
              <a:gd name="connsiteX69" fmla="*/ 254059 w 2220071"/>
              <a:gd name="connsiteY69" fmla="*/ 81793 h 633294"/>
              <a:gd name="connsiteX70" fmla="*/ 254129 w 2220071"/>
              <a:gd name="connsiteY70" fmla="*/ 81797 h 633294"/>
              <a:gd name="connsiteX71" fmla="*/ 254122 w 2220071"/>
              <a:gd name="connsiteY71" fmla="*/ 81801 h 633294"/>
              <a:gd name="connsiteX72" fmla="*/ 1939653 w 2220071"/>
              <a:gd name="connsiteY72" fmla="*/ 54166 h 633294"/>
              <a:gd name="connsiteX73" fmla="*/ 1957036 w 2220071"/>
              <a:gd name="connsiteY73" fmla="*/ 57953 h 633294"/>
              <a:gd name="connsiteX74" fmla="*/ 1910150 w 2220071"/>
              <a:gd name="connsiteY74" fmla="*/ 73051 h 633294"/>
              <a:gd name="connsiteX75" fmla="*/ 1939653 w 2220071"/>
              <a:gd name="connsiteY75" fmla="*/ 54166 h 633294"/>
              <a:gd name="connsiteX76" fmla="*/ 1355608 w 2220071"/>
              <a:gd name="connsiteY76" fmla="*/ 389 h 633294"/>
              <a:gd name="connsiteX77" fmla="*/ 1457189 w 2220071"/>
              <a:gd name="connsiteY77" fmla="*/ 14246 h 633294"/>
              <a:gd name="connsiteX78" fmla="*/ 1467520 w 2220071"/>
              <a:gd name="connsiteY78" fmla="*/ 48417 h 633294"/>
              <a:gd name="connsiteX79" fmla="*/ 1528709 w 2220071"/>
              <a:gd name="connsiteY79" fmla="*/ 5505 h 633294"/>
              <a:gd name="connsiteX80" fmla="*/ 1526325 w 2220071"/>
              <a:gd name="connsiteY80" fmla="*/ 32524 h 633294"/>
              <a:gd name="connsiteX81" fmla="*/ 1570032 w 2220071"/>
              <a:gd name="connsiteY81" fmla="*/ 22193 h 633294"/>
              <a:gd name="connsiteX82" fmla="*/ 1620096 w 2220071"/>
              <a:gd name="connsiteY82" fmla="*/ 7094 h 633294"/>
              <a:gd name="connsiteX83" fmla="*/ 1696384 w 2220071"/>
              <a:gd name="connsiteY83" fmla="*/ 46828 h 633294"/>
              <a:gd name="connsiteX84" fmla="*/ 1727376 w 2220071"/>
              <a:gd name="connsiteY84" fmla="*/ 61132 h 633294"/>
              <a:gd name="connsiteX85" fmla="*/ 1790155 w 2220071"/>
              <a:gd name="connsiteY85" fmla="*/ 36497 h 633294"/>
              <a:gd name="connsiteX86" fmla="*/ 1852934 w 2220071"/>
              <a:gd name="connsiteY86" fmla="*/ 22193 h 633294"/>
              <a:gd name="connsiteX87" fmla="*/ 1764726 w 2220071"/>
              <a:gd name="connsiteY87" fmla="*/ 100071 h 633294"/>
              <a:gd name="connsiteX88" fmla="*/ 1806049 w 2220071"/>
              <a:gd name="connsiteY88" fmla="*/ 95303 h 633294"/>
              <a:gd name="connsiteX89" fmla="*/ 1777441 w 2220071"/>
              <a:gd name="connsiteY89" fmla="*/ 129473 h 633294"/>
              <a:gd name="connsiteX90" fmla="*/ 1849756 w 2220071"/>
              <a:gd name="connsiteY90" fmla="*/ 103249 h 633294"/>
              <a:gd name="connsiteX91" fmla="*/ 1894257 w 2220071"/>
              <a:gd name="connsiteY91" fmla="*/ 88151 h 633294"/>
              <a:gd name="connsiteX92" fmla="*/ 1863265 w 2220071"/>
              <a:gd name="connsiteY92" fmla="*/ 107223 h 633294"/>
              <a:gd name="connsiteX93" fmla="*/ 1864854 w 2220071"/>
              <a:gd name="connsiteY93" fmla="*/ 114375 h 633294"/>
              <a:gd name="connsiteX94" fmla="*/ 1939553 w 2220071"/>
              <a:gd name="connsiteY94" fmla="*/ 107223 h 633294"/>
              <a:gd name="connsiteX95" fmla="*/ 1957830 w 2220071"/>
              <a:gd name="connsiteY95" fmla="*/ 142983 h 633294"/>
              <a:gd name="connsiteX96" fmla="*/ 2044450 w 2220071"/>
              <a:gd name="connsiteY96" fmla="*/ 149340 h 633294"/>
              <a:gd name="connsiteX97" fmla="*/ 2081799 w 2220071"/>
              <a:gd name="connsiteY97" fmla="*/ 133447 h 633294"/>
              <a:gd name="connsiteX98" fmla="*/ 2088157 w 2220071"/>
              <a:gd name="connsiteY98" fmla="*/ 203378 h 633294"/>
              <a:gd name="connsiteX99" fmla="*/ 2019020 w 2220071"/>
              <a:gd name="connsiteY99" fmla="*/ 230397 h 633294"/>
              <a:gd name="connsiteX100" fmla="*/ 1985644 w 2220071"/>
              <a:gd name="connsiteY100" fmla="*/ 245495 h 633294"/>
              <a:gd name="connsiteX101" fmla="*/ 1951473 w 2220071"/>
              <a:gd name="connsiteY101" fmla="*/ 250263 h 633294"/>
              <a:gd name="connsiteX102" fmla="*/ 1914124 w 2220071"/>
              <a:gd name="connsiteY102" fmla="*/ 259005 h 633294"/>
              <a:gd name="connsiteX103" fmla="*/ 1859292 w 2220071"/>
              <a:gd name="connsiteY103" fmla="*/ 288407 h 633294"/>
              <a:gd name="connsiteX104" fmla="*/ 1768699 w 2220071"/>
              <a:gd name="connsiteY104" fmla="*/ 317810 h 633294"/>
              <a:gd name="connsiteX105" fmla="*/ 1736912 w 2220071"/>
              <a:gd name="connsiteY105" fmla="*/ 324962 h 633294"/>
              <a:gd name="connsiteX106" fmla="*/ 1716251 w 2220071"/>
              <a:gd name="connsiteY106" fmla="*/ 277282 h 633294"/>
              <a:gd name="connsiteX107" fmla="*/ 1651883 w 2220071"/>
              <a:gd name="connsiteY107" fmla="*/ 314632 h 633294"/>
              <a:gd name="connsiteX108" fmla="*/ 1611355 w 2220071"/>
              <a:gd name="connsiteY108" fmla="*/ 326552 h 633294"/>
              <a:gd name="connsiteX109" fmla="*/ 1643936 w 2220071"/>
              <a:gd name="connsiteY109" fmla="*/ 363901 h 633294"/>
              <a:gd name="connsiteX110" fmla="*/ 1604997 w 2220071"/>
              <a:gd name="connsiteY110" fmla="*/ 376616 h 633294"/>
              <a:gd name="connsiteX111" fmla="*/ 1588905 w 2220071"/>
              <a:gd name="connsiteY111" fmla="*/ 354365 h 633294"/>
              <a:gd name="connsiteX112" fmla="*/ 1565041 w 2220071"/>
              <a:gd name="connsiteY112" fmla="*/ 351536 h 633294"/>
              <a:gd name="connsiteX113" fmla="*/ 1565263 w 2220071"/>
              <a:gd name="connsiteY113" fmla="*/ 351980 h 633294"/>
              <a:gd name="connsiteX114" fmla="*/ 1563440 w 2220071"/>
              <a:gd name="connsiteY114" fmla="*/ 353132 h 633294"/>
              <a:gd name="connsiteX115" fmla="*/ 1564081 w 2220071"/>
              <a:gd name="connsiteY115" fmla="*/ 351423 h 633294"/>
              <a:gd name="connsiteX116" fmla="*/ 1562642 w 2220071"/>
              <a:gd name="connsiteY116" fmla="*/ 351252 h 633294"/>
              <a:gd name="connsiteX117" fmla="*/ 1556622 w 2220071"/>
              <a:gd name="connsiteY117" fmla="*/ 332810 h 633294"/>
              <a:gd name="connsiteX118" fmla="*/ 1548576 w 2220071"/>
              <a:gd name="connsiteY118" fmla="*/ 308274 h 633294"/>
              <a:gd name="connsiteX119" fmla="*/ 1484207 w 2220071"/>
              <a:gd name="connsiteY119" fmla="*/ 375026 h 633294"/>
              <a:gd name="connsiteX120" fmla="*/ 1425402 w 2220071"/>
              <a:gd name="connsiteY120" fmla="*/ 398867 h 633294"/>
              <a:gd name="connsiteX121" fmla="*/ 1291897 w 2220071"/>
              <a:gd name="connsiteY121" fmla="*/ 437805 h 633294"/>
              <a:gd name="connsiteX122" fmla="*/ 1276799 w 2220071"/>
              <a:gd name="connsiteY122" fmla="*/ 444957 h 633294"/>
              <a:gd name="connsiteX123" fmla="*/ 1259316 w 2220071"/>
              <a:gd name="connsiteY123" fmla="*/ 446547 h 633294"/>
              <a:gd name="connsiteX124" fmla="*/ 1260835 w 2220071"/>
              <a:gd name="connsiteY124" fmla="*/ 430598 h 633294"/>
              <a:gd name="connsiteX125" fmla="*/ 1262495 w 2220071"/>
              <a:gd name="connsiteY125" fmla="*/ 430653 h 633294"/>
              <a:gd name="connsiteX126" fmla="*/ 1263396 w 2220071"/>
              <a:gd name="connsiteY126" fmla="*/ 428934 h 633294"/>
              <a:gd name="connsiteX127" fmla="*/ 1296467 w 2220071"/>
              <a:gd name="connsiteY127" fmla="*/ 416647 h 633294"/>
              <a:gd name="connsiteX128" fmla="*/ 1323684 w 2220071"/>
              <a:gd name="connsiteY128" fmla="*/ 386152 h 633294"/>
              <a:gd name="connsiteX129" fmla="*/ 1305407 w 2220071"/>
              <a:gd name="connsiteY129" fmla="*/ 384563 h 633294"/>
              <a:gd name="connsiteX130" fmla="*/ 1277693 w 2220071"/>
              <a:gd name="connsiteY130" fmla="*/ 401648 h 633294"/>
              <a:gd name="connsiteX131" fmla="*/ 1263396 w 2220071"/>
              <a:gd name="connsiteY131" fmla="*/ 428934 h 633294"/>
              <a:gd name="connsiteX132" fmla="*/ 1260905 w 2220071"/>
              <a:gd name="connsiteY132" fmla="*/ 429859 h 633294"/>
              <a:gd name="connsiteX133" fmla="*/ 1260835 w 2220071"/>
              <a:gd name="connsiteY133" fmla="*/ 430598 h 633294"/>
              <a:gd name="connsiteX134" fmla="*/ 1241536 w 2220071"/>
              <a:gd name="connsiteY134" fmla="*/ 429958 h 633294"/>
              <a:gd name="connsiteX135" fmla="*/ 1221172 w 2220071"/>
              <a:gd name="connsiteY135" fmla="*/ 432243 h 633294"/>
              <a:gd name="connsiteX136" fmla="*/ 1080515 w 2220071"/>
              <a:gd name="connsiteY136" fmla="*/ 474360 h 633294"/>
              <a:gd name="connsiteX137" fmla="*/ 1099587 w 2220071"/>
              <a:gd name="connsiteY137" fmla="*/ 490254 h 633294"/>
              <a:gd name="connsiteX138" fmla="*/ 1081310 w 2220071"/>
              <a:gd name="connsiteY138" fmla="*/ 511710 h 633294"/>
              <a:gd name="connsiteX139" fmla="*/ 1090051 w 2220071"/>
              <a:gd name="connsiteY139" fmla="*/ 537934 h 633294"/>
              <a:gd name="connsiteX140" fmla="*/ 1076542 w 2220071"/>
              <a:gd name="connsiteY140" fmla="*/ 546675 h 633294"/>
              <a:gd name="connsiteX141" fmla="*/ 939859 w 2220071"/>
              <a:gd name="connsiteY141" fmla="*/ 587998 h 633294"/>
              <a:gd name="connsiteX142" fmla="*/ 846882 w 2220071"/>
              <a:gd name="connsiteY142" fmla="*/ 599918 h 633294"/>
              <a:gd name="connsiteX143" fmla="*/ 764237 w 2220071"/>
              <a:gd name="connsiteY143" fmla="*/ 596739 h 633294"/>
              <a:gd name="connsiteX144" fmla="*/ 757879 w 2220071"/>
              <a:gd name="connsiteY144" fmla="*/ 626937 h 633294"/>
              <a:gd name="connsiteX145" fmla="*/ 749933 w 2220071"/>
              <a:gd name="connsiteY145" fmla="*/ 633294 h 633294"/>
              <a:gd name="connsiteX146" fmla="*/ 723708 w 2220071"/>
              <a:gd name="connsiteY146" fmla="*/ 607865 h 633294"/>
              <a:gd name="connsiteX147" fmla="*/ 689538 w 2220071"/>
              <a:gd name="connsiteY147" fmla="*/ 630115 h 633294"/>
              <a:gd name="connsiteX148" fmla="*/ 674439 w 2220071"/>
              <a:gd name="connsiteY148" fmla="*/ 618195 h 633294"/>
              <a:gd name="connsiteX149" fmla="*/ 649009 w 2220071"/>
              <a:gd name="connsiteY149" fmla="*/ 615017 h 633294"/>
              <a:gd name="connsiteX150" fmla="*/ 604508 w 2220071"/>
              <a:gd name="connsiteY150" fmla="*/ 626142 h 633294"/>
              <a:gd name="connsiteX151" fmla="*/ 436833 w 2220071"/>
              <a:gd name="connsiteY151" fmla="*/ 600713 h 633294"/>
              <a:gd name="connsiteX152" fmla="*/ 394715 w 2220071"/>
              <a:gd name="connsiteY152" fmla="*/ 570515 h 633294"/>
              <a:gd name="connsiteX153" fmla="*/ 324784 w 2220071"/>
              <a:gd name="connsiteY153" fmla="*/ 514094 h 633294"/>
              <a:gd name="connsiteX154" fmla="*/ 296971 w 2220071"/>
              <a:gd name="connsiteY154" fmla="*/ 480718 h 633294"/>
              <a:gd name="connsiteX155" fmla="*/ 229424 w 2220071"/>
              <a:gd name="connsiteY155" fmla="*/ 421912 h 633294"/>
              <a:gd name="connsiteX156" fmla="*/ 189690 w 2220071"/>
              <a:gd name="connsiteY156" fmla="*/ 416349 h 633294"/>
              <a:gd name="connsiteX157" fmla="*/ 94330 w 2220071"/>
              <a:gd name="connsiteY157" fmla="*/ 357544 h 633294"/>
              <a:gd name="connsiteX158" fmla="*/ 27578 w 2220071"/>
              <a:gd name="connsiteY158" fmla="*/ 303506 h 633294"/>
              <a:gd name="connsiteX159" fmla="*/ 23604 w 2220071"/>
              <a:gd name="connsiteY159" fmla="*/ 287613 h 633294"/>
              <a:gd name="connsiteX160" fmla="*/ 2148 w 2220071"/>
              <a:gd name="connsiteY160" fmla="*/ 247085 h 633294"/>
              <a:gd name="connsiteX161" fmla="*/ 29962 w 2220071"/>
              <a:gd name="connsiteY161" fmla="*/ 203378 h 633294"/>
              <a:gd name="connsiteX162" fmla="*/ 54597 w 2220071"/>
              <a:gd name="connsiteY162" fmla="*/ 204172 h 633294"/>
              <a:gd name="connsiteX163" fmla="*/ 57775 w 2220071"/>
              <a:gd name="connsiteY163" fmla="*/ 197020 h 633294"/>
              <a:gd name="connsiteX164" fmla="*/ 15658 w 2220071"/>
              <a:gd name="connsiteY164" fmla="*/ 170002 h 633294"/>
              <a:gd name="connsiteX165" fmla="*/ 31551 w 2220071"/>
              <a:gd name="connsiteY165" fmla="*/ 130268 h 633294"/>
              <a:gd name="connsiteX166" fmla="*/ 77642 w 2220071"/>
              <a:gd name="connsiteY166" fmla="*/ 158876 h 633294"/>
              <a:gd name="connsiteX167" fmla="*/ 149162 w 2220071"/>
              <a:gd name="connsiteY167" fmla="*/ 142983 h 633294"/>
              <a:gd name="connsiteX168" fmla="*/ 67311 w 2220071"/>
              <a:gd name="connsiteY168" fmla="*/ 119143 h 633294"/>
              <a:gd name="connsiteX169" fmla="*/ 50623 w 2220071"/>
              <a:gd name="connsiteY169" fmla="*/ 75436 h 633294"/>
              <a:gd name="connsiteX170" fmla="*/ 141216 w 2220071"/>
              <a:gd name="connsiteY170" fmla="*/ 65105 h 633294"/>
              <a:gd name="connsiteX171" fmla="*/ 147573 w 2220071"/>
              <a:gd name="connsiteY171" fmla="*/ 91329 h 633294"/>
              <a:gd name="connsiteX172" fmla="*/ 219093 w 2220071"/>
              <a:gd name="connsiteY172" fmla="*/ 80204 h 633294"/>
              <a:gd name="connsiteX173" fmla="*/ 251550 w 2220071"/>
              <a:gd name="connsiteY173" fmla="*/ 83155 h 633294"/>
              <a:gd name="connsiteX174" fmla="*/ 225451 w 2220071"/>
              <a:gd name="connsiteY174" fmla="*/ 96891 h 633294"/>
              <a:gd name="connsiteX175" fmla="*/ 225924 w 2220071"/>
              <a:gd name="connsiteY175" fmla="*/ 98191 h 633294"/>
              <a:gd name="connsiteX176" fmla="*/ 223861 w 2220071"/>
              <a:gd name="connsiteY176" fmla="*/ 99276 h 633294"/>
              <a:gd name="connsiteX177" fmla="*/ 227040 w 2220071"/>
              <a:gd name="connsiteY177" fmla="*/ 108017 h 633294"/>
              <a:gd name="connsiteX178" fmla="*/ 291408 w 2220071"/>
              <a:gd name="connsiteY178" fmla="*/ 86561 h 633294"/>
              <a:gd name="connsiteX179" fmla="*/ 289194 w 2220071"/>
              <a:gd name="connsiteY179" fmla="*/ 86278 h 633294"/>
              <a:gd name="connsiteX180" fmla="*/ 292998 w 2220071"/>
              <a:gd name="connsiteY180" fmla="*/ 84177 h 633294"/>
              <a:gd name="connsiteX181" fmla="*/ 254129 w 2220071"/>
              <a:gd name="connsiteY181" fmla="*/ 81797 h 633294"/>
              <a:gd name="connsiteX182" fmla="*/ 255648 w 2220071"/>
              <a:gd name="connsiteY182" fmla="*/ 80998 h 633294"/>
              <a:gd name="connsiteX183" fmla="*/ 254059 w 2220071"/>
              <a:gd name="connsiteY183" fmla="*/ 81793 h 633294"/>
              <a:gd name="connsiteX184" fmla="*/ 271541 w 2220071"/>
              <a:gd name="connsiteY184" fmla="*/ 50801 h 633294"/>
              <a:gd name="connsiteX185" fmla="*/ 715762 w 2220071"/>
              <a:gd name="connsiteY185" fmla="*/ 8684 h 633294"/>
              <a:gd name="connsiteX186" fmla="*/ 877080 w 2220071"/>
              <a:gd name="connsiteY186" fmla="*/ 11862 h 633294"/>
              <a:gd name="connsiteX187" fmla="*/ 934296 w 2220071"/>
              <a:gd name="connsiteY187" fmla="*/ 12657 h 633294"/>
              <a:gd name="connsiteX188" fmla="*/ 991512 w 2220071"/>
              <a:gd name="connsiteY188" fmla="*/ 24577 h 633294"/>
              <a:gd name="connsiteX189" fmla="*/ 1015352 w 2220071"/>
              <a:gd name="connsiteY189" fmla="*/ 11862 h 633294"/>
              <a:gd name="connsiteX190" fmla="*/ 1020915 w 2220071"/>
              <a:gd name="connsiteY190" fmla="*/ 11862 h 633294"/>
              <a:gd name="connsiteX191" fmla="*/ 1078926 w 2220071"/>
              <a:gd name="connsiteY191" fmla="*/ 11068 h 633294"/>
              <a:gd name="connsiteX192" fmla="*/ 1086873 w 2220071"/>
              <a:gd name="connsiteY192" fmla="*/ 9478 h 633294"/>
              <a:gd name="connsiteX193" fmla="*/ 1300639 w 2220071"/>
              <a:gd name="connsiteY193" fmla="*/ 8684 h 633294"/>
              <a:gd name="connsiteX194" fmla="*/ 1321300 w 2220071"/>
              <a:gd name="connsiteY194" fmla="*/ 7889 h 633294"/>
              <a:gd name="connsiteX195" fmla="*/ 1355608 w 2220071"/>
              <a:gd name="connsiteY195" fmla="*/ 389 h 6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2220071" h="633294">
                <a:moveTo>
                  <a:pt x="1341167" y="493432"/>
                </a:moveTo>
                <a:cubicBezTo>
                  <a:pt x="1333220" y="529192"/>
                  <a:pt x="1333220" y="529192"/>
                  <a:pt x="1299844" y="520451"/>
                </a:cubicBezTo>
                <a:cubicBezTo>
                  <a:pt x="1308585" y="502968"/>
                  <a:pt x="1324479" y="498995"/>
                  <a:pt x="1341167" y="493432"/>
                </a:cubicBezTo>
                <a:close/>
                <a:moveTo>
                  <a:pt x="1180644" y="481512"/>
                </a:moveTo>
                <a:cubicBezTo>
                  <a:pt x="1164750" y="488664"/>
                  <a:pt x="1148062" y="495816"/>
                  <a:pt x="1130580" y="503762"/>
                </a:cubicBezTo>
                <a:cubicBezTo>
                  <a:pt x="1153625" y="524424"/>
                  <a:pt x="1153625" y="524424"/>
                  <a:pt x="1183823" y="490253"/>
                </a:cubicBezTo>
                <a:cubicBezTo>
                  <a:pt x="1183028" y="487074"/>
                  <a:pt x="1181438" y="484690"/>
                  <a:pt x="1180644" y="481512"/>
                </a:cubicBezTo>
                <a:close/>
                <a:moveTo>
                  <a:pt x="1223953" y="466115"/>
                </a:moveTo>
                <a:cubicBezTo>
                  <a:pt x="1247793" y="467009"/>
                  <a:pt x="1269646" y="471579"/>
                  <a:pt x="1283156" y="479128"/>
                </a:cubicBezTo>
                <a:cubicBezTo>
                  <a:pt x="1276799" y="494226"/>
                  <a:pt x="1272825" y="507736"/>
                  <a:pt x="1266468" y="518861"/>
                </a:cubicBezTo>
                <a:cubicBezTo>
                  <a:pt x="1261700" y="526808"/>
                  <a:pt x="1254548" y="534754"/>
                  <a:pt x="1246601" y="538728"/>
                </a:cubicBezTo>
                <a:cubicBezTo>
                  <a:pt x="1239449" y="542701"/>
                  <a:pt x="1229119" y="541112"/>
                  <a:pt x="1220377" y="542701"/>
                </a:cubicBezTo>
                <a:cubicBezTo>
                  <a:pt x="1219583" y="533960"/>
                  <a:pt x="1218788" y="526013"/>
                  <a:pt x="1217198" y="514093"/>
                </a:cubicBezTo>
                <a:cubicBezTo>
                  <a:pt x="1205278" y="519656"/>
                  <a:pt x="1192564" y="524424"/>
                  <a:pt x="1180644" y="529986"/>
                </a:cubicBezTo>
                <a:cubicBezTo>
                  <a:pt x="1144089" y="547469"/>
                  <a:pt x="1132169" y="545085"/>
                  <a:pt x="1105150" y="513298"/>
                </a:cubicBezTo>
                <a:cubicBezTo>
                  <a:pt x="1108329" y="484690"/>
                  <a:pt x="1133758" y="482306"/>
                  <a:pt x="1152830" y="475154"/>
                </a:cubicBezTo>
                <a:cubicBezTo>
                  <a:pt x="1174286" y="468002"/>
                  <a:pt x="1200113" y="465221"/>
                  <a:pt x="1223953" y="466115"/>
                </a:cubicBezTo>
                <a:close/>
                <a:moveTo>
                  <a:pt x="1431759" y="447341"/>
                </a:moveTo>
                <a:cubicBezTo>
                  <a:pt x="1440500" y="449725"/>
                  <a:pt x="1436527" y="460056"/>
                  <a:pt x="1424607" y="461645"/>
                </a:cubicBezTo>
                <a:cubicBezTo>
                  <a:pt x="1420634" y="462440"/>
                  <a:pt x="1417455" y="460851"/>
                  <a:pt x="1413481" y="460851"/>
                </a:cubicBezTo>
                <a:cubicBezTo>
                  <a:pt x="1411892" y="457672"/>
                  <a:pt x="1411097" y="454493"/>
                  <a:pt x="1410303" y="451315"/>
                </a:cubicBezTo>
                <a:cubicBezTo>
                  <a:pt x="1417455" y="449725"/>
                  <a:pt x="1425401" y="445752"/>
                  <a:pt x="1431759" y="447341"/>
                </a:cubicBezTo>
                <a:close/>
                <a:moveTo>
                  <a:pt x="1563440" y="353132"/>
                </a:moveTo>
                <a:lnTo>
                  <a:pt x="1559986" y="362336"/>
                </a:lnTo>
                <a:cubicBezTo>
                  <a:pt x="1555927" y="371052"/>
                  <a:pt x="1551755" y="371052"/>
                  <a:pt x="1535066" y="371052"/>
                </a:cubicBezTo>
                <a:close/>
                <a:moveTo>
                  <a:pt x="1562085" y="351186"/>
                </a:moveTo>
                <a:lnTo>
                  <a:pt x="1562642" y="351252"/>
                </a:lnTo>
                <a:lnTo>
                  <a:pt x="1562880" y="351981"/>
                </a:lnTo>
                <a:close/>
                <a:moveTo>
                  <a:pt x="1678802" y="325657"/>
                </a:moveTo>
                <a:cubicBezTo>
                  <a:pt x="1686848" y="324167"/>
                  <a:pt x="1694398" y="325756"/>
                  <a:pt x="1701947" y="327346"/>
                </a:cubicBezTo>
                <a:cubicBezTo>
                  <a:pt x="1702741" y="331319"/>
                  <a:pt x="1702741" y="333703"/>
                  <a:pt x="1703536" y="336882"/>
                </a:cubicBezTo>
                <a:cubicBezTo>
                  <a:pt x="1689232" y="338471"/>
                  <a:pt x="1675722" y="340060"/>
                  <a:pt x="1652677" y="342444"/>
                </a:cubicBezTo>
                <a:cubicBezTo>
                  <a:pt x="1662213" y="331716"/>
                  <a:pt x="1670756" y="327147"/>
                  <a:pt x="1678802" y="325657"/>
                </a:cubicBezTo>
                <a:close/>
                <a:moveTo>
                  <a:pt x="1717840" y="228012"/>
                </a:moveTo>
                <a:cubicBezTo>
                  <a:pt x="1705125" y="233575"/>
                  <a:pt x="1693205" y="239137"/>
                  <a:pt x="1681285" y="244700"/>
                </a:cubicBezTo>
                <a:lnTo>
                  <a:pt x="1681286" y="244701"/>
                </a:lnTo>
                <a:lnTo>
                  <a:pt x="1681285" y="244701"/>
                </a:lnTo>
                <a:lnTo>
                  <a:pt x="1682368" y="247516"/>
                </a:lnTo>
                <a:lnTo>
                  <a:pt x="1685258" y="255031"/>
                </a:lnTo>
                <a:lnTo>
                  <a:pt x="1685259" y="255031"/>
                </a:lnTo>
                <a:lnTo>
                  <a:pt x="1685335" y="255020"/>
                </a:lnTo>
                <a:lnTo>
                  <a:pt x="1707212" y="251951"/>
                </a:lnTo>
                <a:lnTo>
                  <a:pt x="1717789" y="228128"/>
                </a:lnTo>
                <a:lnTo>
                  <a:pt x="1717841" y="228013"/>
                </a:lnTo>
                <a:lnTo>
                  <a:pt x="1717839" y="228014"/>
                </a:lnTo>
                <a:close/>
                <a:moveTo>
                  <a:pt x="1944322" y="211213"/>
                </a:moveTo>
                <a:cubicBezTo>
                  <a:pt x="1928230" y="209536"/>
                  <a:pt x="1915713" y="220265"/>
                  <a:pt x="1901409" y="225629"/>
                </a:cubicBezTo>
                <a:cubicBezTo>
                  <a:pt x="1902204" y="228807"/>
                  <a:pt x="1902999" y="231191"/>
                  <a:pt x="1903793" y="234370"/>
                </a:cubicBezTo>
                <a:cubicBezTo>
                  <a:pt x="1923660" y="228807"/>
                  <a:pt x="1942732" y="223245"/>
                  <a:pt x="1961804" y="217682"/>
                </a:cubicBezTo>
                <a:cubicBezTo>
                  <a:pt x="1955447" y="213709"/>
                  <a:pt x="1949686" y="211771"/>
                  <a:pt x="1944322" y="211213"/>
                </a:cubicBezTo>
                <a:close/>
                <a:moveTo>
                  <a:pt x="2220071" y="169207"/>
                </a:moveTo>
                <a:cubicBezTo>
                  <a:pt x="2185106" y="193047"/>
                  <a:pt x="2149346" y="212914"/>
                  <a:pt x="2104844" y="200199"/>
                </a:cubicBezTo>
                <a:cubicBezTo>
                  <a:pt x="2142989" y="189868"/>
                  <a:pt x="2181927" y="179538"/>
                  <a:pt x="2220071" y="169207"/>
                </a:cubicBezTo>
                <a:close/>
                <a:moveTo>
                  <a:pt x="2042066" y="168412"/>
                </a:moveTo>
                <a:cubicBezTo>
                  <a:pt x="2022993" y="182716"/>
                  <a:pt x="2008690" y="193842"/>
                  <a:pt x="1993591" y="204172"/>
                </a:cubicBezTo>
                <a:cubicBezTo>
                  <a:pt x="1994386" y="207351"/>
                  <a:pt x="1995180" y="211324"/>
                  <a:pt x="1995975" y="214503"/>
                </a:cubicBezTo>
                <a:cubicBezTo>
                  <a:pt x="2014252" y="211324"/>
                  <a:pt x="2032530" y="208146"/>
                  <a:pt x="2054780" y="204172"/>
                </a:cubicBezTo>
                <a:cubicBezTo>
                  <a:pt x="2049217" y="189074"/>
                  <a:pt x="2046039" y="178743"/>
                  <a:pt x="2042066" y="168412"/>
                </a:cubicBezTo>
                <a:close/>
                <a:moveTo>
                  <a:pt x="241344" y="127089"/>
                </a:moveTo>
                <a:cubicBezTo>
                  <a:pt x="237371" y="127089"/>
                  <a:pt x="233397" y="129473"/>
                  <a:pt x="229424" y="131062"/>
                </a:cubicBezTo>
                <a:cubicBezTo>
                  <a:pt x="230219" y="133446"/>
                  <a:pt x="230219" y="135036"/>
                  <a:pt x="231013" y="137420"/>
                </a:cubicBezTo>
                <a:lnTo>
                  <a:pt x="231808" y="137420"/>
                </a:lnTo>
                <a:cubicBezTo>
                  <a:pt x="238165" y="137420"/>
                  <a:pt x="245317" y="137420"/>
                  <a:pt x="252469" y="137420"/>
                </a:cubicBezTo>
                <a:cubicBezTo>
                  <a:pt x="253264" y="135831"/>
                  <a:pt x="253264" y="133447"/>
                  <a:pt x="254059" y="131858"/>
                </a:cubicBezTo>
                <a:cubicBezTo>
                  <a:pt x="250085" y="130268"/>
                  <a:pt x="246112" y="127884"/>
                  <a:pt x="242139" y="127089"/>
                </a:cubicBezTo>
                <a:lnTo>
                  <a:pt x="241706" y="127234"/>
                </a:lnTo>
                <a:close/>
                <a:moveTo>
                  <a:pt x="1691616" y="88945"/>
                </a:moveTo>
                <a:cubicBezTo>
                  <a:pt x="1687643" y="112785"/>
                  <a:pt x="1693206" y="124705"/>
                  <a:pt x="1717046" y="120732"/>
                </a:cubicBezTo>
                <a:cubicBezTo>
                  <a:pt x="1725787" y="97687"/>
                  <a:pt x="1720224" y="86561"/>
                  <a:pt x="1691616" y="88945"/>
                </a:cubicBezTo>
                <a:close/>
                <a:moveTo>
                  <a:pt x="254059" y="81793"/>
                </a:moveTo>
                <a:lnTo>
                  <a:pt x="254129" y="81797"/>
                </a:lnTo>
                <a:lnTo>
                  <a:pt x="254122" y="81801"/>
                </a:lnTo>
                <a:close/>
                <a:moveTo>
                  <a:pt x="1939653" y="54166"/>
                </a:moveTo>
                <a:cubicBezTo>
                  <a:pt x="1944570" y="54228"/>
                  <a:pt x="1950281" y="55370"/>
                  <a:pt x="1957036" y="57953"/>
                </a:cubicBezTo>
                <a:cubicBezTo>
                  <a:pt x="1935580" y="65105"/>
                  <a:pt x="1922865" y="69078"/>
                  <a:pt x="1910150" y="73051"/>
                </a:cubicBezTo>
                <a:cubicBezTo>
                  <a:pt x="1917302" y="63515"/>
                  <a:pt x="1924901" y="53979"/>
                  <a:pt x="1939653" y="54166"/>
                </a:cubicBezTo>
                <a:close/>
                <a:moveTo>
                  <a:pt x="1355608" y="389"/>
                </a:moveTo>
                <a:cubicBezTo>
                  <a:pt x="1389692" y="-2144"/>
                  <a:pt x="1423217" y="8287"/>
                  <a:pt x="1457189" y="14246"/>
                </a:cubicBezTo>
                <a:cubicBezTo>
                  <a:pt x="1459573" y="22193"/>
                  <a:pt x="1461957" y="30934"/>
                  <a:pt x="1467520" y="48417"/>
                </a:cubicBezTo>
                <a:cubicBezTo>
                  <a:pt x="1480234" y="17425"/>
                  <a:pt x="1500895" y="8684"/>
                  <a:pt x="1528709" y="5505"/>
                </a:cubicBezTo>
                <a:cubicBezTo>
                  <a:pt x="1527914" y="15041"/>
                  <a:pt x="1527120" y="22988"/>
                  <a:pt x="1526325" y="32524"/>
                </a:cubicBezTo>
                <a:cubicBezTo>
                  <a:pt x="1543808" y="46828"/>
                  <a:pt x="1563674" y="35702"/>
                  <a:pt x="1570032" y="22193"/>
                </a:cubicBezTo>
                <a:cubicBezTo>
                  <a:pt x="1582747" y="-7210"/>
                  <a:pt x="1604202" y="1532"/>
                  <a:pt x="1620096" y="7094"/>
                </a:cubicBezTo>
                <a:cubicBezTo>
                  <a:pt x="1647115" y="16630"/>
                  <a:pt x="1670955" y="33318"/>
                  <a:pt x="1696384" y="46828"/>
                </a:cubicBezTo>
                <a:cubicBezTo>
                  <a:pt x="1706715" y="52391"/>
                  <a:pt x="1718635" y="63516"/>
                  <a:pt x="1727376" y="61132"/>
                </a:cubicBezTo>
                <a:cubicBezTo>
                  <a:pt x="1749627" y="56364"/>
                  <a:pt x="1778235" y="51596"/>
                  <a:pt x="1790155" y="36497"/>
                </a:cubicBezTo>
                <a:cubicBezTo>
                  <a:pt x="1810022" y="9478"/>
                  <a:pt x="1828299" y="9478"/>
                  <a:pt x="1852934" y="22193"/>
                </a:cubicBezTo>
                <a:cubicBezTo>
                  <a:pt x="1845782" y="73847"/>
                  <a:pt x="1797308" y="76231"/>
                  <a:pt x="1764726" y="100071"/>
                </a:cubicBezTo>
                <a:cubicBezTo>
                  <a:pt x="1778235" y="98481"/>
                  <a:pt x="1791745" y="96892"/>
                  <a:pt x="1806049" y="95303"/>
                </a:cubicBezTo>
                <a:cubicBezTo>
                  <a:pt x="1813201" y="120732"/>
                  <a:pt x="1788566" y="119143"/>
                  <a:pt x="1777441" y="129473"/>
                </a:cubicBezTo>
                <a:cubicBezTo>
                  <a:pt x="1825121" y="145367"/>
                  <a:pt x="1825915" y="145367"/>
                  <a:pt x="1849756" y="103249"/>
                </a:cubicBezTo>
                <a:cubicBezTo>
                  <a:pt x="1858497" y="88151"/>
                  <a:pt x="1870417" y="84177"/>
                  <a:pt x="1894257" y="88151"/>
                </a:cubicBezTo>
                <a:cubicBezTo>
                  <a:pt x="1879953" y="96892"/>
                  <a:pt x="1871212" y="102455"/>
                  <a:pt x="1863265" y="107223"/>
                </a:cubicBezTo>
                <a:cubicBezTo>
                  <a:pt x="1864060" y="109607"/>
                  <a:pt x="1864060" y="111991"/>
                  <a:pt x="1864854" y="114375"/>
                </a:cubicBezTo>
                <a:cubicBezTo>
                  <a:pt x="1888695" y="111991"/>
                  <a:pt x="1913329" y="109607"/>
                  <a:pt x="1939553" y="107223"/>
                </a:cubicBezTo>
                <a:cubicBezTo>
                  <a:pt x="1945116" y="119143"/>
                  <a:pt x="1951473" y="131063"/>
                  <a:pt x="1957830" y="142983"/>
                </a:cubicBezTo>
                <a:cubicBezTo>
                  <a:pt x="1985644" y="151724"/>
                  <a:pt x="2017431" y="113580"/>
                  <a:pt x="2044450" y="149340"/>
                </a:cubicBezTo>
                <a:cubicBezTo>
                  <a:pt x="2054780" y="144572"/>
                  <a:pt x="2065906" y="139804"/>
                  <a:pt x="2081799" y="133447"/>
                </a:cubicBezTo>
                <a:cubicBezTo>
                  <a:pt x="2069879" y="166823"/>
                  <a:pt x="2069879" y="166823"/>
                  <a:pt x="2088157" y="203378"/>
                </a:cubicBezTo>
                <a:cubicBezTo>
                  <a:pt x="2071469" y="227218"/>
                  <a:pt x="2043655" y="228807"/>
                  <a:pt x="2019020" y="230397"/>
                </a:cubicBezTo>
                <a:cubicBezTo>
                  <a:pt x="2003922" y="231191"/>
                  <a:pt x="1993591" y="228807"/>
                  <a:pt x="1985644" y="245495"/>
                </a:cubicBezTo>
                <a:cubicBezTo>
                  <a:pt x="1977697" y="262183"/>
                  <a:pt x="1964983" y="258210"/>
                  <a:pt x="1951473" y="250263"/>
                </a:cubicBezTo>
                <a:cubicBezTo>
                  <a:pt x="1926839" y="235165"/>
                  <a:pt x="1926044" y="235959"/>
                  <a:pt x="1914124" y="259005"/>
                </a:cubicBezTo>
                <a:cubicBezTo>
                  <a:pt x="1902999" y="282050"/>
                  <a:pt x="1881542" y="289997"/>
                  <a:pt x="1859292" y="288407"/>
                </a:cubicBezTo>
                <a:cubicBezTo>
                  <a:pt x="1823532" y="285229"/>
                  <a:pt x="1794923" y="292381"/>
                  <a:pt x="1768699" y="317810"/>
                </a:cubicBezTo>
                <a:cubicBezTo>
                  <a:pt x="1761547" y="324962"/>
                  <a:pt x="1746449" y="323373"/>
                  <a:pt x="1736912" y="324962"/>
                </a:cubicBezTo>
                <a:cubicBezTo>
                  <a:pt x="1721814" y="309069"/>
                  <a:pt x="1748832" y="281255"/>
                  <a:pt x="1716251" y="277282"/>
                </a:cubicBezTo>
                <a:cubicBezTo>
                  <a:pt x="1701947" y="301122"/>
                  <a:pt x="1687643" y="324168"/>
                  <a:pt x="1651883" y="314632"/>
                </a:cubicBezTo>
                <a:cubicBezTo>
                  <a:pt x="1642347" y="312248"/>
                  <a:pt x="1629632" y="320989"/>
                  <a:pt x="1611355" y="326552"/>
                </a:cubicBezTo>
                <a:cubicBezTo>
                  <a:pt x="1628043" y="338472"/>
                  <a:pt x="1654267" y="335293"/>
                  <a:pt x="1643936" y="363901"/>
                </a:cubicBezTo>
                <a:cubicBezTo>
                  <a:pt x="1633605" y="367080"/>
                  <a:pt x="1620891" y="371053"/>
                  <a:pt x="1604997" y="376616"/>
                </a:cubicBezTo>
                <a:cubicBezTo>
                  <a:pt x="1603805" y="361120"/>
                  <a:pt x="1597249" y="356153"/>
                  <a:pt x="1588905" y="354365"/>
                </a:cubicBezTo>
                <a:lnTo>
                  <a:pt x="1565041" y="351536"/>
                </a:lnTo>
                <a:lnTo>
                  <a:pt x="1565263" y="351980"/>
                </a:lnTo>
                <a:lnTo>
                  <a:pt x="1563440" y="353132"/>
                </a:lnTo>
                <a:lnTo>
                  <a:pt x="1564081" y="351423"/>
                </a:lnTo>
                <a:lnTo>
                  <a:pt x="1562642" y="351252"/>
                </a:lnTo>
                <a:lnTo>
                  <a:pt x="1556622" y="332810"/>
                </a:lnTo>
                <a:cubicBezTo>
                  <a:pt x="1554338" y="325757"/>
                  <a:pt x="1551755" y="317810"/>
                  <a:pt x="1548576" y="308274"/>
                </a:cubicBezTo>
                <a:cubicBezTo>
                  <a:pt x="1523146" y="334498"/>
                  <a:pt x="1504074" y="355160"/>
                  <a:pt x="1484207" y="375026"/>
                </a:cubicBezTo>
                <a:cubicBezTo>
                  <a:pt x="1468314" y="390125"/>
                  <a:pt x="1451626" y="400456"/>
                  <a:pt x="1425402" y="398867"/>
                </a:cubicBezTo>
                <a:cubicBezTo>
                  <a:pt x="1377722" y="396483"/>
                  <a:pt x="1330042" y="403635"/>
                  <a:pt x="1291897" y="437805"/>
                </a:cubicBezTo>
                <a:cubicBezTo>
                  <a:pt x="1287924" y="440984"/>
                  <a:pt x="1282361" y="443368"/>
                  <a:pt x="1276799" y="444957"/>
                </a:cubicBezTo>
                <a:cubicBezTo>
                  <a:pt x="1271236" y="446547"/>
                  <a:pt x="1265673" y="445752"/>
                  <a:pt x="1259316" y="446547"/>
                </a:cubicBezTo>
                <a:lnTo>
                  <a:pt x="1260835" y="430598"/>
                </a:lnTo>
                <a:lnTo>
                  <a:pt x="1262495" y="430653"/>
                </a:lnTo>
                <a:lnTo>
                  <a:pt x="1263396" y="428934"/>
                </a:lnTo>
                <a:lnTo>
                  <a:pt x="1296467" y="416647"/>
                </a:lnTo>
                <a:cubicBezTo>
                  <a:pt x="1307394" y="410389"/>
                  <a:pt x="1316930" y="401251"/>
                  <a:pt x="1323684" y="386152"/>
                </a:cubicBezTo>
                <a:cubicBezTo>
                  <a:pt x="1315737" y="385357"/>
                  <a:pt x="1310175" y="383768"/>
                  <a:pt x="1305407" y="384563"/>
                </a:cubicBezTo>
                <a:cubicBezTo>
                  <a:pt x="1292295" y="386550"/>
                  <a:pt x="1283951" y="393106"/>
                  <a:pt x="1277693" y="401648"/>
                </a:cubicBezTo>
                <a:lnTo>
                  <a:pt x="1263396" y="428934"/>
                </a:lnTo>
                <a:lnTo>
                  <a:pt x="1260905" y="429859"/>
                </a:lnTo>
                <a:lnTo>
                  <a:pt x="1260835" y="430598"/>
                </a:lnTo>
                <a:lnTo>
                  <a:pt x="1241536" y="429958"/>
                </a:lnTo>
                <a:cubicBezTo>
                  <a:pt x="1234483" y="429859"/>
                  <a:pt x="1227530" y="430256"/>
                  <a:pt x="1221172" y="432243"/>
                </a:cubicBezTo>
                <a:cubicBezTo>
                  <a:pt x="1175081" y="444957"/>
                  <a:pt x="1128990" y="459261"/>
                  <a:pt x="1080515" y="474360"/>
                </a:cubicBezTo>
                <a:cubicBezTo>
                  <a:pt x="1086078" y="479128"/>
                  <a:pt x="1091641" y="483896"/>
                  <a:pt x="1099587" y="490254"/>
                </a:cubicBezTo>
                <a:cubicBezTo>
                  <a:pt x="1093230" y="496611"/>
                  <a:pt x="1083694" y="502968"/>
                  <a:pt x="1081310" y="511710"/>
                </a:cubicBezTo>
                <a:cubicBezTo>
                  <a:pt x="1079721" y="518862"/>
                  <a:pt x="1086873" y="528398"/>
                  <a:pt x="1090051" y="537934"/>
                </a:cubicBezTo>
                <a:cubicBezTo>
                  <a:pt x="1085283" y="541112"/>
                  <a:pt x="1081310" y="545880"/>
                  <a:pt x="1076542" y="546675"/>
                </a:cubicBezTo>
                <a:cubicBezTo>
                  <a:pt x="1028862" y="553827"/>
                  <a:pt x="988334" y="582435"/>
                  <a:pt x="939859" y="587998"/>
                </a:cubicBezTo>
                <a:cubicBezTo>
                  <a:pt x="908867" y="591177"/>
                  <a:pt x="879464" y="600713"/>
                  <a:pt x="846882" y="599918"/>
                </a:cubicBezTo>
                <a:cubicBezTo>
                  <a:pt x="825426" y="599123"/>
                  <a:pt x="780130" y="601507"/>
                  <a:pt x="764237" y="596739"/>
                </a:cubicBezTo>
                <a:cubicBezTo>
                  <a:pt x="761853" y="607070"/>
                  <a:pt x="760263" y="617401"/>
                  <a:pt x="757879" y="626937"/>
                </a:cubicBezTo>
                <a:cubicBezTo>
                  <a:pt x="757085" y="629321"/>
                  <a:pt x="753906" y="630115"/>
                  <a:pt x="749933" y="633294"/>
                </a:cubicBezTo>
                <a:cubicBezTo>
                  <a:pt x="741191" y="624553"/>
                  <a:pt x="733245" y="608659"/>
                  <a:pt x="723708" y="607865"/>
                </a:cubicBezTo>
                <a:cubicBezTo>
                  <a:pt x="714172" y="607070"/>
                  <a:pt x="703047" y="620579"/>
                  <a:pt x="689538" y="630115"/>
                </a:cubicBezTo>
                <a:cubicBezTo>
                  <a:pt x="686359" y="626937"/>
                  <a:pt x="681591" y="620579"/>
                  <a:pt x="674439" y="618195"/>
                </a:cubicBezTo>
                <a:cubicBezTo>
                  <a:pt x="666492" y="615017"/>
                  <a:pt x="651394" y="611838"/>
                  <a:pt x="649009" y="615017"/>
                </a:cubicBezTo>
                <a:cubicBezTo>
                  <a:pt x="637089" y="634884"/>
                  <a:pt x="619607" y="628526"/>
                  <a:pt x="604508" y="626142"/>
                </a:cubicBezTo>
                <a:cubicBezTo>
                  <a:pt x="548087" y="618195"/>
                  <a:pt x="492460" y="608659"/>
                  <a:pt x="436833" y="600713"/>
                </a:cubicBezTo>
                <a:cubicBezTo>
                  <a:pt x="416966" y="597534"/>
                  <a:pt x="404251" y="586409"/>
                  <a:pt x="394715" y="570515"/>
                </a:cubicBezTo>
                <a:cubicBezTo>
                  <a:pt x="378027" y="543496"/>
                  <a:pt x="358160" y="529192"/>
                  <a:pt x="324784" y="514094"/>
                </a:cubicBezTo>
                <a:cubicBezTo>
                  <a:pt x="314453" y="509326"/>
                  <a:pt x="308096" y="494227"/>
                  <a:pt x="296971" y="480718"/>
                </a:cubicBezTo>
                <a:cubicBezTo>
                  <a:pt x="262005" y="482307"/>
                  <a:pt x="237371" y="462440"/>
                  <a:pt x="229424" y="421912"/>
                </a:cubicBezTo>
                <a:cubicBezTo>
                  <a:pt x="216709" y="420323"/>
                  <a:pt x="203994" y="417939"/>
                  <a:pt x="189690" y="416349"/>
                </a:cubicBezTo>
                <a:cubicBezTo>
                  <a:pt x="181744" y="361517"/>
                  <a:pt x="135653" y="362312"/>
                  <a:pt x="94330" y="357544"/>
                </a:cubicBezTo>
                <a:cubicBezTo>
                  <a:pt x="56186" y="352776"/>
                  <a:pt x="37908" y="339266"/>
                  <a:pt x="27578" y="303506"/>
                </a:cubicBezTo>
                <a:cubicBezTo>
                  <a:pt x="25988" y="297944"/>
                  <a:pt x="24399" y="292381"/>
                  <a:pt x="23604" y="287613"/>
                </a:cubicBezTo>
                <a:cubicBezTo>
                  <a:pt x="22015" y="270925"/>
                  <a:pt x="-8182" y="268541"/>
                  <a:pt x="2148" y="247085"/>
                </a:cubicBezTo>
                <a:cubicBezTo>
                  <a:pt x="9300" y="231986"/>
                  <a:pt x="19631" y="219271"/>
                  <a:pt x="29962" y="203378"/>
                </a:cubicBezTo>
                <a:cubicBezTo>
                  <a:pt x="37114" y="203378"/>
                  <a:pt x="45855" y="204172"/>
                  <a:pt x="54597" y="204172"/>
                </a:cubicBezTo>
                <a:cubicBezTo>
                  <a:pt x="55391" y="201788"/>
                  <a:pt x="56980" y="199404"/>
                  <a:pt x="57775" y="197020"/>
                </a:cubicBezTo>
                <a:cubicBezTo>
                  <a:pt x="45060" y="189074"/>
                  <a:pt x="32346" y="180332"/>
                  <a:pt x="15658" y="170002"/>
                </a:cubicBezTo>
                <a:cubicBezTo>
                  <a:pt x="20426" y="158876"/>
                  <a:pt x="24399" y="146956"/>
                  <a:pt x="31551" y="130268"/>
                </a:cubicBezTo>
                <a:cubicBezTo>
                  <a:pt x="50623" y="142188"/>
                  <a:pt x="65722" y="151724"/>
                  <a:pt x="77642" y="158876"/>
                </a:cubicBezTo>
                <a:cubicBezTo>
                  <a:pt x="100687" y="154108"/>
                  <a:pt x="121349" y="149340"/>
                  <a:pt x="149162" y="142983"/>
                </a:cubicBezTo>
                <a:cubicBezTo>
                  <a:pt x="120554" y="126295"/>
                  <a:pt x="95919" y="118348"/>
                  <a:pt x="67311" y="119143"/>
                </a:cubicBezTo>
                <a:cubicBezTo>
                  <a:pt x="61749" y="105633"/>
                  <a:pt x="56980" y="92124"/>
                  <a:pt x="50623" y="75436"/>
                </a:cubicBezTo>
                <a:cubicBezTo>
                  <a:pt x="81615" y="72257"/>
                  <a:pt x="110223" y="69079"/>
                  <a:pt x="141216" y="65105"/>
                </a:cubicBezTo>
                <a:cubicBezTo>
                  <a:pt x="142805" y="72257"/>
                  <a:pt x="145189" y="79409"/>
                  <a:pt x="147573" y="91329"/>
                </a:cubicBezTo>
                <a:cubicBezTo>
                  <a:pt x="171413" y="87356"/>
                  <a:pt x="195253" y="82588"/>
                  <a:pt x="219093" y="80204"/>
                </a:cubicBezTo>
                <a:lnTo>
                  <a:pt x="251550" y="83155"/>
                </a:lnTo>
                <a:lnTo>
                  <a:pt x="225451" y="96891"/>
                </a:lnTo>
                <a:lnTo>
                  <a:pt x="225924" y="98191"/>
                </a:lnTo>
                <a:lnTo>
                  <a:pt x="223861" y="99276"/>
                </a:lnTo>
                <a:cubicBezTo>
                  <a:pt x="224656" y="102455"/>
                  <a:pt x="226245" y="104839"/>
                  <a:pt x="227040" y="108017"/>
                </a:cubicBezTo>
                <a:cubicBezTo>
                  <a:pt x="249291" y="108017"/>
                  <a:pt x="271541" y="104839"/>
                  <a:pt x="291408" y="86561"/>
                </a:cubicBezTo>
                <a:lnTo>
                  <a:pt x="289194" y="86278"/>
                </a:lnTo>
                <a:lnTo>
                  <a:pt x="292998" y="84177"/>
                </a:lnTo>
                <a:lnTo>
                  <a:pt x="254129" y="81797"/>
                </a:lnTo>
                <a:lnTo>
                  <a:pt x="255648" y="80998"/>
                </a:lnTo>
                <a:cubicBezTo>
                  <a:pt x="255648" y="80998"/>
                  <a:pt x="254059" y="81793"/>
                  <a:pt x="254059" y="81793"/>
                </a:cubicBezTo>
                <a:cubicBezTo>
                  <a:pt x="258827" y="73052"/>
                  <a:pt x="263595" y="65105"/>
                  <a:pt x="271541" y="50801"/>
                </a:cubicBezTo>
                <a:cubicBezTo>
                  <a:pt x="417761" y="36497"/>
                  <a:pt x="566364" y="20604"/>
                  <a:pt x="715762" y="8684"/>
                </a:cubicBezTo>
                <a:cubicBezTo>
                  <a:pt x="769005" y="4710"/>
                  <a:pt x="823042" y="10273"/>
                  <a:pt x="877080" y="11862"/>
                </a:cubicBezTo>
                <a:cubicBezTo>
                  <a:pt x="896152" y="12657"/>
                  <a:pt x="915224" y="10273"/>
                  <a:pt x="934296" y="12657"/>
                </a:cubicBezTo>
                <a:cubicBezTo>
                  <a:pt x="950984" y="14246"/>
                  <a:pt x="967672" y="19809"/>
                  <a:pt x="991512" y="24577"/>
                </a:cubicBezTo>
                <a:cubicBezTo>
                  <a:pt x="995486" y="22988"/>
                  <a:pt x="1005816" y="17425"/>
                  <a:pt x="1015352" y="11862"/>
                </a:cubicBezTo>
                <a:cubicBezTo>
                  <a:pt x="1018531" y="11862"/>
                  <a:pt x="1020915" y="11068"/>
                  <a:pt x="1020915" y="11862"/>
                </a:cubicBezTo>
                <a:cubicBezTo>
                  <a:pt x="1040782" y="44444"/>
                  <a:pt x="1059854" y="22193"/>
                  <a:pt x="1078926" y="11068"/>
                </a:cubicBezTo>
                <a:cubicBezTo>
                  <a:pt x="1081310" y="9478"/>
                  <a:pt x="1084489" y="8684"/>
                  <a:pt x="1086873" y="9478"/>
                </a:cubicBezTo>
                <a:cubicBezTo>
                  <a:pt x="1158393" y="26166"/>
                  <a:pt x="1229118" y="-4031"/>
                  <a:pt x="1300639" y="8684"/>
                </a:cubicBezTo>
                <a:cubicBezTo>
                  <a:pt x="1306996" y="9478"/>
                  <a:pt x="1314943" y="10273"/>
                  <a:pt x="1321300" y="7889"/>
                </a:cubicBezTo>
                <a:cubicBezTo>
                  <a:pt x="1332823" y="3518"/>
                  <a:pt x="1344246" y="1234"/>
                  <a:pt x="1355608" y="389"/>
                </a:cubicBezTo>
                <a:close/>
              </a:path>
            </a:pathLst>
          </a:custGeom>
          <a:solidFill>
            <a:srgbClr val="FFC000"/>
          </a:solidFill>
          <a:ln w="7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6">
            <a:extLst>
              <a:ext uri="{FF2B5EF4-FFF2-40B4-BE49-F238E27FC236}">
                <a16:creationId xmlns:a16="http://schemas.microsoft.com/office/drawing/2014/main" id="{9CFD1F94-8473-40EB-89A5-FD2D2094788A}"/>
              </a:ext>
            </a:extLst>
          </p:cNvPr>
          <p:cNvSpPr txBox="1">
            <a:spLocks/>
          </p:cNvSpPr>
          <p:nvPr/>
        </p:nvSpPr>
        <p:spPr>
          <a:xfrm>
            <a:off x="376213" y="219929"/>
            <a:ext cx="646698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3147"/>
                </a:solidFill>
                <a:latin typeface="Calibri" panose="020F0502020204030204" pitchFamily="34" charset="0"/>
                <a:ea typeface="微软雅黑 Light" panose="020B0502040204020203" pitchFamily="34" charset="-122"/>
              </a:rPr>
              <a:t>43</a:t>
            </a:r>
            <a:endParaRPr lang="en-US" sz="1400" b="1" dirty="0">
              <a:solidFill>
                <a:srgbClr val="003147"/>
              </a:solidFill>
              <a:latin typeface="Calibri" panose="020F050202020403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3" name="رسم 2" descr="مستخدم">
            <a:extLst>
              <a:ext uri="{FF2B5EF4-FFF2-40B4-BE49-F238E27FC236}">
                <a16:creationId xmlns:a16="http://schemas.microsoft.com/office/drawing/2014/main" id="{BD973852-A987-4638-8280-8E9593866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24222" y="630958"/>
            <a:ext cx="914400" cy="914400"/>
          </a:xfrm>
          <a:prstGeom prst="rect">
            <a:avLst/>
          </a:prstGeom>
        </p:spPr>
      </p:pic>
      <p:pic>
        <p:nvPicPr>
          <p:cNvPr id="6" name="رسم 5" descr="أداة التحديد">
            <a:extLst>
              <a:ext uri="{FF2B5EF4-FFF2-40B4-BE49-F238E27FC236}">
                <a16:creationId xmlns:a16="http://schemas.microsoft.com/office/drawing/2014/main" id="{DFACFB26-326B-4764-9029-5BB2E4C9F2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94676" y="3014229"/>
            <a:ext cx="914400" cy="914400"/>
          </a:xfrm>
          <a:prstGeom prst="rect">
            <a:avLst/>
          </a:prstGeom>
        </p:spPr>
      </p:pic>
      <p:pic>
        <p:nvPicPr>
          <p:cNvPr id="8" name="رسم 7" descr="صندوق">
            <a:extLst>
              <a:ext uri="{FF2B5EF4-FFF2-40B4-BE49-F238E27FC236}">
                <a16:creationId xmlns:a16="http://schemas.microsoft.com/office/drawing/2014/main" id="{760DA563-F8BD-4A2A-9AF6-E3B442CFC2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71430" y="4935610"/>
            <a:ext cx="914400" cy="914400"/>
          </a:xfrm>
          <a:prstGeom prst="rect">
            <a:avLst/>
          </a:prstGeom>
        </p:spPr>
      </p:pic>
      <p:pic>
        <p:nvPicPr>
          <p:cNvPr id="11" name="رسم 10" descr="تروس">
            <a:extLst>
              <a:ext uri="{FF2B5EF4-FFF2-40B4-BE49-F238E27FC236}">
                <a16:creationId xmlns:a16="http://schemas.microsoft.com/office/drawing/2014/main" id="{B6C7F667-2F8B-44AE-87ED-14A89F9B60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460503" y="2971800"/>
            <a:ext cx="914400" cy="914400"/>
          </a:xfrm>
          <a:prstGeom prst="rect">
            <a:avLst/>
          </a:prstGeom>
        </p:spPr>
      </p:pic>
      <p:pic>
        <p:nvPicPr>
          <p:cNvPr id="14" name="رسم 13" descr="أجزاء أحجية">
            <a:extLst>
              <a:ext uri="{FF2B5EF4-FFF2-40B4-BE49-F238E27FC236}">
                <a16:creationId xmlns:a16="http://schemas.microsoft.com/office/drawing/2014/main" id="{36871E13-390B-4A16-8A5D-E8DE670577F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963443" y="668771"/>
            <a:ext cx="914400" cy="914400"/>
          </a:xfrm>
          <a:prstGeom prst="rect">
            <a:avLst/>
          </a:prstGeom>
        </p:spPr>
      </p:pic>
      <p:pic>
        <p:nvPicPr>
          <p:cNvPr id="20" name="رسم 19" descr="شخص لديه فكرة">
            <a:extLst>
              <a:ext uri="{FF2B5EF4-FFF2-40B4-BE49-F238E27FC236}">
                <a16:creationId xmlns:a16="http://schemas.microsoft.com/office/drawing/2014/main" id="{351E77A0-3BFB-45D6-AAAE-67B04116EA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480686" y="4743586"/>
            <a:ext cx="1106424" cy="1106424"/>
          </a:xfrm>
          <a:prstGeom prst="rect">
            <a:avLst/>
          </a:prstGeom>
        </p:spPr>
      </p:pic>
      <p:pic>
        <p:nvPicPr>
          <p:cNvPr id="22" name="رسم 21" descr="رأس بها تروس">
            <a:extLst>
              <a:ext uri="{FF2B5EF4-FFF2-40B4-BE49-F238E27FC236}">
                <a16:creationId xmlns:a16="http://schemas.microsoft.com/office/drawing/2014/main" id="{86D827D4-7BF1-4308-863C-BFA28A75CAF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877843" y="3412238"/>
            <a:ext cx="914400" cy="914400"/>
          </a:xfrm>
          <a:prstGeom prst="rect">
            <a:avLst/>
          </a:prstGeom>
        </p:spPr>
      </p:pic>
      <p:pic>
        <p:nvPicPr>
          <p:cNvPr id="24" name="رسم 23" descr="‫علامة تعجب">
            <a:extLst>
              <a:ext uri="{FF2B5EF4-FFF2-40B4-BE49-F238E27FC236}">
                <a16:creationId xmlns:a16="http://schemas.microsoft.com/office/drawing/2014/main" id="{26B72A37-A8B1-49AD-BE6E-6A80A8DCC27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182985" y="0"/>
            <a:ext cx="914400" cy="914400"/>
          </a:xfrm>
          <a:prstGeom prst="rect">
            <a:avLst/>
          </a:prstGeom>
        </p:spPr>
      </p:pic>
      <p:pic>
        <p:nvPicPr>
          <p:cNvPr id="26" name="رسم 25" descr="التعليمات">
            <a:extLst>
              <a:ext uri="{FF2B5EF4-FFF2-40B4-BE49-F238E27FC236}">
                <a16:creationId xmlns:a16="http://schemas.microsoft.com/office/drawing/2014/main" id="{3EC3B976-AF71-4A36-B55E-0D373C0D17B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669439" y="-112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1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0" presetID="2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555E2302-BDE8-46AB-9AB3-6D7663A6E84A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>
                                                <p:graphicEl>
                                                  <a:dgm id="{555E2302-BDE8-46AB-9AB3-6D7663A6E84A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956173C3-D3D9-4A21-AA03-1BAA5A44CA56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6">
                                                <p:graphicEl>
                                                  <a:dgm id="{956173C3-D3D9-4A21-AA03-1BAA5A44CA56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7091D18C-1EFA-4CD7-B0DA-9AA6E2AF5A5C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>
                                                <p:graphicEl>
                                                  <a:dgm id="{7091D18C-1EFA-4CD7-B0DA-9AA6E2AF5A5C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47A37283-6922-48E9-BD27-E2E45F278FFD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>
                                                <p:graphicEl>
                                                  <a:dgm id="{47A37283-6922-48E9-BD27-E2E45F278FFD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90885102-50BB-42B4-8460-4C9D3EB94A31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6">
                                                <p:graphicEl>
                                                  <a:dgm id="{90885102-50BB-42B4-8460-4C9D3EB94A31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DB503C23-6DBC-46E0-8199-9C58E67EC576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6">
                                                <p:graphicEl>
                                                  <a:dgm id="{DB503C23-6DBC-46E0-8199-9C58E67EC576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52CF4BD7-6566-4FEE-B9D9-3737CB71C4A0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>
                                                <p:graphicEl>
                                                  <a:dgm id="{52CF4BD7-6566-4FEE-B9D9-3737CB71C4A0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969AD0F1-F26A-448F-9C8C-CEDEE3311876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6">
                                                <p:graphicEl>
                                                  <a:dgm id="{969AD0F1-F26A-448F-9C8C-CEDEE3311876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5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37DBBD27-C5E3-4853-AAE6-75E34AF55E52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6">
                                                <p:graphicEl>
                                                  <a:dgm id="{37DBBD27-C5E3-4853-AAE6-75E34AF55E52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5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CADA1DDE-B325-4C7D-8EB8-6C517DDBEE15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6">
                                                <p:graphicEl>
                                                  <a:dgm id="{CADA1DDE-B325-4C7D-8EB8-6C517DDBEE15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9250"/>
                                </p:stCondLst>
                                <p:childTnLst>
                                  <p:par>
                                    <p:cTn id="6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E5512F81-633F-4C9E-93E0-2A49FC4EC76D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6">
                                                <p:graphicEl>
                                                  <a:dgm id="{E5512F81-633F-4C9E-93E0-2A49FC4EC76D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975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CBA03974-32D0-4841-9840-CC994C7CC254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6">
                                                <p:graphicEl>
                                                  <a:dgm id="{CBA03974-32D0-4841-9840-CC994C7CC254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6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F8482D9F-4A68-4508-9A34-1BB5780E7080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6">
                                                <p:graphicEl>
                                                  <a:dgm id="{F8482D9F-4A68-4508-9A34-1BB5780E7080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0750"/>
                                </p:stCondLst>
                                <p:childTnLst>
                                  <p:par>
                                    <p:cTn id="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AE4B0756-03D8-43A7-B86C-4C9A1E5F14EC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6">
                                                <p:graphicEl>
                                                  <a:dgm id="{AE4B0756-03D8-43A7-B86C-4C9A1E5F14EC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Graphic spid="16" grpId="0" uiExpand="1">
            <p:bldSub>
              <a:bldDgm bld="one"/>
            </p:bldSub>
          </p:bldGraphic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0" presetID="2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555E2302-BDE8-46AB-9AB3-6D7663A6E84A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>
                                                <p:graphicEl>
                                                  <a:dgm id="{555E2302-BDE8-46AB-9AB3-6D7663A6E84A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956173C3-D3D9-4A21-AA03-1BAA5A44CA56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6">
                                                <p:graphicEl>
                                                  <a:dgm id="{956173C3-D3D9-4A21-AA03-1BAA5A44CA56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7091D18C-1EFA-4CD7-B0DA-9AA6E2AF5A5C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>
                                                <p:graphicEl>
                                                  <a:dgm id="{7091D18C-1EFA-4CD7-B0DA-9AA6E2AF5A5C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47A37283-6922-48E9-BD27-E2E45F278FFD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>
                                                <p:graphicEl>
                                                  <a:dgm id="{47A37283-6922-48E9-BD27-E2E45F278FFD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90885102-50BB-42B4-8460-4C9D3EB94A31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6">
                                                <p:graphicEl>
                                                  <a:dgm id="{90885102-50BB-42B4-8460-4C9D3EB94A31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DB503C23-6DBC-46E0-8199-9C58E67EC576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6">
                                                <p:graphicEl>
                                                  <a:dgm id="{DB503C23-6DBC-46E0-8199-9C58E67EC576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52CF4BD7-6566-4FEE-B9D9-3737CB71C4A0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>
                                                <p:graphicEl>
                                                  <a:dgm id="{52CF4BD7-6566-4FEE-B9D9-3737CB71C4A0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969AD0F1-F26A-448F-9C8C-CEDEE3311876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6">
                                                <p:graphicEl>
                                                  <a:dgm id="{969AD0F1-F26A-448F-9C8C-CEDEE3311876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5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37DBBD27-C5E3-4853-AAE6-75E34AF55E52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6">
                                                <p:graphicEl>
                                                  <a:dgm id="{37DBBD27-C5E3-4853-AAE6-75E34AF55E52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5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CADA1DDE-B325-4C7D-8EB8-6C517DDBEE15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6">
                                                <p:graphicEl>
                                                  <a:dgm id="{CADA1DDE-B325-4C7D-8EB8-6C517DDBEE15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9250"/>
                                </p:stCondLst>
                                <p:childTnLst>
                                  <p:par>
                                    <p:cTn id="6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E5512F81-633F-4C9E-93E0-2A49FC4EC76D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6">
                                                <p:graphicEl>
                                                  <a:dgm id="{E5512F81-633F-4C9E-93E0-2A49FC4EC76D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975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CBA03974-32D0-4841-9840-CC994C7CC254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6">
                                                <p:graphicEl>
                                                  <a:dgm id="{CBA03974-32D0-4841-9840-CC994C7CC254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6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F8482D9F-4A68-4508-9A34-1BB5780E7080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6">
                                                <p:graphicEl>
                                                  <a:dgm id="{F8482D9F-4A68-4508-9A34-1BB5780E7080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0750"/>
                                </p:stCondLst>
                                <p:childTnLst>
                                  <p:par>
                                    <p:cTn id="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graphicEl>
                                                  <a:dgm id="{AE4B0756-03D8-43A7-B86C-4C9A1E5F14EC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6">
                                                <p:graphicEl>
                                                  <a:dgm id="{AE4B0756-03D8-43A7-B86C-4C9A1E5F14EC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Graphic spid="16" grpId="0" uiExpand="1">
            <p:bldSub>
              <a:bldDgm bld="one"/>
            </p:bldSub>
          </p:bldGraphic>
        </p:bldLst>
      </p:timing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6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3952</TotalTime>
  <Words>638</Words>
  <Application>Microsoft Office PowerPoint</Application>
  <PresentationFormat>شاشة عريضة</PresentationFormat>
  <Paragraphs>113</Paragraphs>
  <Slides>14</Slides>
  <Notes>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1" baseType="lpstr">
      <vt:lpstr>Abadi</vt:lpstr>
      <vt:lpstr>Arial</vt:lpstr>
      <vt:lpstr>Calibri</vt:lpstr>
      <vt:lpstr>Comic Sans MS</vt:lpstr>
      <vt:lpstr>Dog Rough</vt:lpstr>
      <vt:lpstr>Helvetica Neue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MG1</dc:title>
  <dc:creator>عيسى بن الحسيني</dc:creator>
  <cp:lastModifiedBy>ALHUSSAINI</cp:lastModifiedBy>
  <cp:revision>430</cp:revision>
  <dcterms:created xsi:type="dcterms:W3CDTF">2021-09-16T15:13:43Z</dcterms:created>
  <dcterms:modified xsi:type="dcterms:W3CDTF">2021-10-11T05:28:14Z</dcterms:modified>
</cp:coreProperties>
</file>