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1pPr>
    <a:lvl2pPr marL="0" marR="0" indent="457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2pPr>
    <a:lvl3pPr marL="0" marR="0" indent="914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3pPr>
    <a:lvl4pPr marL="0" marR="0" indent="1371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4pPr>
    <a:lvl5pPr marL="0" marR="0" indent="18288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5pPr>
    <a:lvl6pPr marL="0" marR="0" indent="22860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6pPr>
    <a:lvl7pPr marL="0" marR="0" indent="2743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7pPr>
    <a:lvl8pPr marL="0" marR="0" indent="3200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8pPr>
    <a:lvl9pPr marL="0" marR="0" indent="3657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217956"/>
              <a:satOff val="14368"/>
              <a:lumOff val="17764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E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571091"/>
              <a:satOff val="15926"/>
              <a:lumOff val="22314"/>
            </a:schemeClr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45B43B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45B43B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9036"/>
              <a:lumOff val="17111"/>
            </a:schemeClr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BD17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FBD17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8A2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32C5B9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2">
                  <a:hueOff val="240640"/>
                  <a:satOff val="2542"/>
                  <a:lumOff val="-1319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240640"/>
              <a:satOff val="2542"/>
              <a:lumOff val="-13198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/>
          <p:nvPr>
            <p:ph type="body" sz="quarter" idx="21" hasCustomPrompt="1"/>
          </p:nvPr>
        </p:nvSpPr>
        <p:spPr>
          <a:xfrm>
            <a:off x="1219200" y="11986162"/>
            <a:ext cx="21945599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7579"/>
            <a:ext cx="21945600" cy="225059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رقم الشريحة"/>
          <p:cNvSpPr txBox="1"/>
          <p:nvPr>
            <p:ph type="sldNum" sz="quarter" idx="2"/>
          </p:nvPr>
        </p:nvSpPr>
        <p:spPr>
          <a:xfrm>
            <a:off x="12005229" y="12706508"/>
            <a:ext cx="381162" cy="422753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/>
          <p:nvPr>
            <p:ph type="body" idx="1" hasCustomPrompt="1"/>
          </p:nvPr>
        </p:nvSpPr>
        <p:spPr>
          <a:xfrm>
            <a:off x="1219200" y="3251200"/>
            <a:ext cx="21945600" cy="66040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5pPr>
          </a:lstStyle>
          <a:p>
            <a:pPr/>
            <a:r>
              <a:t>بيان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علومات الحقيقة"/>
          <p:cNvSpPr txBox="1"/>
          <p:nvPr>
            <p:ph type="body" sz="quarter" idx="21" hasCustomPrompt="1"/>
          </p:nvPr>
        </p:nvSpPr>
        <p:spPr>
          <a:xfrm>
            <a:off x="1219200" y="8462239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معلومات الحقيقة</a:t>
            </a:r>
          </a:p>
        </p:txBody>
      </p:sp>
      <p:sp>
        <p:nvSpPr>
          <p:cNvPr id="107" name="مستوى النص الأول…"/>
          <p:cNvSpPr txBox="1"/>
          <p:nvPr>
            <p:ph type="body" sz="half" idx="1" hasCustomPrompt="1"/>
          </p:nvPr>
        </p:nvSpPr>
        <p:spPr>
          <a:xfrm>
            <a:off x="1219200" y="4214484"/>
            <a:ext cx="21945600" cy="4269708"/>
          </a:xfrm>
          <a:prstGeom prst="rect">
            <a:avLst/>
          </a:prstGeom>
        </p:spPr>
        <p:txBody>
          <a:bodyPr anchor="b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‏١٠٠٪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/>
          <p:nvPr>
            <p:ph type="body" sz="quarter" idx="21" hasCustomPrompt="1"/>
          </p:nvPr>
        </p:nvSpPr>
        <p:spPr>
          <a:xfrm>
            <a:off x="1219200" y="11100053"/>
            <a:ext cx="21945602" cy="832613"/>
          </a:xfrm>
          <a:prstGeom prst="rect">
            <a:avLst/>
          </a:prstGeom>
        </p:spPr>
        <p:txBody>
          <a:bodyPr anchor="ctr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السمة</a:t>
            </a:r>
          </a:p>
        </p:txBody>
      </p:sp>
      <p:sp>
        <p:nvSpPr>
          <p:cNvPr id="116" name="مستوى النص الأول…"/>
          <p:cNvSpPr txBox="1"/>
          <p:nvPr>
            <p:ph type="body" sz="half" idx="1" hasCustomPrompt="1"/>
          </p:nvPr>
        </p:nvSpPr>
        <p:spPr>
          <a:xfrm>
            <a:off x="1219200" y="4178300"/>
            <a:ext cx="21945600" cy="4416425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"اقتباس ملحوظ"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رقم الشريحة"/>
          <p:cNvSpPr txBox="1"/>
          <p:nvPr>
            <p:ph type="sldNum" sz="quarter" idx="2"/>
          </p:nvPr>
        </p:nvSpPr>
        <p:spPr>
          <a:xfrm>
            <a:off x="12005229" y="12706508"/>
            <a:ext cx="381162" cy="422753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بحر تحت السماء عند غروب الشمس ٢"/>
          <p:cNvSpPr/>
          <p:nvPr>
            <p:ph type="pic" sz="quarter" idx="21"/>
          </p:nvPr>
        </p:nvSpPr>
        <p:spPr>
          <a:xfrm>
            <a:off x="15744825" y="5581752"/>
            <a:ext cx="7365408" cy="82804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بحر تحت السماء عند غروب الشمس ١"/>
          <p:cNvSpPr/>
          <p:nvPr>
            <p:ph type="pic" sz="quarter" idx="22"/>
          </p:nvPr>
        </p:nvSpPr>
        <p:spPr>
          <a:xfrm>
            <a:off x="15363825" y="1270000"/>
            <a:ext cx="8115300" cy="540900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الشاطئ والبحر عند غروب الشمس"/>
          <p:cNvSpPr/>
          <p:nvPr>
            <p:ph type="pic" idx="23"/>
          </p:nvPr>
        </p:nvSpPr>
        <p:spPr>
          <a:xfrm>
            <a:off x="-63500" y="1270000"/>
            <a:ext cx="167640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رقم الشريحة"/>
          <p:cNvSpPr txBox="1"/>
          <p:nvPr>
            <p:ph type="sldNum" sz="quarter" idx="2"/>
          </p:nvPr>
        </p:nvSpPr>
        <p:spPr>
          <a:xfrm>
            <a:off x="12005229" y="12706508"/>
            <a:ext cx="381162" cy="422753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الشاطئ والبحر عند غروب الشمس"/>
          <p:cNvSpPr/>
          <p:nvPr>
            <p:ph type="pic" idx="21"/>
          </p:nvPr>
        </p:nvSpPr>
        <p:spPr>
          <a:xfrm>
            <a:off x="1270000" y="-423334"/>
            <a:ext cx="21844000" cy="145626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رقم الشريحة"/>
          <p:cNvSpPr txBox="1"/>
          <p:nvPr>
            <p:ph type="sldNum" sz="quarter" idx="2"/>
          </p:nvPr>
        </p:nvSpPr>
        <p:spPr>
          <a:xfrm>
            <a:off x="12005229" y="12706508"/>
            <a:ext cx="381162" cy="422753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رقم الشريحة"/>
          <p:cNvSpPr txBox="1"/>
          <p:nvPr>
            <p:ph type="sldNum" sz="quarter" idx="2"/>
          </p:nvPr>
        </p:nvSpPr>
        <p:spPr>
          <a:xfrm>
            <a:off x="12005229" y="12706508"/>
            <a:ext cx="381162" cy="422753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الشاطئ والبحر عند غروب الشمس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>
                <a:solidFill>
                  <a:srgbClr val="FFFFFF"/>
                </a:solidFill>
              </a:defRPr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2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9200"/>
            <a:ext cx="21945600" cy="22521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المؤلف والتاريخ"/>
          <p:cNvSpPr txBox="1"/>
          <p:nvPr>
            <p:ph type="body" sz="quarter" idx="22" hasCustomPrompt="1"/>
          </p:nvPr>
        </p:nvSpPr>
        <p:spPr>
          <a:xfrm>
            <a:off x="1219200" y="11988800"/>
            <a:ext cx="21945602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عنوان الشريحة"/>
          <p:cNvSpPr txBox="1"/>
          <p:nvPr>
            <p:ph type="title" hasCustomPrompt="1"/>
          </p:nvPr>
        </p:nvSpPr>
        <p:spPr>
          <a:xfrm>
            <a:off x="1215495" y="4585102"/>
            <a:ext cx="9757338" cy="2540001"/>
          </a:xfrm>
          <a:prstGeom prst="rect">
            <a:avLst/>
          </a:prstGeom>
        </p:spPr>
        <p:txBody>
          <a:bodyPr anchor="b"/>
          <a:lstStyle/>
          <a:p>
            <a:pPr/>
            <a:r>
              <a:t>عنوان الشريحة</a:t>
            </a:r>
          </a:p>
        </p:txBody>
      </p:sp>
      <p:sp>
        <p:nvSpPr>
          <p:cNvPr id="33" name="بحر تحت السماء عند غروب الشمس"/>
          <p:cNvSpPr/>
          <p:nvPr>
            <p:ph type="pic" idx="21"/>
          </p:nvPr>
        </p:nvSpPr>
        <p:spPr>
          <a:xfrm>
            <a:off x="9283700" y="1270000"/>
            <a:ext cx="167513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4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016750"/>
            <a:ext cx="9753600" cy="5416550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على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43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4" name="العنوان الفرعي على ا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على الشريحة</a:t>
            </a:r>
          </a:p>
        </p:txBody>
      </p:sp>
      <p:sp>
        <p:nvSpPr>
          <p:cNvPr id="4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487148"/>
          </a:xfrm>
          <a:prstGeom prst="rect">
            <a:avLst/>
          </a:prstGeom>
        </p:spPr>
        <p:txBody>
          <a:bodyPr numCol="2" spcCol="2558384"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رقم الشريحة"/>
          <p:cNvSpPr txBox="1"/>
          <p:nvPr>
            <p:ph type="sldNum" sz="quarter" idx="2"/>
          </p:nvPr>
        </p:nvSpPr>
        <p:spPr>
          <a:xfrm>
            <a:off x="12005229" y="12706508"/>
            <a:ext cx="381162" cy="422753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61" name="بحر تحت السماء عند غروب الشمس"/>
          <p:cNvSpPr/>
          <p:nvPr>
            <p:ph type="pic" idx="21"/>
          </p:nvPr>
        </p:nvSpPr>
        <p:spPr>
          <a:xfrm>
            <a:off x="12192644" y="718588"/>
            <a:ext cx="10972801" cy="1232962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2" name="العنوان الفرعي على الشريحة"/>
          <p:cNvSpPr txBox="1"/>
          <p:nvPr>
            <p:ph type="body" sz="quarter" idx="22" hasCustomPrompt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على الشريحة</a:t>
            </a:r>
          </a:p>
        </p:txBody>
      </p:sp>
      <p:sp>
        <p:nvSpPr>
          <p:cNvPr id="63" name="مستوى النص الأول…"/>
          <p:cNvSpPr txBox="1"/>
          <p:nvPr>
            <p:ph type="body" sz="half" idx="1" hasCustomPrompt="1"/>
          </p:nvPr>
        </p:nvSpPr>
        <p:spPr>
          <a:xfrm>
            <a:off x="1219200" y="4023221"/>
            <a:ext cx="9757569" cy="8384679"/>
          </a:xfrm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4" name="رقم الشريحة"/>
          <p:cNvSpPr txBox="1"/>
          <p:nvPr>
            <p:ph type="sldNum" sz="quarter" idx="2"/>
          </p:nvPr>
        </p:nvSpPr>
        <p:spPr>
          <a:xfrm>
            <a:off x="12007769" y="12706508"/>
            <a:ext cx="381162" cy="422753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/>
          <p:nvPr>
            <p:ph type="title" hasCustomPrompt="1"/>
          </p:nvPr>
        </p:nvSpPr>
        <p:spPr>
          <a:xfrm>
            <a:off x="1219200" y="3242270"/>
            <a:ext cx="21945600" cy="6604001"/>
          </a:xfrm>
          <a:prstGeom prst="rect">
            <a:avLst/>
          </a:prstGeom>
        </p:spPr>
        <p:txBody>
          <a:bodyPr anchor="ctr"/>
          <a:lstStyle>
            <a:lvl1pPr>
              <a:defRPr spc="0" sz="12800"/>
            </a:lvl1pPr>
          </a:lstStyle>
          <a:p>
            <a:pPr/>
            <a:r>
              <a:t>عنوان القسم</a:t>
            </a:r>
          </a:p>
        </p:txBody>
      </p:sp>
      <p:sp>
        <p:nvSpPr>
          <p:cNvPr id="72" name="رقم الشريحة"/>
          <p:cNvSpPr txBox="1"/>
          <p:nvPr>
            <p:ph type="sldNum" sz="quarter" idx="2"/>
          </p:nvPr>
        </p:nvSpPr>
        <p:spPr>
          <a:xfrm>
            <a:off x="12005229" y="12706508"/>
            <a:ext cx="381162" cy="422753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80" name="العنوان الفرعي على ا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على الشريحة</a:t>
            </a:r>
          </a:p>
        </p:txBody>
      </p:sp>
      <p:sp>
        <p:nvSpPr>
          <p:cNvPr id="81" name="رقم الشريحة"/>
          <p:cNvSpPr txBox="1"/>
          <p:nvPr>
            <p:ph type="sldNum" sz="quarter" idx="2"/>
          </p:nvPr>
        </p:nvSpPr>
        <p:spPr>
          <a:xfrm>
            <a:off x="12005229" y="12706508"/>
            <a:ext cx="381162" cy="422753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الأجندة</a:t>
            </a:r>
          </a:p>
        </p:txBody>
      </p:sp>
      <p:sp>
        <p:nvSpPr>
          <p:cNvPr id="89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38554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1pPr>
            <a:lvl2pPr marL="0" indent="4572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2pPr>
            <a:lvl3pPr marL="0" indent="9144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3pPr>
            <a:lvl4pPr marL="0" indent="13716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4pPr>
            <a:lvl5pPr marL="0" indent="18288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5pPr>
          </a:lstStyle>
          <a:p>
            <a:pPr/>
            <a:r>
              <a:t>موضوعات الأجندة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0" name="العنوان الفرعي في الأجندة"/>
          <p:cNvSpPr txBox="1"/>
          <p:nvPr>
            <p:ph type="body" sz="quarter" idx="21" hasCustomPrompt="1"/>
          </p:nvPr>
        </p:nvSpPr>
        <p:spPr>
          <a:xfrm>
            <a:off x="1219200" y="2387115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في الأجندة</a:t>
            </a:r>
          </a:p>
        </p:txBody>
      </p:sp>
      <p:sp>
        <p:nvSpPr>
          <p:cNvPr id="91" name="رقم الشريحة"/>
          <p:cNvSpPr txBox="1"/>
          <p:nvPr>
            <p:ph type="sldNum" sz="quarter" idx="2"/>
          </p:nvPr>
        </p:nvSpPr>
        <p:spPr>
          <a:xfrm>
            <a:off x="12005229" y="12706508"/>
            <a:ext cx="381162" cy="422753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21945600" cy="172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عنوان الشريحة</a:t>
            </a:r>
          </a:p>
        </p:txBody>
      </p:sp>
      <p:sp>
        <p:nvSpPr>
          <p:cNvPr id="3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8577" cy="848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2001419" y="12706508"/>
            <a:ext cx="381162" cy="422753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lnSpc>
                <a:spcPct val="100000"/>
              </a:lnSpc>
              <a:defRPr sz="2000">
                <a:solidFill>
                  <a:srgbClr val="5E5E5E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1pPr>
      <a:lvl2pPr marL="0" marR="0" indent="457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2pPr>
      <a:lvl3pPr marL="0" marR="0" indent="914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3pPr>
      <a:lvl4pPr marL="0" marR="0" indent="1371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4pPr>
      <a:lvl5pPr marL="0" marR="0" indent="18288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5pPr>
      <a:lvl6pPr marL="0" marR="0" indent="22860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6pPr>
      <a:lvl7pPr marL="0" marR="0" indent="2743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7pPr>
      <a:lvl8pPr marL="0" marR="0" indent="3200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8pPr>
      <a:lvl9pPr marL="0" marR="0" indent="3657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9pPr>
    </p:titleStyle>
    <p:bodyStyle>
      <a:lvl1pPr marL="5461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1pPr>
      <a:lvl2pPr marL="10922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2pPr>
      <a:lvl3pPr marL="16383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3pPr>
      <a:lvl4pPr marL="21844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4pPr>
      <a:lvl5pPr marL="27305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5pPr>
      <a:lvl6pPr marL="32766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6pPr>
      <a:lvl7pPr marL="38227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7pPr>
      <a:lvl8pPr marL="43688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8pPr>
      <a:lvl9pPr marL="49149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.jpe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1.png"/><Relationship Id="rId6" Type="http://schemas.openxmlformats.org/officeDocument/2006/relationships/image" Target="../media/image16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.jpe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1.png"/><Relationship Id="rId6" Type="http://schemas.openxmlformats.org/officeDocument/2006/relationships/image" Target="../media/image17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.jpe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1.png"/><Relationship Id="rId6" Type="http://schemas.openxmlformats.org/officeDocument/2006/relationships/image" Target="../media/image18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.jpeg"/><Relationship Id="rId3" Type="http://schemas.openxmlformats.org/officeDocument/2006/relationships/image" Target="../media/image1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.jpeg"/><Relationship Id="rId3" Type="http://schemas.openxmlformats.org/officeDocument/2006/relationships/image" Target="../media/image1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.jpeg"/><Relationship Id="rId3" Type="http://schemas.openxmlformats.org/officeDocument/2006/relationships/hyperlink" Target="https://www.refaheducation.com/ar" TargetMode="External"/><Relationship Id="rId4" Type="http://schemas.openxmlformats.org/officeDocument/2006/relationships/hyperlink" Target="https://t.me/RAFAH_JUNIOR" TargetMode="Externa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.jpe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.jpe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5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.jpe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.jpe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6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.jpe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.jpe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1.png"/><Relationship Id="rId6" Type="http://schemas.openxmlformats.org/officeDocument/2006/relationships/image" Target="../media/image14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.jpe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1.png"/><Relationship Id="rId6" Type="http://schemas.openxmlformats.org/officeDocument/2006/relationships/image" Target="../media/image1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صورة" descr="صورة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785609" y="11830680"/>
            <a:ext cx="1536745" cy="1888002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( ١-٢) مهارة حل المسألة"/>
          <p:cNvSpPr txBox="1"/>
          <p:nvPr/>
        </p:nvSpPr>
        <p:spPr>
          <a:xfrm>
            <a:off x="7111370" y="5250997"/>
            <a:ext cx="8614114" cy="1530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300">
                <a:solidFill>
                  <a:srgbClr val="C4552A"/>
                </a:solidFill>
                <a:latin typeface="Canela Text Bold"/>
                <a:ea typeface="Canela Text Bold"/>
                <a:cs typeface="Canela Text Bold"/>
                <a:sym typeface="Canela Text Bold"/>
              </a:defRPr>
            </a:lvl1pPr>
          </a:lstStyle>
          <a:p>
            <a:pPr rtl="0">
              <a:defRPr/>
            </a:pPr>
            <a:r>
              <a:t>( ١-٢) مهارة حل المسألة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صورة" descr="صورة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785609" y="11830680"/>
            <a:ext cx="1536745" cy="188800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12" name="تجميع"/>
          <p:cNvGrpSpPr/>
          <p:nvPr/>
        </p:nvGrpSpPr>
        <p:grpSpPr>
          <a:xfrm>
            <a:off x="2069404" y="10916480"/>
            <a:ext cx="5341892" cy="1556315"/>
            <a:chOff x="0" y="0"/>
            <a:chExt cx="5341890" cy="1556313"/>
          </a:xfrm>
        </p:grpSpPr>
        <p:pic>
          <p:nvPicPr>
            <p:cNvPr id="210" name="معرض الصور" descr="معرض الصور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0" t="4765" r="0" b="4765"/>
            <a:stretch>
              <a:fillRect/>
            </a:stretch>
          </p:blipFill>
          <p:spPr>
            <a:xfrm>
              <a:off x="0" y="0"/>
              <a:ext cx="5341891" cy="15563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11" name="الكتاب صفحة ١٧"/>
            <p:cNvSpPr txBox="1"/>
            <p:nvPr/>
          </p:nvSpPr>
          <p:spPr>
            <a:xfrm>
              <a:off x="1411170" y="569368"/>
              <a:ext cx="3090637" cy="627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400">
                  <a:latin typeface="Geeza Pro Bold"/>
                  <a:ea typeface="Geeza Pro Bold"/>
                  <a:cs typeface="Geeza Pro Bold"/>
                  <a:sym typeface="Geeza Pro Bold"/>
                </a:defRPr>
              </a:lvl1pPr>
            </a:lstStyle>
            <a:p>
              <a:pPr rtl="0">
                <a:defRPr/>
              </a:pPr>
              <a:r>
                <a:t>الكتاب صفحة ١٧</a:t>
              </a:r>
            </a:p>
          </p:txBody>
        </p:sp>
      </p:grpSp>
      <p:pic>
        <p:nvPicPr>
          <p:cNvPr id="213" name="معرض الصور" descr="معرض الصور"/>
          <p:cNvPicPr>
            <a:picLocks noChangeAspect="1"/>
          </p:cNvPicPr>
          <p:nvPr/>
        </p:nvPicPr>
        <p:blipFill>
          <a:blip r:embed="rId5">
            <a:extLst/>
          </a:blip>
          <a:srcRect l="0" t="569" r="0" b="569"/>
          <a:stretch>
            <a:fillRect/>
          </a:stretch>
        </p:blipFill>
        <p:spPr>
          <a:xfrm>
            <a:off x="4589866" y="1318745"/>
            <a:ext cx="16057762" cy="127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4" name="معرض الصور" descr="معرض الصور"/>
          <p:cNvPicPr>
            <a:picLocks noChangeAspect="1"/>
          </p:cNvPicPr>
          <p:nvPr/>
        </p:nvPicPr>
        <p:blipFill>
          <a:blip r:embed="rId6">
            <a:extLst/>
          </a:blip>
          <a:srcRect l="902" t="0" r="902" b="0"/>
          <a:stretch>
            <a:fillRect/>
          </a:stretch>
        </p:blipFill>
        <p:spPr>
          <a:xfrm>
            <a:off x="8427013" y="4786829"/>
            <a:ext cx="9100191" cy="4960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صورة" descr="صورة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785609" y="11830680"/>
            <a:ext cx="1536745" cy="188800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19" name="تجميع"/>
          <p:cNvGrpSpPr/>
          <p:nvPr/>
        </p:nvGrpSpPr>
        <p:grpSpPr>
          <a:xfrm>
            <a:off x="2069404" y="10916480"/>
            <a:ext cx="5341892" cy="1556315"/>
            <a:chOff x="0" y="0"/>
            <a:chExt cx="5341890" cy="1556313"/>
          </a:xfrm>
        </p:grpSpPr>
        <p:pic>
          <p:nvPicPr>
            <p:cNvPr id="217" name="معرض الصور" descr="معرض الصور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0" t="4765" r="0" b="4765"/>
            <a:stretch>
              <a:fillRect/>
            </a:stretch>
          </p:blipFill>
          <p:spPr>
            <a:xfrm>
              <a:off x="0" y="0"/>
              <a:ext cx="5341891" cy="15563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18" name="الكتاب صفحة ١٧"/>
            <p:cNvSpPr txBox="1"/>
            <p:nvPr/>
          </p:nvSpPr>
          <p:spPr>
            <a:xfrm>
              <a:off x="1411170" y="569368"/>
              <a:ext cx="3090637" cy="627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400">
                  <a:latin typeface="Geeza Pro Bold"/>
                  <a:ea typeface="Geeza Pro Bold"/>
                  <a:cs typeface="Geeza Pro Bold"/>
                  <a:sym typeface="Geeza Pro Bold"/>
                </a:defRPr>
              </a:lvl1pPr>
            </a:lstStyle>
            <a:p>
              <a:pPr rtl="0">
                <a:defRPr/>
              </a:pPr>
              <a:r>
                <a:t>الكتاب صفحة ١٧</a:t>
              </a:r>
            </a:p>
          </p:txBody>
        </p:sp>
      </p:grpSp>
      <p:pic>
        <p:nvPicPr>
          <p:cNvPr id="220" name="معرض الصور" descr="معرض الصور"/>
          <p:cNvPicPr>
            <a:picLocks noChangeAspect="1"/>
          </p:cNvPicPr>
          <p:nvPr/>
        </p:nvPicPr>
        <p:blipFill>
          <a:blip r:embed="rId5">
            <a:extLst/>
          </a:blip>
          <a:srcRect l="0" t="569" r="0" b="569"/>
          <a:stretch>
            <a:fillRect/>
          </a:stretch>
        </p:blipFill>
        <p:spPr>
          <a:xfrm>
            <a:off x="4589866" y="1318745"/>
            <a:ext cx="16057762" cy="127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معرض الصور" descr="معرض الصور"/>
          <p:cNvPicPr>
            <a:picLocks noChangeAspect="1"/>
          </p:cNvPicPr>
          <p:nvPr/>
        </p:nvPicPr>
        <p:blipFill>
          <a:blip r:embed="rId6">
            <a:extLst/>
          </a:blip>
          <a:srcRect l="0" t="638" r="0" b="638"/>
          <a:stretch>
            <a:fillRect/>
          </a:stretch>
        </p:blipFill>
        <p:spPr>
          <a:xfrm>
            <a:off x="14160706" y="2762907"/>
            <a:ext cx="7619776" cy="40746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صورة" descr="صورة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785609" y="11830680"/>
            <a:ext cx="1536745" cy="188800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26" name="تجميع"/>
          <p:cNvGrpSpPr/>
          <p:nvPr/>
        </p:nvGrpSpPr>
        <p:grpSpPr>
          <a:xfrm>
            <a:off x="2069404" y="10916480"/>
            <a:ext cx="5341892" cy="1556315"/>
            <a:chOff x="0" y="0"/>
            <a:chExt cx="5341890" cy="1556313"/>
          </a:xfrm>
        </p:grpSpPr>
        <p:pic>
          <p:nvPicPr>
            <p:cNvPr id="224" name="معرض الصور" descr="معرض الصور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0" t="4765" r="0" b="4765"/>
            <a:stretch>
              <a:fillRect/>
            </a:stretch>
          </p:blipFill>
          <p:spPr>
            <a:xfrm>
              <a:off x="0" y="0"/>
              <a:ext cx="5341891" cy="15563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25" name="الكتاب صفحة ١٧"/>
            <p:cNvSpPr txBox="1"/>
            <p:nvPr/>
          </p:nvSpPr>
          <p:spPr>
            <a:xfrm>
              <a:off x="1411170" y="569368"/>
              <a:ext cx="3090637" cy="627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400">
                  <a:latin typeface="Geeza Pro Bold"/>
                  <a:ea typeface="Geeza Pro Bold"/>
                  <a:cs typeface="Geeza Pro Bold"/>
                  <a:sym typeface="Geeza Pro Bold"/>
                </a:defRPr>
              </a:lvl1pPr>
            </a:lstStyle>
            <a:p>
              <a:pPr rtl="0">
                <a:defRPr/>
              </a:pPr>
              <a:r>
                <a:t>الكتاب صفحة ١٧</a:t>
              </a:r>
            </a:p>
          </p:txBody>
        </p:sp>
      </p:grpSp>
      <p:pic>
        <p:nvPicPr>
          <p:cNvPr id="227" name="معرض الصور" descr="معرض الصور"/>
          <p:cNvPicPr>
            <a:picLocks noChangeAspect="1"/>
          </p:cNvPicPr>
          <p:nvPr/>
        </p:nvPicPr>
        <p:blipFill>
          <a:blip r:embed="rId5">
            <a:extLst/>
          </a:blip>
          <a:srcRect l="0" t="569" r="0" b="569"/>
          <a:stretch>
            <a:fillRect/>
          </a:stretch>
        </p:blipFill>
        <p:spPr>
          <a:xfrm>
            <a:off x="4589866" y="1318745"/>
            <a:ext cx="16057762" cy="127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8" name="معرض الصور" descr="معرض الصور"/>
          <p:cNvPicPr>
            <a:picLocks noChangeAspect="1"/>
          </p:cNvPicPr>
          <p:nvPr/>
        </p:nvPicPr>
        <p:blipFill>
          <a:blip r:embed="rId6">
            <a:extLst/>
          </a:blip>
          <a:srcRect l="0" t="7371" r="0" b="7371"/>
          <a:stretch>
            <a:fillRect/>
          </a:stretch>
        </p:blipFill>
        <p:spPr>
          <a:xfrm>
            <a:off x="6775684" y="3239533"/>
            <a:ext cx="11686125" cy="23738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صورة" descr="صورة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785609" y="11830680"/>
            <a:ext cx="1536745" cy="1888002"/>
          </a:xfrm>
          <a:prstGeom prst="rect">
            <a:avLst/>
          </a:prstGeom>
          <a:ln w="12700">
            <a:miter lim="400000"/>
          </a:ln>
        </p:spPr>
      </p:pic>
      <p:sp>
        <p:nvSpPr>
          <p:cNvPr id="231" name="التقويم"/>
          <p:cNvSpPr txBox="1"/>
          <p:nvPr/>
        </p:nvSpPr>
        <p:spPr>
          <a:xfrm>
            <a:off x="9297962" y="3394453"/>
            <a:ext cx="4415500" cy="1348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000">
                <a:solidFill>
                  <a:srgbClr val="C4552A"/>
                </a:solidFill>
                <a:latin typeface="Canela Text Bold"/>
                <a:ea typeface="Canela Text Bold"/>
                <a:cs typeface="Canela Text Bold"/>
                <a:sym typeface="Canela Text Bold"/>
              </a:defRPr>
            </a:lvl1pPr>
          </a:lstStyle>
          <a:p>
            <a:pPr rtl="0">
              <a:defRPr/>
            </a:pPr>
            <a:r>
              <a:t>التقويم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صورة" descr="صورة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785609" y="11830680"/>
            <a:ext cx="1536745" cy="1888002"/>
          </a:xfrm>
          <a:prstGeom prst="rect">
            <a:avLst/>
          </a:prstGeom>
          <a:ln w="12700">
            <a:miter lim="400000"/>
          </a:ln>
        </p:spPr>
      </p:pic>
      <p:sp>
        <p:nvSpPr>
          <p:cNvPr id="234" name="الواجب"/>
          <p:cNvSpPr txBox="1"/>
          <p:nvPr/>
        </p:nvSpPr>
        <p:spPr>
          <a:xfrm>
            <a:off x="9297962" y="3394453"/>
            <a:ext cx="4415500" cy="1348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000">
                <a:solidFill>
                  <a:srgbClr val="C4552A"/>
                </a:solidFill>
                <a:latin typeface="Canela Text Bold"/>
                <a:ea typeface="Canela Text Bold"/>
                <a:cs typeface="Canela Text Bold"/>
                <a:sym typeface="Canela Tex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مستطيل">
            <a:hlinkClick r:id="rId3" invalidUrl="" action="" tgtFrame="" tooltip="" history="1" highlightClick="0" endSnd="0"/>
          </p:cNvPr>
          <p:cNvSpPr/>
          <p:nvPr/>
        </p:nvSpPr>
        <p:spPr>
          <a:xfrm rot="21385631">
            <a:off x="9689330" y="5804815"/>
            <a:ext cx="6212698" cy="1114997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237" name="مستطيل">
            <a:hlinkClick r:id="rId4" invalidUrl="" action="" tgtFrame="" tooltip="" history="1" highlightClick="0" endSnd="0"/>
          </p:cNvPr>
          <p:cNvSpPr/>
          <p:nvPr/>
        </p:nvSpPr>
        <p:spPr>
          <a:xfrm rot="21385631">
            <a:off x="10380576" y="8045110"/>
            <a:ext cx="1089841" cy="1047276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صورة" descr="صورة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785609" y="11830680"/>
            <a:ext cx="1536745" cy="1888002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فكرة الدرس"/>
          <p:cNvSpPr txBox="1"/>
          <p:nvPr/>
        </p:nvSpPr>
        <p:spPr>
          <a:xfrm rot="20757825">
            <a:off x="8351283" y="4446273"/>
            <a:ext cx="4170523" cy="1601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300" u="sng">
                <a:solidFill>
                  <a:srgbClr val="C4552A"/>
                </a:solidFill>
                <a:latin typeface="Canela Text Bold"/>
                <a:ea typeface="Canela Text Bold"/>
                <a:cs typeface="Canela Text Bold"/>
                <a:sym typeface="Canela Text Bold"/>
              </a:defRPr>
            </a:lvl1pPr>
          </a:lstStyle>
          <a:p>
            <a:pPr rtl="0">
              <a:defRPr/>
            </a:pPr>
            <a:r>
              <a:t>فكرة الدرس</a:t>
            </a:r>
          </a:p>
        </p:txBody>
      </p:sp>
      <p:sp>
        <p:nvSpPr>
          <p:cNvPr id="156" name="استعمل الخطوات الأربع لحل المسألة"/>
          <p:cNvSpPr txBox="1"/>
          <p:nvPr/>
        </p:nvSpPr>
        <p:spPr>
          <a:xfrm rot="20757825">
            <a:off x="7025612" y="6610191"/>
            <a:ext cx="8951557" cy="1054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>
                <a:solidFill>
                  <a:schemeClr val="accent1"/>
                </a:solidFill>
                <a:latin typeface="Canela Text Bold"/>
                <a:ea typeface="Canela Text Bold"/>
                <a:cs typeface="Canela Text Bold"/>
                <a:sym typeface="Canela Text Bold"/>
              </a:defRPr>
            </a:lvl1pPr>
          </a:lstStyle>
          <a:p>
            <a:pPr rtl="0">
              <a:defRPr/>
            </a:pPr>
            <a:r>
              <a:t>استعمل الخطوات الأربع لحل المسألة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صورة" descr="صورة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785609" y="11830680"/>
            <a:ext cx="1536745" cy="188800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61" name="تجميع"/>
          <p:cNvGrpSpPr/>
          <p:nvPr/>
        </p:nvGrpSpPr>
        <p:grpSpPr>
          <a:xfrm>
            <a:off x="2069404" y="10916480"/>
            <a:ext cx="5341892" cy="1556315"/>
            <a:chOff x="0" y="0"/>
            <a:chExt cx="5341890" cy="1556313"/>
          </a:xfrm>
        </p:grpSpPr>
        <p:pic>
          <p:nvPicPr>
            <p:cNvPr id="159" name="معرض الصور" descr="معرض الصور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0" t="4765" r="0" b="4765"/>
            <a:stretch>
              <a:fillRect/>
            </a:stretch>
          </p:blipFill>
          <p:spPr>
            <a:xfrm>
              <a:off x="0" y="0"/>
              <a:ext cx="5341891" cy="15563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60" name="الكتاب صفحة ١٦"/>
            <p:cNvSpPr txBox="1"/>
            <p:nvPr/>
          </p:nvSpPr>
          <p:spPr>
            <a:xfrm>
              <a:off x="1411170" y="569368"/>
              <a:ext cx="3090637" cy="627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400">
                  <a:latin typeface="Geeza Pro Bold"/>
                  <a:ea typeface="Geeza Pro Bold"/>
                  <a:cs typeface="Geeza Pro Bold"/>
                  <a:sym typeface="Geeza Pro Bold"/>
                </a:defRPr>
              </a:lvl1pPr>
            </a:lstStyle>
            <a:p>
              <a:pPr rtl="0">
                <a:defRPr/>
              </a:pPr>
              <a:r>
                <a:t>الكتاب صفحة ١٦</a:t>
              </a:r>
            </a:p>
          </p:txBody>
        </p:sp>
      </p:grpSp>
      <p:pic>
        <p:nvPicPr>
          <p:cNvPr id="162" name="معرض الصور" descr="معرض الصور"/>
          <p:cNvPicPr>
            <a:picLocks noChangeAspect="1"/>
          </p:cNvPicPr>
          <p:nvPr/>
        </p:nvPicPr>
        <p:blipFill>
          <a:blip r:embed="rId5">
            <a:extLst/>
          </a:blip>
          <a:srcRect l="1095" t="0" r="1095" b="0"/>
          <a:stretch>
            <a:fillRect/>
          </a:stretch>
        </p:blipFill>
        <p:spPr>
          <a:xfrm>
            <a:off x="10190642" y="5030165"/>
            <a:ext cx="11887708" cy="34683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معرض الصور" descr="معرض الصور"/>
          <p:cNvPicPr>
            <a:picLocks noChangeAspect="1"/>
          </p:cNvPicPr>
          <p:nvPr/>
        </p:nvPicPr>
        <p:blipFill>
          <a:blip r:embed="rId6">
            <a:extLst/>
          </a:blip>
          <a:srcRect l="0" t="683" r="0" b="683"/>
          <a:stretch>
            <a:fillRect/>
          </a:stretch>
        </p:blipFill>
        <p:spPr>
          <a:xfrm>
            <a:off x="4304361" y="2578513"/>
            <a:ext cx="5885775" cy="83366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صورة" descr="صورة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785609" y="11830680"/>
            <a:ext cx="1536745" cy="188800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68" name="تجميع"/>
          <p:cNvGrpSpPr/>
          <p:nvPr/>
        </p:nvGrpSpPr>
        <p:grpSpPr>
          <a:xfrm>
            <a:off x="2069404" y="10916480"/>
            <a:ext cx="5341892" cy="1556315"/>
            <a:chOff x="0" y="0"/>
            <a:chExt cx="5341890" cy="1556313"/>
          </a:xfrm>
        </p:grpSpPr>
        <p:pic>
          <p:nvPicPr>
            <p:cNvPr id="166" name="معرض الصور" descr="معرض الصور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0" t="4765" r="0" b="4765"/>
            <a:stretch>
              <a:fillRect/>
            </a:stretch>
          </p:blipFill>
          <p:spPr>
            <a:xfrm>
              <a:off x="0" y="0"/>
              <a:ext cx="5341891" cy="15563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67" name="الكتاب صفحة ١٦"/>
            <p:cNvSpPr txBox="1"/>
            <p:nvPr/>
          </p:nvSpPr>
          <p:spPr>
            <a:xfrm>
              <a:off x="1411170" y="569368"/>
              <a:ext cx="3090637" cy="627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400">
                  <a:latin typeface="Geeza Pro Bold"/>
                  <a:ea typeface="Geeza Pro Bold"/>
                  <a:cs typeface="Geeza Pro Bold"/>
                  <a:sym typeface="Geeza Pro Bold"/>
                </a:defRPr>
              </a:lvl1pPr>
            </a:lstStyle>
            <a:p>
              <a:pPr rtl="0">
                <a:defRPr/>
              </a:pPr>
              <a:r>
                <a:t>الكتاب صفحة ١٦</a:t>
              </a:r>
            </a:p>
          </p:txBody>
        </p:sp>
      </p:grpSp>
      <p:pic>
        <p:nvPicPr>
          <p:cNvPr id="169" name="معرض الصور" descr="معرض الصور"/>
          <p:cNvPicPr>
            <a:picLocks noChangeAspect="1"/>
          </p:cNvPicPr>
          <p:nvPr/>
        </p:nvPicPr>
        <p:blipFill>
          <a:blip r:embed="rId5">
            <a:extLst/>
          </a:blip>
          <a:srcRect l="0" t="2087" r="0" b="2087"/>
          <a:stretch>
            <a:fillRect/>
          </a:stretch>
        </p:blipFill>
        <p:spPr>
          <a:xfrm>
            <a:off x="7346104" y="1573276"/>
            <a:ext cx="11297798" cy="105694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صورة" descr="صورة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785609" y="11830680"/>
            <a:ext cx="1536745" cy="188800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74" name="تجميع"/>
          <p:cNvGrpSpPr/>
          <p:nvPr/>
        </p:nvGrpSpPr>
        <p:grpSpPr>
          <a:xfrm>
            <a:off x="2069404" y="10916480"/>
            <a:ext cx="5341892" cy="1556315"/>
            <a:chOff x="0" y="0"/>
            <a:chExt cx="5341890" cy="1556313"/>
          </a:xfrm>
        </p:grpSpPr>
        <p:pic>
          <p:nvPicPr>
            <p:cNvPr id="172" name="معرض الصور" descr="معرض الصور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0" t="4765" r="0" b="4765"/>
            <a:stretch>
              <a:fillRect/>
            </a:stretch>
          </p:blipFill>
          <p:spPr>
            <a:xfrm>
              <a:off x="0" y="0"/>
              <a:ext cx="5341891" cy="15563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73" name="الكتاب صفحة ١٧"/>
            <p:cNvSpPr txBox="1"/>
            <p:nvPr/>
          </p:nvSpPr>
          <p:spPr>
            <a:xfrm>
              <a:off x="1411170" y="569368"/>
              <a:ext cx="3090637" cy="627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400">
                  <a:latin typeface="Geeza Pro Bold"/>
                  <a:ea typeface="Geeza Pro Bold"/>
                  <a:cs typeface="Geeza Pro Bold"/>
                  <a:sym typeface="Geeza Pro Bold"/>
                </a:defRPr>
              </a:lvl1pPr>
            </a:lstStyle>
            <a:p>
              <a:pPr rtl="0">
                <a:defRPr/>
              </a:pPr>
              <a:r>
                <a:t>الكتاب صفحة ١٧</a:t>
              </a:r>
            </a:p>
          </p:txBody>
        </p:sp>
      </p:grpSp>
      <p:pic>
        <p:nvPicPr>
          <p:cNvPr id="175" name="معرض الصور" descr="معرض الصور"/>
          <p:cNvPicPr>
            <a:picLocks noChangeAspect="1"/>
          </p:cNvPicPr>
          <p:nvPr/>
        </p:nvPicPr>
        <p:blipFill>
          <a:blip r:embed="rId5">
            <a:extLst/>
          </a:blip>
          <a:srcRect l="0" t="298" r="0" b="298"/>
          <a:stretch>
            <a:fillRect/>
          </a:stretch>
        </p:blipFill>
        <p:spPr>
          <a:xfrm>
            <a:off x="4806292" y="1215235"/>
            <a:ext cx="15186082" cy="13659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معرض الصور" descr="معرض الصور"/>
          <p:cNvPicPr>
            <a:picLocks noChangeAspect="1"/>
          </p:cNvPicPr>
          <p:nvPr/>
        </p:nvPicPr>
        <p:blipFill>
          <a:blip r:embed="rId6">
            <a:extLst/>
          </a:blip>
          <a:srcRect l="123" t="0" r="123" b="0"/>
          <a:stretch>
            <a:fillRect/>
          </a:stretch>
        </p:blipFill>
        <p:spPr>
          <a:xfrm>
            <a:off x="9735996" y="2775964"/>
            <a:ext cx="12233671" cy="42059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معرض الصور" descr="معرض الصور"/>
          <p:cNvPicPr>
            <a:picLocks noChangeAspect="1"/>
          </p:cNvPicPr>
          <p:nvPr/>
        </p:nvPicPr>
        <p:blipFill>
          <a:blip r:embed="rId7">
            <a:extLst/>
          </a:blip>
          <a:srcRect l="0" t="268" r="0" b="268"/>
          <a:stretch>
            <a:fillRect/>
          </a:stretch>
        </p:blipFill>
        <p:spPr>
          <a:xfrm>
            <a:off x="9593402" y="7176627"/>
            <a:ext cx="12112684" cy="41317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صورة" descr="صورة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785609" y="11830680"/>
            <a:ext cx="1536745" cy="188800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2" name="تجميع"/>
          <p:cNvGrpSpPr/>
          <p:nvPr/>
        </p:nvGrpSpPr>
        <p:grpSpPr>
          <a:xfrm>
            <a:off x="2069404" y="10916480"/>
            <a:ext cx="5341892" cy="1556315"/>
            <a:chOff x="0" y="0"/>
            <a:chExt cx="5341890" cy="1556313"/>
          </a:xfrm>
        </p:grpSpPr>
        <p:pic>
          <p:nvPicPr>
            <p:cNvPr id="180" name="معرض الصور" descr="معرض الصور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0" t="4765" r="0" b="4765"/>
            <a:stretch>
              <a:fillRect/>
            </a:stretch>
          </p:blipFill>
          <p:spPr>
            <a:xfrm>
              <a:off x="0" y="0"/>
              <a:ext cx="5341891" cy="15563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81" name="الكتاب صفحة ١٧"/>
            <p:cNvSpPr txBox="1"/>
            <p:nvPr/>
          </p:nvSpPr>
          <p:spPr>
            <a:xfrm>
              <a:off x="1411170" y="569368"/>
              <a:ext cx="3090637" cy="627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400">
                  <a:latin typeface="Geeza Pro Bold"/>
                  <a:ea typeface="Geeza Pro Bold"/>
                  <a:cs typeface="Geeza Pro Bold"/>
                  <a:sym typeface="Geeza Pro Bold"/>
                </a:defRPr>
              </a:lvl1pPr>
            </a:lstStyle>
            <a:p>
              <a:pPr rtl="0">
                <a:defRPr/>
              </a:pPr>
              <a:r>
                <a:t>الكتاب صفحة ١٧</a:t>
              </a:r>
            </a:p>
          </p:txBody>
        </p:sp>
      </p:grpSp>
      <p:pic>
        <p:nvPicPr>
          <p:cNvPr id="183" name="معرض الصور" descr="معرض الصور"/>
          <p:cNvPicPr>
            <a:picLocks noChangeAspect="1"/>
          </p:cNvPicPr>
          <p:nvPr/>
        </p:nvPicPr>
        <p:blipFill>
          <a:blip r:embed="rId5">
            <a:extLst/>
          </a:blip>
          <a:srcRect l="0" t="4099" r="0" b="4099"/>
          <a:stretch>
            <a:fillRect/>
          </a:stretch>
        </p:blipFill>
        <p:spPr>
          <a:xfrm>
            <a:off x="9604957" y="2983466"/>
            <a:ext cx="12012925" cy="378199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معرض الصور" descr="معرض الصور"/>
          <p:cNvPicPr>
            <a:picLocks noChangeAspect="1"/>
          </p:cNvPicPr>
          <p:nvPr/>
        </p:nvPicPr>
        <p:blipFill>
          <a:blip r:embed="rId6">
            <a:extLst/>
          </a:blip>
          <a:srcRect l="0" t="2130" r="0" b="2130"/>
          <a:stretch>
            <a:fillRect/>
          </a:stretch>
        </p:blipFill>
        <p:spPr>
          <a:xfrm>
            <a:off x="9976469" y="8372881"/>
            <a:ext cx="11654658" cy="375513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معرض الصور" descr="معرض الصور"/>
          <p:cNvPicPr>
            <a:picLocks noChangeAspect="1"/>
          </p:cNvPicPr>
          <p:nvPr/>
        </p:nvPicPr>
        <p:blipFill>
          <a:blip r:embed="rId7">
            <a:extLst/>
          </a:blip>
          <a:srcRect l="0" t="298" r="0" b="298"/>
          <a:stretch>
            <a:fillRect/>
          </a:stretch>
        </p:blipFill>
        <p:spPr>
          <a:xfrm>
            <a:off x="4806292" y="1215235"/>
            <a:ext cx="15186082" cy="13659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صورة" descr="صورة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785609" y="11830680"/>
            <a:ext cx="1536745" cy="188800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0" name="تجميع"/>
          <p:cNvGrpSpPr/>
          <p:nvPr/>
        </p:nvGrpSpPr>
        <p:grpSpPr>
          <a:xfrm>
            <a:off x="2069404" y="10916480"/>
            <a:ext cx="5341892" cy="1556315"/>
            <a:chOff x="0" y="0"/>
            <a:chExt cx="5341890" cy="1556313"/>
          </a:xfrm>
        </p:grpSpPr>
        <p:pic>
          <p:nvPicPr>
            <p:cNvPr id="188" name="معرض الصور" descr="معرض الصور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0" t="4765" r="0" b="4765"/>
            <a:stretch>
              <a:fillRect/>
            </a:stretch>
          </p:blipFill>
          <p:spPr>
            <a:xfrm>
              <a:off x="0" y="0"/>
              <a:ext cx="5341891" cy="15563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89" name="الكتاب صفحة ١٧"/>
            <p:cNvSpPr txBox="1"/>
            <p:nvPr/>
          </p:nvSpPr>
          <p:spPr>
            <a:xfrm>
              <a:off x="1411170" y="569368"/>
              <a:ext cx="3090637" cy="627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400">
                  <a:latin typeface="Geeza Pro Bold"/>
                  <a:ea typeface="Geeza Pro Bold"/>
                  <a:cs typeface="Geeza Pro Bold"/>
                  <a:sym typeface="Geeza Pro Bold"/>
                </a:defRPr>
              </a:lvl1pPr>
            </a:lstStyle>
            <a:p>
              <a:pPr rtl="0">
                <a:defRPr/>
              </a:pPr>
              <a:r>
                <a:t>الكتاب صفحة ١٧</a:t>
              </a:r>
            </a:p>
          </p:txBody>
        </p:sp>
      </p:grpSp>
      <p:pic>
        <p:nvPicPr>
          <p:cNvPr id="191" name="معرض الصور" descr="معرض الصور"/>
          <p:cNvPicPr>
            <a:picLocks noChangeAspect="1"/>
          </p:cNvPicPr>
          <p:nvPr/>
        </p:nvPicPr>
        <p:blipFill>
          <a:blip r:embed="rId5">
            <a:extLst/>
          </a:blip>
          <a:srcRect l="0" t="569" r="0" b="569"/>
          <a:stretch>
            <a:fillRect/>
          </a:stretch>
        </p:blipFill>
        <p:spPr>
          <a:xfrm>
            <a:off x="4589866" y="1318745"/>
            <a:ext cx="16057762" cy="127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معرض الصور" descr="معرض الصور"/>
          <p:cNvPicPr>
            <a:picLocks noChangeAspect="1"/>
          </p:cNvPicPr>
          <p:nvPr/>
        </p:nvPicPr>
        <p:blipFill>
          <a:blip r:embed="rId6">
            <a:extLst/>
          </a:blip>
          <a:srcRect l="0" t="398" r="0" b="398"/>
          <a:stretch>
            <a:fillRect/>
          </a:stretch>
        </p:blipFill>
        <p:spPr>
          <a:xfrm>
            <a:off x="7169347" y="2437422"/>
            <a:ext cx="9117512" cy="127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3" name="معرض الصور" descr="معرض الصور"/>
          <p:cNvPicPr>
            <a:picLocks noChangeAspect="1"/>
          </p:cNvPicPr>
          <p:nvPr/>
        </p:nvPicPr>
        <p:blipFill>
          <a:blip r:embed="rId7">
            <a:extLst/>
          </a:blip>
          <a:srcRect l="0" t="375" r="0" b="375"/>
          <a:stretch>
            <a:fillRect/>
          </a:stretch>
        </p:blipFill>
        <p:spPr>
          <a:xfrm>
            <a:off x="14780676" y="3947802"/>
            <a:ext cx="7182698" cy="31302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صورة" descr="صورة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785609" y="11830680"/>
            <a:ext cx="1536745" cy="188800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8" name="تجميع"/>
          <p:cNvGrpSpPr/>
          <p:nvPr/>
        </p:nvGrpSpPr>
        <p:grpSpPr>
          <a:xfrm>
            <a:off x="2069404" y="10916480"/>
            <a:ext cx="5341892" cy="1556315"/>
            <a:chOff x="0" y="0"/>
            <a:chExt cx="5341890" cy="1556313"/>
          </a:xfrm>
        </p:grpSpPr>
        <p:pic>
          <p:nvPicPr>
            <p:cNvPr id="196" name="معرض الصور" descr="معرض الصور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0" t="4765" r="0" b="4765"/>
            <a:stretch>
              <a:fillRect/>
            </a:stretch>
          </p:blipFill>
          <p:spPr>
            <a:xfrm>
              <a:off x="0" y="0"/>
              <a:ext cx="5341891" cy="15563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97" name="الكتاب صفحة ١٧"/>
            <p:cNvSpPr txBox="1"/>
            <p:nvPr/>
          </p:nvSpPr>
          <p:spPr>
            <a:xfrm>
              <a:off x="1411170" y="569368"/>
              <a:ext cx="3090637" cy="627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400">
                  <a:latin typeface="Geeza Pro Bold"/>
                  <a:ea typeface="Geeza Pro Bold"/>
                  <a:cs typeface="Geeza Pro Bold"/>
                  <a:sym typeface="Geeza Pro Bold"/>
                </a:defRPr>
              </a:lvl1pPr>
            </a:lstStyle>
            <a:p>
              <a:pPr rtl="0">
                <a:defRPr/>
              </a:pPr>
              <a:r>
                <a:t>الكتاب صفحة ١٧</a:t>
              </a:r>
            </a:p>
          </p:txBody>
        </p:sp>
      </p:grpSp>
      <p:pic>
        <p:nvPicPr>
          <p:cNvPr id="199" name="معرض الصور" descr="معرض الصور"/>
          <p:cNvPicPr>
            <a:picLocks noChangeAspect="1"/>
          </p:cNvPicPr>
          <p:nvPr/>
        </p:nvPicPr>
        <p:blipFill>
          <a:blip r:embed="rId5">
            <a:extLst/>
          </a:blip>
          <a:srcRect l="0" t="569" r="0" b="569"/>
          <a:stretch>
            <a:fillRect/>
          </a:stretch>
        </p:blipFill>
        <p:spPr>
          <a:xfrm>
            <a:off x="4589866" y="1318745"/>
            <a:ext cx="16057762" cy="127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معرض الصور" descr="معرض الصور"/>
          <p:cNvPicPr>
            <a:picLocks noChangeAspect="1"/>
          </p:cNvPicPr>
          <p:nvPr/>
        </p:nvPicPr>
        <p:blipFill>
          <a:blip r:embed="rId6">
            <a:extLst/>
          </a:blip>
          <a:srcRect l="0" t="3226" r="0" b="3226"/>
          <a:stretch>
            <a:fillRect/>
          </a:stretch>
        </p:blipFill>
        <p:spPr>
          <a:xfrm>
            <a:off x="7211307" y="4715013"/>
            <a:ext cx="12076368" cy="39557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صورة" descr="صورة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785609" y="11830680"/>
            <a:ext cx="1536745" cy="188800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05" name="تجميع"/>
          <p:cNvGrpSpPr/>
          <p:nvPr/>
        </p:nvGrpSpPr>
        <p:grpSpPr>
          <a:xfrm>
            <a:off x="2069404" y="10916480"/>
            <a:ext cx="5341892" cy="1556315"/>
            <a:chOff x="0" y="0"/>
            <a:chExt cx="5341890" cy="1556313"/>
          </a:xfrm>
        </p:grpSpPr>
        <p:pic>
          <p:nvPicPr>
            <p:cNvPr id="203" name="معرض الصور" descr="معرض الصور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0" t="4765" r="0" b="4765"/>
            <a:stretch>
              <a:fillRect/>
            </a:stretch>
          </p:blipFill>
          <p:spPr>
            <a:xfrm>
              <a:off x="0" y="0"/>
              <a:ext cx="5341891" cy="15563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04" name="الكتاب صفحة ١٧"/>
            <p:cNvSpPr txBox="1"/>
            <p:nvPr/>
          </p:nvSpPr>
          <p:spPr>
            <a:xfrm>
              <a:off x="1411170" y="569368"/>
              <a:ext cx="3090637" cy="627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400">
                  <a:latin typeface="Geeza Pro Bold"/>
                  <a:ea typeface="Geeza Pro Bold"/>
                  <a:cs typeface="Geeza Pro Bold"/>
                  <a:sym typeface="Geeza Pro Bold"/>
                </a:defRPr>
              </a:lvl1pPr>
            </a:lstStyle>
            <a:p>
              <a:pPr rtl="0">
                <a:defRPr/>
              </a:pPr>
              <a:r>
                <a:t>الكتاب صفحة ١٧</a:t>
              </a:r>
            </a:p>
          </p:txBody>
        </p:sp>
      </p:grpSp>
      <p:pic>
        <p:nvPicPr>
          <p:cNvPr id="206" name="معرض الصور" descr="معرض الصور"/>
          <p:cNvPicPr>
            <a:picLocks noChangeAspect="1"/>
          </p:cNvPicPr>
          <p:nvPr/>
        </p:nvPicPr>
        <p:blipFill>
          <a:blip r:embed="rId5">
            <a:extLst/>
          </a:blip>
          <a:srcRect l="0" t="569" r="0" b="569"/>
          <a:stretch>
            <a:fillRect/>
          </a:stretch>
        </p:blipFill>
        <p:spPr>
          <a:xfrm>
            <a:off x="4589866" y="1318745"/>
            <a:ext cx="16057762" cy="127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7" name="معرض الصور" descr="معرض الصور"/>
          <p:cNvPicPr>
            <a:picLocks noChangeAspect="1"/>
          </p:cNvPicPr>
          <p:nvPr/>
        </p:nvPicPr>
        <p:blipFill>
          <a:blip r:embed="rId6">
            <a:extLst/>
          </a:blip>
          <a:srcRect l="336" t="0" r="336" b="0"/>
          <a:stretch>
            <a:fillRect/>
          </a:stretch>
        </p:blipFill>
        <p:spPr>
          <a:xfrm>
            <a:off x="13102623" y="2656385"/>
            <a:ext cx="8924181" cy="37724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