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8"/>
  </p:notesMasterIdLst>
  <p:sldIdLst>
    <p:sldId id="256" r:id="rId2"/>
    <p:sldId id="258" r:id="rId3"/>
    <p:sldId id="273" r:id="rId4"/>
    <p:sldId id="257" r:id="rId5"/>
    <p:sldId id="302" r:id="rId6"/>
    <p:sldId id="268" r:id="rId7"/>
    <p:sldId id="276" r:id="rId8"/>
    <p:sldId id="260" r:id="rId9"/>
    <p:sldId id="267" r:id="rId10"/>
    <p:sldId id="277" r:id="rId11"/>
    <p:sldId id="283" r:id="rId12"/>
    <p:sldId id="265" r:id="rId13"/>
    <p:sldId id="301" r:id="rId14"/>
    <p:sldId id="278" r:id="rId15"/>
    <p:sldId id="274" r:id="rId16"/>
    <p:sldId id="280" r:id="rId17"/>
  </p:sldIdLst>
  <p:sldSz cx="9144000" cy="5143500" type="screen16x9"/>
  <p:notesSz cx="6858000" cy="9144000"/>
  <p:embeddedFontLst>
    <p:embeddedFont>
      <p:font typeface="Amasis MT Pro Medium" panose="02040604050005020304" pitchFamily="18" charset="0"/>
      <p:regular r:id="rId19"/>
      <p:italic r:id="rId20"/>
    </p:embeddedFon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Barlow Medium" panose="00000600000000000000" pitchFamily="2" charset="0"/>
      <p:regular r:id="rId25"/>
      <p:bold r:id="rId26"/>
      <p:italic r:id="rId27"/>
      <p:boldItalic r:id="rId28"/>
    </p:embeddedFont>
    <p:embeddedFont>
      <p:font typeface="Bebas Neue" panose="020B0606020202050201" pitchFamily="34" charset="0"/>
      <p:regular r:id="rId29"/>
    </p:embeddedFont>
    <p:embeddedFont>
      <p:font typeface="Chewy" panose="020B0604020202020204" charset="0"/>
      <p:regular r:id="rId30"/>
    </p:embeddedFont>
    <p:embeddedFont>
      <p:font typeface="Didact Gothic" panose="00000500000000000000" pitchFamily="2" charset="0"/>
      <p:regular r:id="rId31"/>
    </p:embeddedFont>
    <p:embeddedFont>
      <p:font typeface="Noto Sans" panose="020B0502040504020204" pitchFamily="34" charset="0"/>
      <p:regular r:id="rId32"/>
      <p:bold r:id="rId33"/>
      <p:italic r:id="rId34"/>
      <p:boldItalic r:id="rId35"/>
    </p:embeddedFont>
    <p:embeddedFont>
      <p:font typeface="Nunito Light" pitchFamily="2" charset="0"/>
      <p:regular r:id="rId36"/>
      <p:italic r:id="rId37"/>
    </p:embeddedFont>
    <p:embeddedFont>
      <p:font typeface="PT Sans" panose="020B0503020203020204" pitchFamily="34" charset="0"/>
      <p:regular r:id="rId38"/>
      <p:bold r:id="rId39"/>
      <p:italic r:id="rId40"/>
      <p:boldItalic r:id="rId41"/>
    </p:embeddedFont>
    <p:embeddedFont>
      <p:font typeface="Roboto Condensed Light" panose="02000000000000000000" pitchFamily="2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E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9F5689-B36F-4CC7-B25E-FF6FC0032943}">
  <a:tblStyle styleId="{019F5689-B36F-4CC7-B25E-FF6FC00329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EA480D-DF28-4F55-A23E-E8EB2A07B7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g10a4cfa67d4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0" name="Google Shape;3550;g10a4cfa67d4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" name="Google Shape;5416;g10a4cfa67d4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7" name="Google Shape;5417;g10a4cfa67d4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g10a4cfa67d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5" name="Google Shape;2495;g10a4cfa67d4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g10a4cfa67d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5" name="Google Shape;2495;g10a4cfa67d4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575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10a517de76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10a517de76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g10a4cfa67d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4" name="Google Shape;3264;g10a4cfa67d4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10a4cfa67d4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2" name="Google Shape;3692;g10a4cfa67d4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10a4cfa67d4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10a4cfa67d4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10a4cfa67d4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10a4cfa67d4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29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10a4cfa67d4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10a4cfa67d4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" name="Google Shape;3467;g10a4cfa67d4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8" name="Google Shape;3468;g10a4cfa67d4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0a4cfa67d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0a4cfa67d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0a4cfa67d4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0a4cfa67d4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11" name="Google Shape;711;p1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712" name="Google Shape;712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7" name="Google Shape;727;p1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728" name="Google Shape;728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36" name="Google Shape;736;p1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737" name="Google Shape;737;p1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738" name="Google Shape;738;p1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0" name="Google Shape;740;p1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1" name="Google Shape;741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3" name="Google Shape;743;p1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4" name="Google Shape;744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6" name="Google Shape;746;p1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747" name="Google Shape;747;p1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9" name="Google Shape;749;p16"/>
          <p:cNvSpPr txBox="1">
            <a:spLocks noGrp="1"/>
          </p:cNvSpPr>
          <p:nvPr>
            <p:ph type="title"/>
          </p:nvPr>
        </p:nvSpPr>
        <p:spPr>
          <a:xfrm>
            <a:off x="4323887" y="1288950"/>
            <a:ext cx="3966900" cy="18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6"/>
          <p:cNvSpPr txBox="1">
            <a:spLocks noGrp="1"/>
          </p:cNvSpPr>
          <p:nvPr>
            <p:ph type="subTitle" idx="1"/>
          </p:nvPr>
        </p:nvSpPr>
        <p:spPr>
          <a:xfrm>
            <a:off x="4323887" y="3198450"/>
            <a:ext cx="39702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1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53" name="Google Shape;753;p1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754" name="Google Shape;754;p1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1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9" name="Google Shape;769;p1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770" name="Google Shape;770;p1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" name="Google Shape;775;p1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1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1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78" name="Google Shape;778;p1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779" name="Google Shape;779;p1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780" name="Google Shape;780;p1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1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5" name="Google Shape;785;p1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86" name="Google Shape;786;p1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1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8" name="Google Shape;788;p1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789" name="Google Shape;789;p1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1" name="Google Shape;791;p17"/>
          <p:cNvSpPr txBox="1">
            <a:spLocks noGrp="1"/>
          </p:cNvSpPr>
          <p:nvPr>
            <p:ph type="title"/>
          </p:nvPr>
        </p:nvSpPr>
        <p:spPr>
          <a:xfrm>
            <a:off x="728620" y="1927125"/>
            <a:ext cx="458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7"/>
          <p:cNvSpPr txBox="1">
            <a:spLocks noGrp="1"/>
          </p:cNvSpPr>
          <p:nvPr>
            <p:ph type="subTitle" idx="1"/>
          </p:nvPr>
        </p:nvSpPr>
        <p:spPr>
          <a:xfrm>
            <a:off x="1030120" y="2576175"/>
            <a:ext cx="3979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1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95" name="Google Shape;795;p1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796" name="Google Shape;796;p1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1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1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1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1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1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1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1" name="Google Shape;811;p1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12" name="Google Shape;812;p1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1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1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20" name="Google Shape;820;p18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21" name="Google Shape;821;p18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822" name="Google Shape;822;p18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4" name="Google Shape;824;p18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25" name="Google Shape;825;p18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18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7" name="Google Shape;827;p18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28" name="Google Shape;828;p18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18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0" name="Google Shape;830;p18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31" name="Google Shape;831;p18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3" name="Google Shape;833;p18"/>
          <p:cNvSpPr txBox="1">
            <a:spLocks noGrp="1"/>
          </p:cNvSpPr>
          <p:nvPr>
            <p:ph type="body" idx="1"/>
          </p:nvPr>
        </p:nvSpPr>
        <p:spPr>
          <a:xfrm>
            <a:off x="720000" y="1631950"/>
            <a:ext cx="3823800" cy="2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834" name="Google Shape;834;p18"/>
          <p:cNvSpPr txBox="1">
            <a:spLocks noGrp="1"/>
          </p:cNvSpPr>
          <p:nvPr>
            <p:ph type="body" idx="2"/>
          </p:nvPr>
        </p:nvSpPr>
        <p:spPr>
          <a:xfrm>
            <a:off x="4600200" y="1631950"/>
            <a:ext cx="3823800" cy="2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835" name="Google Shape;835;p18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8"/>
          <p:cNvSpPr txBox="1">
            <a:spLocks noGrp="1"/>
          </p:cNvSpPr>
          <p:nvPr>
            <p:ph type="subTitle" idx="3"/>
          </p:nvPr>
        </p:nvSpPr>
        <p:spPr>
          <a:xfrm>
            <a:off x="713225" y="12054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oogle Shape;1014;p2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15" name="Google Shape;1015;p2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016" name="Google Shape;1016;p2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2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2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2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2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2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2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2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2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2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31" name="Google Shape;1031;p2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032" name="Google Shape;1032;p2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2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2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2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2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2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0" name="Google Shape;1040;p22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041" name="Google Shape;1041;p22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042" name="Google Shape;1042;p22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4" name="Google Shape;1044;p22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045" name="Google Shape;1045;p22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22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7" name="Google Shape;1047;p22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048" name="Google Shape;1048;p22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22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0" name="Google Shape;1050;p22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051" name="Google Shape;1051;p22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3" name="Google Shape;1053;p22"/>
          <p:cNvGrpSpPr/>
          <p:nvPr/>
        </p:nvGrpSpPr>
        <p:grpSpPr>
          <a:xfrm>
            <a:off x="8241313" y="3894813"/>
            <a:ext cx="1102825" cy="1470925"/>
            <a:chOff x="8269775" y="3716750"/>
            <a:chExt cx="1102825" cy="1470925"/>
          </a:xfrm>
        </p:grpSpPr>
        <p:sp>
          <p:nvSpPr>
            <p:cNvPr id="1054" name="Google Shape;1054;p2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22"/>
          <p:cNvSpPr txBox="1">
            <a:spLocks noGrp="1"/>
          </p:cNvSpPr>
          <p:nvPr>
            <p:ph type="title" hasCustomPrompt="1"/>
          </p:nvPr>
        </p:nvSpPr>
        <p:spPr>
          <a:xfrm>
            <a:off x="1171800" y="601167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3" name="Google Shape;1063;p22"/>
          <p:cNvSpPr txBox="1">
            <a:spLocks noGrp="1"/>
          </p:cNvSpPr>
          <p:nvPr>
            <p:ph type="subTitle" idx="1"/>
          </p:nvPr>
        </p:nvSpPr>
        <p:spPr>
          <a:xfrm>
            <a:off x="1171800" y="1191665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64" name="Google Shape;1064;p22"/>
          <p:cNvSpPr txBox="1">
            <a:spLocks noGrp="1"/>
          </p:cNvSpPr>
          <p:nvPr>
            <p:ph type="title" idx="2" hasCustomPrompt="1"/>
          </p:nvPr>
        </p:nvSpPr>
        <p:spPr>
          <a:xfrm>
            <a:off x="1171800" y="2093513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5" name="Google Shape;1065;p22"/>
          <p:cNvSpPr txBox="1">
            <a:spLocks noGrp="1"/>
          </p:cNvSpPr>
          <p:nvPr>
            <p:ph type="subTitle" idx="3"/>
          </p:nvPr>
        </p:nvSpPr>
        <p:spPr>
          <a:xfrm>
            <a:off x="1171800" y="2683370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66" name="Google Shape;1066;p22"/>
          <p:cNvSpPr txBox="1">
            <a:spLocks noGrp="1"/>
          </p:cNvSpPr>
          <p:nvPr>
            <p:ph type="title" idx="4" hasCustomPrompt="1"/>
          </p:nvPr>
        </p:nvSpPr>
        <p:spPr>
          <a:xfrm>
            <a:off x="1171800" y="3585266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7" name="Google Shape;1067;p22"/>
          <p:cNvSpPr txBox="1">
            <a:spLocks noGrp="1"/>
          </p:cNvSpPr>
          <p:nvPr>
            <p:ph type="subTitle" idx="5"/>
          </p:nvPr>
        </p:nvSpPr>
        <p:spPr>
          <a:xfrm>
            <a:off x="1171800" y="4176633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70" name="Google Shape;1070;p2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071" name="Google Shape;1071;p2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86" name="Google Shape;1086;p2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087" name="Google Shape;1087;p2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2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2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2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2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2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2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2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95" name="Google Shape;1095;p2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096" name="Google Shape;1096;p2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097" name="Google Shape;1097;p2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9" name="Google Shape;1099;p2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100" name="Google Shape;1100;p2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2" name="Google Shape;1102;p2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103" name="Google Shape;1103;p2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05" name="Google Shape;1105;p2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106" name="Google Shape;1106;p2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8" name="Google Shape;1108;p23"/>
          <p:cNvSpPr txBox="1">
            <a:spLocks noGrp="1"/>
          </p:cNvSpPr>
          <p:nvPr>
            <p:ph type="title"/>
          </p:nvPr>
        </p:nvSpPr>
        <p:spPr>
          <a:xfrm>
            <a:off x="1444288" y="3066988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9" name="Google Shape;1109;p23"/>
          <p:cNvSpPr txBox="1">
            <a:spLocks noGrp="1"/>
          </p:cNvSpPr>
          <p:nvPr>
            <p:ph type="subTitle" idx="1"/>
          </p:nvPr>
        </p:nvSpPr>
        <p:spPr>
          <a:xfrm>
            <a:off x="1443538" y="3472204"/>
            <a:ext cx="2507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23"/>
          <p:cNvSpPr txBox="1">
            <a:spLocks noGrp="1"/>
          </p:cNvSpPr>
          <p:nvPr>
            <p:ph type="title" idx="2"/>
          </p:nvPr>
        </p:nvSpPr>
        <p:spPr>
          <a:xfrm>
            <a:off x="5194113" y="3066988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1" name="Google Shape;1111;p23"/>
          <p:cNvSpPr txBox="1">
            <a:spLocks noGrp="1"/>
          </p:cNvSpPr>
          <p:nvPr>
            <p:ph type="subTitle" idx="3"/>
          </p:nvPr>
        </p:nvSpPr>
        <p:spPr>
          <a:xfrm>
            <a:off x="5193363" y="3472204"/>
            <a:ext cx="2507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23"/>
          <p:cNvSpPr txBox="1">
            <a:spLocks noGrp="1"/>
          </p:cNvSpPr>
          <p:nvPr>
            <p:ph type="title" idx="4" hasCustomPrompt="1"/>
          </p:nvPr>
        </p:nvSpPr>
        <p:spPr>
          <a:xfrm>
            <a:off x="2235688" y="1843520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3" name="Google Shape;1113;p23"/>
          <p:cNvSpPr txBox="1">
            <a:spLocks noGrp="1"/>
          </p:cNvSpPr>
          <p:nvPr>
            <p:ph type="title" idx="5" hasCustomPrompt="1"/>
          </p:nvPr>
        </p:nvSpPr>
        <p:spPr>
          <a:xfrm>
            <a:off x="5985513" y="1843520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4" name="Google Shape;1114;p23"/>
          <p:cNvSpPr txBox="1">
            <a:spLocks noGrp="1"/>
          </p:cNvSpPr>
          <p:nvPr>
            <p:ph type="title" idx="6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115" name="Google Shape;1115;p23"/>
          <p:cNvGrpSpPr/>
          <p:nvPr/>
        </p:nvGrpSpPr>
        <p:grpSpPr>
          <a:xfrm>
            <a:off x="8269775" y="3788075"/>
            <a:ext cx="1102825" cy="1470925"/>
            <a:chOff x="8269775" y="3716750"/>
            <a:chExt cx="1102825" cy="1470925"/>
          </a:xfrm>
        </p:grpSpPr>
        <p:sp>
          <p:nvSpPr>
            <p:cNvPr id="1116" name="Google Shape;1116;p23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3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3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3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3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3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23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125" name="Google Shape;1125;p23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3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3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3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3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3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3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3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135" name="Google Shape;1135;p2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36" name="Google Shape;1136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1" name="Google Shape;1151;p2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152" name="Google Shape;1152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0" name="Google Shape;1160;p24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1161" name="Google Shape;1161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4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1186" name="Google Shape;1186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211" name="Google Shape;1211;p2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213" name="Google Shape;1213;p2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5" name="Google Shape;1215;p2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6" name="Google Shape;121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" name="Google Shape;1218;p2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9" name="Google Shape;121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2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2" name="Google Shape;122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4" name="Google Shape;1224;p2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5" name="Google Shape;1225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" name="Google Shape;1227;p2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8" name="Google Shape;1228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0" name="Google Shape;1230;p2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1" name="Google Shape;1231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3" name="Google Shape;1233;p2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4" name="Google Shape;1234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6" name="Google Shape;1236;p2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7" name="Google Shape;1237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2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0" name="Google Shape;1240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2" name="Google Shape;1242;p2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3" name="Google Shape;1243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5" name="Google Shape;1245;p2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6" name="Google Shape;124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8" name="Google Shape;1248;p2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9" name="Google Shape;124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1" name="Google Shape;1251;p2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52" name="Google Shape;125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54" name="Google Shape;1254;p24"/>
          <p:cNvSpPr txBox="1">
            <a:spLocks noGrp="1"/>
          </p:cNvSpPr>
          <p:nvPr>
            <p:ph type="title"/>
          </p:nvPr>
        </p:nvSpPr>
        <p:spPr>
          <a:xfrm>
            <a:off x="2424600" y="1267464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4"/>
          <p:cNvSpPr txBox="1">
            <a:spLocks noGrp="1"/>
          </p:cNvSpPr>
          <p:nvPr>
            <p:ph type="subTitle" idx="1"/>
          </p:nvPr>
        </p:nvSpPr>
        <p:spPr>
          <a:xfrm>
            <a:off x="2423100" y="2222445"/>
            <a:ext cx="4297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4"/>
          <p:cNvSpPr txBox="1"/>
          <p:nvPr/>
        </p:nvSpPr>
        <p:spPr>
          <a:xfrm>
            <a:off x="2423100" y="3287248"/>
            <a:ext cx="4297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CREDITS: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including icons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57" name="Google Shape;1257;p24"/>
          <p:cNvGrpSpPr/>
          <p:nvPr/>
        </p:nvGrpSpPr>
        <p:grpSpPr>
          <a:xfrm>
            <a:off x="7869857" y="255396"/>
            <a:ext cx="969437" cy="969860"/>
            <a:chOff x="769800" y="2509975"/>
            <a:chExt cx="1145500" cy="1146000"/>
          </a:xfrm>
        </p:grpSpPr>
        <p:sp>
          <p:nvSpPr>
            <p:cNvPr id="1258" name="Google Shape;1258;p2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268" name="Google Shape;268;p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269" name="Google Shape;269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4" name="Google Shape;284;p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85" name="Google Shape;285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3" name="Google Shape;293;p6"/>
          <p:cNvGrpSpPr/>
          <p:nvPr/>
        </p:nvGrpSpPr>
        <p:grpSpPr>
          <a:xfrm flipH="1">
            <a:off x="8023075" y="111425"/>
            <a:ext cx="1102825" cy="1470925"/>
            <a:chOff x="8269775" y="3716750"/>
            <a:chExt cx="1102825" cy="1470925"/>
          </a:xfrm>
        </p:grpSpPr>
        <p:sp>
          <p:nvSpPr>
            <p:cNvPr id="294" name="Google Shape;294;p6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03" name="Google Shape;303;p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6" name="Google Shape;306;p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07" name="Google Shape;307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" name="Google Shape;309;p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10" name="Google Shape;310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2" name="Google Shape;312;p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13" name="Google Shape;313;p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" name="Google Shape;315;p6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13" name="Google Shape;413;p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14" name="Google Shape;414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9" name="Google Shape;429;p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430" name="Google Shape;430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2262300" y="1629650"/>
            <a:ext cx="46194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ubTitle" idx="1"/>
          </p:nvPr>
        </p:nvSpPr>
        <p:spPr>
          <a:xfrm>
            <a:off x="2263200" y="2418250"/>
            <a:ext cx="46176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40" name="Google Shape;440;p9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441" name="Google Shape;441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9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466" name="Google Shape;466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1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94" name="Google Shape;494;p1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95" name="Google Shape;495;p1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0" name="Google Shape;510;p1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11" name="Google Shape;511;p1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9" name="Google Shape;519;p11"/>
          <p:cNvGrpSpPr/>
          <p:nvPr/>
        </p:nvGrpSpPr>
        <p:grpSpPr>
          <a:xfrm>
            <a:off x="16525" y="206675"/>
            <a:ext cx="1102825" cy="1470925"/>
            <a:chOff x="8269775" y="3716750"/>
            <a:chExt cx="1102825" cy="1470925"/>
          </a:xfrm>
        </p:grpSpPr>
        <p:sp>
          <p:nvSpPr>
            <p:cNvPr id="520" name="Google Shape;520;p1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29" name="Google Shape;529;p1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30" name="Google Shape;530;p1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2" name="Google Shape;532;p1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33" name="Google Shape;533;p1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1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36" name="Google Shape;536;p1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8" name="Google Shape;538;p1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39" name="Google Shape;539;p1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1" name="Google Shape;541;p11"/>
          <p:cNvSpPr txBox="1">
            <a:spLocks noGrp="1"/>
          </p:cNvSpPr>
          <p:nvPr>
            <p:ph type="title" hasCustomPrompt="1"/>
          </p:nvPr>
        </p:nvSpPr>
        <p:spPr>
          <a:xfrm>
            <a:off x="2129125" y="1772050"/>
            <a:ext cx="63210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42" name="Google Shape;542;p11"/>
          <p:cNvSpPr txBox="1">
            <a:spLocks noGrp="1"/>
          </p:cNvSpPr>
          <p:nvPr>
            <p:ph type="subTitle" idx="1"/>
          </p:nvPr>
        </p:nvSpPr>
        <p:spPr>
          <a:xfrm>
            <a:off x="3584550" y="287434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43" name="Google Shape;543;p11"/>
          <p:cNvGrpSpPr/>
          <p:nvPr/>
        </p:nvGrpSpPr>
        <p:grpSpPr>
          <a:xfrm>
            <a:off x="8237200" y="3187125"/>
            <a:ext cx="1027975" cy="1851078"/>
            <a:chOff x="8046725" y="2806125"/>
            <a:chExt cx="1027975" cy="1851078"/>
          </a:xfrm>
        </p:grpSpPr>
        <p:sp>
          <p:nvSpPr>
            <p:cNvPr id="544" name="Google Shape;544;p1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1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546" name="Google Shape;546;p1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14" name="Google Shape;614;p1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15" name="Google Shape;615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0" name="Google Shape;630;p1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31" name="Google Shape;631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9" name="Google Shape;639;p14"/>
          <p:cNvSpPr txBox="1">
            <a:spLocks noGrp="1"/>
          </p:cNvSpPr>
          <p:nvPr>
            <p:ph type="title"/>
          </p:nvPr>
        </p:nvSpPr>
        <p:spPr>
          <a:xfrm>
            <a:off x="1851600" y="3511793"/>
            <a:ext cx="5440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1"/>
          </p:nvPr>
        </p:nvSpPr>
        <p:spPr>
          <a:xfrm>
            <a:off x="1762050" y="1480800"/>
            <a:ext cx="5619900" cy="19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1" name="Google Shape;641;p14"/>
          <p:cNvGrpSpPr/>
          <p:nvPr/>
        </p:nvGrpSpPr>
        <p:grpSpPr>
          <a:xfrm>
            <a:off x="7836532" y="322071"/>
            <a:ext cx="969437" cy="969860"/>
            <a:chOff x="769800" y="2509975"/>
            <a:chExt cx="1145500" cy="1146000"/>
          </a:xfrm>
        </p:grpSpPr>
        <p:sp>
          <p:nvSpPr>
            <p:cNvPr id="642" name="Google Shape;642;p1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61" name="Google Shape;661;p1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62" name="Google Shape;662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7" name="Google Shape;677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86" name="Google Shape;686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1" name="Google Shape;691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693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6" name="Google Shape;696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701" name="Google Shape;701;p1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megenius.com/blog/resume-help/what-is-a-resu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30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Amasis MT Pro Medium" panose="02040604050005020304" pitchFamily="18" charset="0"/>
              </a:rPr>
              <a:t>Unit2</a:t>
            </a:r>
            <a:br>
              <a:rPr lang="en" sz="8000" dirty="0">
                <a:latin typeface="Amasis MT Pro Medium" panose="02040604050005020304" pitchFamily="18" charset="0"/>
              </a:rPr>
            </a:br>
            <a:r>
              <a:rPr lang="en" sz="7200" dirty="0">
                <a:latin typeface="Amasis MT Pro Medium" panose="02040604050005020304" pitchFamily="18" charset="0"/>
              </a:rPr>
              <a:t>Careers</a:t>
            </a:r>
            <a:r>
              <a:rPr lang="en" sz="2700" dirty="0">
                <a:solidFill>
                  <a:schemeClr val="dk1"/>
                </a:solidFill>
              </a:rPr>
              <a:t> </a:t>
            </a:r>
            <a:br>
              <a:rPr lang="en" sz="600" dirty="0">
                <a:solidFill>
                  <a:schemeClr val="dk1"/>
                </a:solidFill>
              </a:rPr>
            </a:br>
            <a:r>
              <a:rPr lang="en" sz="3200" dirty="0">
                <a:solidFill>
                  <a:schemeClr val="dk1"/>
                </a:solidFill>
                <a:highlight>
                  <a:srgbClr val="F28749"/>
                </a:highlight>
              </a:rPr>
              <a:t>Writing</a:t>
            </a:r>
            <a:endParaRPr dirty="0">
              <a:highlight>
                <a:srgbClr val="F28749"/>
              </a:highlight>
            </a:endParaRPr>
          </a:p>
        </p:txBody>
      </p:sp>
      <p:sp>
        <p:nvSpPr>
          <p:cNvPr id="1522" name="Google Shape;1522;p30"/>
          <p:cNvSpPr txBox="1">
            <a:spLocks noGrp="1"/>
          </p:cNvSpPr>
          <p:nvPr>
            <p:ph type="subTitle" idx="1"/>
          </p:nvPr>
        </p:nvSpPr>
        <p:spPr>
          <a:xfrm>
            <a:off x="918965" y="4088156"/>
            <a:ext cx="359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Done by: </a:t>
            </a:r>
            <a:r>
              <a:rPr lang="en" dirty="0">
                <a:solidFill>
                  <a:srgbClr val="0070C0"/>
                </a:solidFill>
              </a:rPr>
              <a:t>Entisar Al-Obaidallah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5213677" y="3484734"/>
            <a:ext cx="919723" cy="908168"/>
            <a:chOff x="1756600" y="-1013525"/>
            <a:chExt cx="1158050" cy="1143500"/>
          </a:xfrm>
        </p:grpSpPr>
        <p:sp>
          <p:nvSpPr>
            <p:cNvPr id="1524" name="Google Shape;1524;p30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1F7B31-56AF-3380-74E6-43607239F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0"/>
          <a:stretch/>
        </p:blipFill>
        <p:spPr>
          <a:xfrm>
            <a:off x="767927" y="214207"/>
            <a:ext cx="4682066" cy="443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88D44E2-A9EF-DD3F-72D9-555635ECB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1" t="3487" r="6933" b="73700"/>
          <a:stretch/>
        </p:blipFill>
        <p:spPr>
          <a:xfrm>
            <a:off x="4062286" y="960120"/>
            <a:ext cx="4264502" cy="110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oogle Shape;3061;p46">
            <a:extLst>
              <a:ext uri="{FF2B5EF4-FFF2-40B4-BE49-F238E27FC236}">
                <a16:creationId xmlns:a16="http://schemas.microsoft.com/office/drawing/2014/main" id="{04C6CD26-25D6-47C7-1146-12F12EE5E1E8}"/>
              </a:ext>
            </a:extLst>
          </p:cNvPr>
          <p:cNvGrpSpPr/>
          <p:nvPr/>
        </p:nvGrpSpPr>
        <p:grpSpPr>
          <a:xfrm>
            <a:off x="6918960" y="2385060"/>
            <a:ext cx="1580657" cy="2354899"/>
            <a:chOff x="5982628" y="902911"/>
            <a:chExt cx="2120749" cy="4204713"/>
          </a:xfrm>
        </p:grpSpPr>
        <p:sp>
          <p:nvSpPr>
            <p:cNvPr id="4" name="Google Shape;3062;p46">
              <a:extLst>
                <a:ext uri="{FF2B5EF4-FFF2-40B4-BE49-F238E27FC236}">
                  <a16:creationId xmlns:a16="http://schemas.microsoft.com/office/drawing/2014/main" id="{35F55FD1-2D7C-5007-C9BE-114432339F3D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063;p46">
              <a:extLst>
                <a:ext uri="{FF2B5EF4-FFF2-40B4-BE49-F238E27FC236}">
                  <a16:creationId xmlns:a16="http://schemas.microsoft.com/office/drawing/2014/main" id="{D85D0027-88F4-AAB3-1D53-204016E2F2B7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7" name="Google Shape;3064;p46">
                <a:extLst>
                  <a:ext uri="{FF2B5EF4-FFF2-40B4-BE49-F238E27FC236}">
                    <a16:creationId xmlns:a16="http://schemas.microsoft.com/office/drawing/2014/main" id="{5BB6B482-B7B5-781A-A230-9F4F8CD59807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065;p46">
                <a:extLst>
                  <a:ext uri="{FF2B5EF4-FFF2-40B4-BE49-F238E27FC236}">
                    <a16:creationId xmlns:a16="http://schemas.microsoft.com/office/drawing/2014/main" id="{045E30C7-D0E2-E394-1145-2E6D020165A8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066;p46">
                <a:extLst>
                  <a:ext uri="{FF2B5EF4-FFF2-40B4-BE49-F238E27FC236}">
                    <a16:creationId xmlns:a16="http://schemas.microsoft.com/office/drawing/2014/main" id="{42426656-2A95-EF8C-8AF8-FCE04BB6858A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067;p46">
                <a:extLst>
                  <a:ext uri="{FF2B5EF4-FFF2-40B4-BE49-F238E27FC236}">
                    <a16:creationId xmlns:a16="http://schemas.microsoft.com/office/drawing/2014/main" id="{70F7705F-297D-7AE8-C210-3D330E5FE316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068;p46">
                <a:extLst>
                  <a:ext uri="{FF2B5EF4-FFF2-40B4-BE49-F238E27FC236}">
                    <a16:creationId xmlns:a16="http://schemas.microsoft.com/office/drawing/2014/main" id="{25192592-A4B4-7BE2-7191-D62662F97760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69;p46">
                <a:extLst>
                  <a:ext uri="{FF2B5EF4-FFF2-40B4-BE49-F238E27FC236}">
                    <a16:creationId xmlns:a16="http://schemas.microsoft.com/office/drawing/2014/main" id="{00B547E9-84A2-B1A5-6002-179E2DB42E24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70;p46">
                <a:extLst>
                  <a:ext uri="{FF2B5EF4-FFF2-40B4-BE49-F238E27FC236}">
                    <a16:creationId xmlns:a16="http://schemas.microsoft.com/office/drawing/2014/main" id="{401D11EC-A106-CF81-145A-7D704BFA2B65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71;p46">
                <a:extLst>
                  <a:ext uri="{FF2B5EF4-FFF2-40B4-BE49-F238E27FC236}">
                    <a16:creationId xmlns:a16="http://schemas.microsoft.com/office/drawing/2014/main" id="{F1234C86-AE33-0215-CD25-9F2ECA23FEAE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72;p46">
                <a:extLst>
                  <a:ext uri="{FF2B5EF4-FFF2-40B4-BE49-F238E27FC236}">
                    <a16:creationId xmlns:a16="http://schemas.microsoft.com/office/drawing/2014/main" id="{2B1827CC-90DC-17FC-812E-CA2739D7D46F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73;p46">
                <a:extLst>
                  <a:ext uri="{FF2B5EF4-FFF2-40B4-BE49-F238E27FC236}">
                    <a16:creationId xmlns:a16="http://schemas.microsoft.com/office/drawing/2014/main" id="{92695AEC-A005-2090-0BD0-675D0D2A2584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74;p46">
                <a:extLst>
                  <a:ext uri="{FF2B5EF4-FFF2-40B4-BE49-F238E27FC236}">
                    <a16:creationId xmlns:a16="http://schemas.microsoft.com/office/drawing/2014/main" id="{DCD913A5-5B1F-93EA-8B59-7114184C3F0A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75;p46">
                <a:extLst>
                  <a:ext uri="{FF2B5EF4-FFF2-40B4-BE49-F238E27FC236}">
                    <a16:creationId xmlns:a16="http://schemas.microsoft.com/office/drawing/2014/main" id="{F87972F8-0520-B57B-7351-AE1D1243C00B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76;p46">
                <a:extLst>
                  <a:ext uri="{FF2B5EF4-FFF2-40B4-BE49-F238E27FC236}">
                    <a16:creationId xmlns:a16="http://schemas.microsoft.com/office/drawing/2014/main" id="{31B32C8E-6E48-E683-C73A-5FAEA54D4677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77;p46">
                <a:extLst>
                  <a:ext uri="{FF2B5EF4-FFF2-40B4-BE49-F238E27FC236}">
                    <a16:creationId xmlns:a16="http://schemas.microsoft.com/office/drawing/2014/main" id="{C3B68DB1-F853-B7BE-084F-8453CE087977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78;p46">
                <a:extLst>
                  <a:ext uri="{FF2B5EF4-FFF2-40B4-BE49-F238E27FC236}">
                    <a16:creationId xmlns:a16="http://schemas.microsoft.com/office/drawing/2014/main" id="{990A1A50-A01D-D7CA-288A-0C8152D12129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79;p46">
                <a:extLst>
                  <a:ext uri="{FF2B5EF4-FFF2-40B4-BE49-F238E27FC236}">
                    <a16:creationId xmlns:a16="http://schemas.microsoft.com/office/drawing/2014/main" id="{1909932F-DC75-EBF5-7007-E8AA655BDDF0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80;p46">
                <a:extLst>
                  <a:ext uri="{FF2B5EF4-FFF2-40B4-BE49-F238E27FC236}">
                    <a16:creationId xmlns:a16="http://schemas.microsoft.com/office/drawing/2014/main" id="{477235A9-DD27-884B-EB44-9D1011E5FE18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81;p46">
                <a:extLst>
                  <a:ext uri="{FF2B5EF4-FFF2-40B4-BE49-F238E27FC236}">
                    <a16:creationId xmlns:a16="http://schemas.microsoft.com/office/drawing/2014/main" id="{4002E704-88C2-4B8D-9A21-11D704EC318D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82;p46">
                <a:extLst>
                  <a:ext uri="{FF2B5EF4-FFF2-40B4-BE49-F238E27FC236}">
                    <a16:creationId xmlns:a16="http://schemas.microsoft.com/office/drawing/2014/main" id="{B8B65E62-A437-4F0A-61D9-F60796A24785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83;p46">
                <a:extLst>
                  <a:ext uri="{FF2B5EF4-FFF2-40B4-BE49-F238E27FC236}">
                    <a16:creationId xmlns:a16="http://schemas.microsoft.com/office/drawing/2014/main" id="{D1469542-11B9-2401-BC69-DE3B20A13391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084;p46">
                <a:extLst>
                  <a:ext uri="{FF2B5EF4-FFF2-40B4-BE49-F238E27FC236}">
                    <a16:creationId xmlns:a16="http://schemas.microsoft.com/office/drawing/2014/main" id="{C8ED81BF-E09E-7D62-D0C2-CF95FAF09E39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085;p46">
                <a:extLst>
                  <a:ext uri="{FF2B5EF4-FFF2-40B4-BE49-F238E27FC236}">
                    <a16:creationId xmlns:a16="http://schemas.microsoft.com/office/drawing/2014/main" id="{4221C31A-7796-F482-535C-AF9C4A67A402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086;p46">
                <a:extLst>
                  <a:ext uri="{FF2B5EF4-FFF2-40B4-BE49-F238E27FC236}">
                    <a16:creationId xmlns:a16="http://schemas.microsoft.com/office/drawing/2014/main" id="{D7F00AAB-1CC8-3009-CCC5-16C3B64B9A39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87;p46">
                <a:extLst>
                  <a:ext uri="{FF2B5EF4-FFF2-40B4-BE49-F238E27FC236}">
                    <a16:creationId xmlns:a16="http://schemas.microsoft.com/office/drawing/2014/main" id="{04064EA7-8B0A-89B8-FB8B-3B5B4854279C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88;p46">
                <a:extLst>
                  <a:ext uri="{FF2B5EF4-FFF2-40B4-BE49-F238E27FC236}">
                    <a16:creationId xmlns:a16="http://schemas.microsoft.com/office/drawing/2014/main" id="{5D6090BD-FD01-4258-3D8F-496F5658E556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89;p46">
                <a:extLst>
                  <a:ext uri="{FF2B5EF4-FFF2-40B4-BE49-F238E27FC236}">
                    <a16:creationId xmlns:a16="http://schemas.microsoft.com/office/drawing/2014/main" id="{8F1023F3-D362-C15C-8D59-BBE10535363F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90;p46">
                <a:extLst>
                  <a:ext uri="{FF2B5EF4-FFF2-40B4-BE49-F238E27FC236}">
                    <a16:creationId xmlns:a16="http://schemas.microsoft.com/office/drawing/2014/main" id="{94F04517-7DFB-204A-1101-6CAECABEA934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91;p46">
                <a:extLst>
                  <a:ext uri="{FF2B5EF4-FFF2-40B4-BE49-F238E27FC236}">
                    <a16:creationId xmlns:a16="http://schemas.microsoft.com/office/drawing/2014/main" id="{2F798EAC-6DD0-35FD-9051-743F79365ACA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92;p46">
                <a:extLst>
                  <a:ext uri="{FF2B5EF4-FFF2-40B4-BE49-F238E27FC236}">
                    <a16:creationId xmlns:a16="http://schemas.microsoft.com/office/drawing/2014/main" id="{61B70308-2718-6B3B-4871-AD134211A159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093;p46">
                <a:extLst>
                  <a:ext uri="{FF2B5EF4-FFF2-40B4-BE49-F238E27FC236}">
                    <a16:creationId xmlns:a16="http://schemas.microsoft.com/office/drawing/2014/main" id="{A3C0396A-9DAE-BC37-161D-89D61F792FE2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094;p46">
                <a:extLst>
                  <a:ext uri="{FF2B5EF4-FFF2-40B4-BE49-F238E27FC236}">
                    <a16:creationId xmlns:a16="http://schemas.microsoft.com/office/drawing/2014/main" id="{DA81F986-A1EA-BA1D-89B9-236EAEF86F52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95;p46">
                <a:extLst>
                  <a:ext uri="{FF2B5EF4-FFF2-40B4-BE49-F238E27FC236}">
                    <a16:creationId xmlns:a16="http://schemas.microsoft.com/office/drawing/2014/main" id="{95DC33BD-4EDB-507A-3540-37A07ACBDB11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096;p46">
                <a:extLst>
                  <a:ext uri="{FF2B5EF4-FFF2-40B4-BE49-F238E27FC236}">
                    <a16:creationId xmlns:a16="http://schemas.microsoft.com/office/drawing/2014/main" id="{7FED4650-4501-2029-CBB5-7DEE5F87796D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97;p46">
                <a:extLst>
                  <a:ext uri="{FF2B5EF4-FFF2-40B4-BE49-F238E27FC236}">
                    <a16:creationId xmlns:a16="http://schemas.microsoft.com/office/drawing/2014/main" id="{2F0A0617-27A3-3DE8-5CD4-326846908EB1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098;p46">
                <a:extLst>
                  <a:ext uri="{FF2B5EF4-FFF2-40B4-BE49-F238E27FC236}">
                    <a16:creationId xmlns:a16="http://schemas.microsoft.com/office/drawing/2014/main" id="{8FBD0BA5-C3F8-05E6-3878-7C4271FD95D1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099;p46">
                <a:extLst>
                  <a:ext uri="{FF2B5EF4-FFF2-40B4-BE49-F238E27FC236}">
                    <a16:creationId xmlns:a16="http://schemas.microsoft.com/office/drawing/2014/main" id="{E6BA70A6-581B-9FEB-AEE0-178EE49FAF55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00;p46">
                <a:extLst>
                  <a:ext uri="{FF2B5EF4-FFF2-40B4-BE49-F238E27FC236}">
                    <a16:creationId xmlns:a16="http://schemas.microsoft.com/office/drawing/2014/main" id="{3C46C276-C449-C794-D584-5E430A1E8267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01;p46">
                <a:extLst>
                  <a:ext uri="{FF2B5EF4-FFF2-40B4-BE49-F238E27FC236}">
                    <a16:creationId xmlns:a16="http://schemas.microsoft.com/office/drawing/2014/main" id="{6FE02593-8A8C-AF67-A654-6A0D0903A0D1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02;p46">
                <a:extLst>
                  <a:ext uri="{FF2B5EF4-FFF2-40B4-BE49-F238E27FC236}">
                    <a16:creationId xmlns:a16="http://schemas.microsoft.com/office/drawing/2014/main" id="{201B75BC-C5C3-9258-0523-781654685833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03;p46">
                <a:extLst>
                  <a:ext uri="{FF2B5EF4-FFF2-40B4-BE49-F238E27FC236}">
                    <a16:creationId xmlns:a16="http://schemas.microsoft.com/office/drawing/2014/main" id="{3FA269E7-2A39-83AC-68B8-8935A52C53E0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04;p46">
                <a:extLst>
                  <a:ext uri="{FF2B5EF4-FFF2-40B4-BE49-F238E27FC236}">
                    <a16:creationId xmlns:a16="http://schemas.microsoft.com/office/drawing/2014/main" id="{C4B5B429-98F7-5C49-F4C8-EC74F1FE820A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05;p46">
                <a:extLst>
                  <a:ext uri="{FF2B5EF4-FFF2-40B4-BE49-F238E27FC236}">
                    <a16:creationId xmlns:a16="http://schemas.microsoft.com/office/drawing/2014/main" id="{8A60F519-643A-0D33-2153-D3814CF412F7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06;p46">
                <a:extLst>
                  <a:ext uri="{FF2B5EF4-FFF2-40B4-BE49-F238E27FC236}">
                    <a16:creationId xmlns:a16="http://schemas.microsoft.com/office/drawing/2014/main" id="{0DAEB951-F305-5490-8A19-555C401ED59E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07;p46">
                <a:extLst>
                  <a:ext uri="{FF2B5EF4-FFF2-40B4-BE49-F238E27FC236}">
                    <a16:creationId xmlns:a16="http://schemas.microsoft.com/office/drawing/2014/main" id="{6089F4C8-EC32-AE8B-0092-63F8B0B05022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08;p46">
                <a:extLst>
                  <a:ext uri="{FF2B5EF4-FFF2-40B4-BE49-F238E27FC236}">
                    <a16:creationId xmlns:a16="http://schemas.microsoft.com/office/drawing/2014/main" id="{85EE2CB1-43E5-347A-0417-D81EA3DBB1F1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09;p46">
                <a:extLst>
                  <a:ext uri="{FF2B5EF4-FFF2-40B4-BE49-F238E27FC236}">
                    <a16:creationId xmlns:a16="http://schemas.microsoft.com/office/drawing/2014/main" id="{2B194DB9-50FC-29A8-4A8B-13E2C3B5F8BD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10;p46">
                <a:extLst>
                  <a:ext uri="{FF2B5EF4-FFF2-40B4-BE49-F238E27FC236}">
                    <a16:creationId xmlns:a16="http://schemas.microsoft.com/office/drawing/2014/main" id="{3C43CFDF-98D6-BB27-D3ED-601CB6648E32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11;p46">
                <a:extLst>
                  <a:ext uri="{FF2B5EF4-FFF2-40B4-BE49-F238E27FC236}">
                    <a16:creationId xmlns:a16="http://schemas.microsoft.com/office/drawing/2014/main" id="{C51AD999-0EBC-26D4-163C-2BDAE6763060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12;p46">
                <a:extLst>
                  <a:ext uri="{FF2B5EF4-FFF2-40B4-BE49-F238E27FC236}">
                    <a16:creationId xmlns:a16="http://schemas.microsoft.com/office/drawing/2014/main" id="{B0EC2C6D-49CF-C2D6-52A4-F9C14359B4B7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13;p46">
                <a:extLst>
                  <a:ext uri="{FF2B5EF4-FFF2-40B4-BE49-F238E27FC236}">
                    <a16:creationId xmlns:a16="http://schemas.microsoft.com/office/drawing/2014/main" id="{1F2A36AE-DA6C-6FFE-1C1F-55EC4759939C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114;p46">
                <a:extLst>
                  <a:ext uri="{FF2B5EF4-FFF2-40B4-BE49-F238E27FC236}">
                    <a16:creationId xmlns:a16="http://schemas.microsoft.com/office/drawing/2014/main" id="{6BFDF14D-CDB2-C3BA-5773-9BCD8023A467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15;p46">
                <a:extLst>
                  <a:ext uri="{FF2B5EF4-FFF2-40B4-BE49-F238E27FC236}">
                    <a16:creationId xmlns:a16="http://schemas.microsoft.com/office/drawing/2014/main" id="{16303E87-57D9-CB67-7C31-AFA54F68A0C5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16;p46">
                <a:extLst>
                  <a:ext uri="{FF2B5EF4-FFF2-40B4-BE49-F238E27FC236}">
                    <a16:creationId xmlns:a16="http://schemas.microsoft.com/office/drawing/2014/main" id="{F323BC15-3952-B40B-9A00-E3EA986C9936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17;p46">
                <a:extLst>
                  <a:ext uri="{FF2B5EF4-FFF2-40B4-BE49-F238E27FC236}">
                    <a16:creationId xmlns:a16="http://schemas.microsoft.com/office/drawing/2014/main" id="{36866198-C79C-4867-6B41-2FE1B5D4F48F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18;p46">
                <a:extLst>
                  <a:ext uri="{FF2B5EF4-FFF2-40B4-BE49-F238E27FC236}">
                    <a16:creationId xmlns:a16="http://schemas.microsoft.com/office/drawing/2014/main" id="{5EADC05C-7311-C492-3FBD-F0FFEA9511F7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19;p46">
                <a:extLst>
                  <a:ext uri="{FF2B5EF4-FFF2-40B4-BE49-F238E27FC236}">
                    <a16:creationId xmlns:a16="http://schemas.microsoft.com/office/drawing/2014/main" id="{79657E21-96F9-8DCD-F8E1-6ABF4CAA7BA5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20;p46">
                <a:extLst>
                  <a:ext uri="{FF2B5EF4-FFF2-40B4-BE49-F238E27FC236}">
                    <a16:creationId xmlns:a16="http://schemas.microsoft.com/office/drawing/2014/main" id="{E3C5D872-E723-2D06-5B82-608C78A7196E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121;p46">
                <a:extLst>
                  <a:ext uri="{FF2B5EF4-FFF2-40B4-BE49-F238E27FC236}">
                    <a16:creationId xmlns:a16="http://schemas.microsoft.com/office/drawing/2014/main" id="{EF4E73A0-5EFF-0C89-7065-3D5A19339C6C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122;p46">
                <a:extLst>
                  <a:ext uri="{FF2B5EF4-FFF2-40B4-BE49-F238E27FC236}">
                    <a16:creationId xmlns:a16="http://schemas.microsoft.com/office/drawing/2014/main" id="{51A9A64D-E81D-9C46-DCEA-A36F8A2AAA52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123;p46">
                <a:extLst>
                  <a:ext uri="{FF2B5EF4-FFF2-40B4-BE49-F238E27FC236}">
                    <a16:creationId xmlns:a16="http://schemas.microsoft.com/office/drawing/2014/main" id="{F96F4AEB-CB6C-F7F9-9544-3290166F2540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124;p46">
                <a:extLst>
                  <a:ext uri="{FF2B5EF4-FFF2-40B4-BE49-F238E27FC236}">
                    <a16:creationId xmlns:a16="http://schemas.microsoft.com/office/drawing/2014/main" id="{50F159A2-1FA9-57BB-9267-9B11E3B989EB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125;p46">
                <a:extLst>
                  <a:ext uri="{FF2B5EF4-FFF2-40B4-BE49-F238E27FC236}">
                    <a16:creationId xmlns:a16="http://schemas.microsoft.com/office/drawing/2014/main" id="{67147514-863A-5DB7-E396-257F96EF4E16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126;p46">
                <a:extLst>
                  <a:ext uri="{FF2B5EF4-FFF2-40B4-BE49-F238E27FC236}">
                    <a16:creationId xmlns:a16="http://schemas.microsoft.com/office/drawing/2014/main" id="{50031D83-4F08-5626-4E17-6E391D94CC7B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127;p46">
                <a:extLst>
                  <a:ext uri="{FF2B5EF4-FFF2-40B4-BE49-F238E27FC236}">
                    <a16:creationId xmlns:a16="http://schemas.microsoft.com/office/drawing/2014/main" id="{73980B0B-E343-AB95-6E55-25E8132FC85A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28;p46">
                <a:extLst>
                  <a:ext uri="{FF2B5EF4-FFF2-40B4-BE49-F238E27FC236}">
                    <a16:creationId xmlns:a16="http://schemas.microsoft.com/office/drawing/2014/main" id="{F6C2A686-4A70-C803-D83E-C8732B5767E4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29;p46">
                <a:extLst>
                  <a:ext uri="{FF2B5EF4-FFF2-40B4-BE49-F238E27FC236}">
                    <a16:creationId xmlns:a16="http://schemas.microsoft.com/office/drawing/2014/main" id="{FD725FE2-D5C3-36A3-BFF7-87A53B8FD077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30;p46">
                <a:extLst>
                  <a:ext uri="{FF2B5EF4-FFF2-40B4-BE49-F238E27FC236}">
                    <a16:creationId xmlns:a16="http://schemas.microsoft.com/office/drawing/2014/main" id="{371E8C2A-367D-9586-6179-0C7D43499C7A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31;p46">
                <a:extLst>
                  <a:ext uri="{FF2B5EF4-FFF2-40B4-BE49-F238E27FC236}">
                    <a16:creationId xmlns:a16="http://schemas.microsoft.com/office/drawing/2014/main" id="{3D47E7B2-2FBA-A05C-304B-DAA56F6951F5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32;p46">
                <a:extLst>
                  <a:ext uri="{FF2B5EF4-FFF2-40B4-BE49-F238E27FC236}">
                    <a16:creationId xmlns:a16="http://schemas.microsoft.com/office/drawing/2014/main" id="{125FB46D-952E-BD78-3E0A-F73647A20AC8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133;p46">
                <a:extLst>
                  <a:ext uri="{FF2B5EF4-FFF2-40B4-BE49-F238E27FC236}">
                    <a16:creationId xmlns:a16="http://schemas.microsoft.com/office/drawing/2014/main" id="{34F0AD45-364A-6A0E-4147-8D70D8FC75B7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134;p46">
                <a:extLst>
                  <a:ext uri="{FF2B5EF4-FFF2-40B4-BE49-F238E27FC236}">
                    <a16:creationId xmlns:a16="http://schemas.microsoft.com/office/drawing/2014/main" id="{6D02F118-1324-D68C-7879-26E79A347D09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135;p46">
                <a:extLst>
                  <a:ext uri="{FF2B5EF4-FFF2-40B4-BE49-F238E27FC236}">
                    <a16:creationId xmlns:a16="http://schemas.microsoft.com/office/drawing/2014/main" id="{0E6789B8-570B-9241-D5FC-AB031E1B5411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36;p46">
                <a:extLst>
                  <a:ext uri="{FF2B5EF4-FFF2-40B4-BE49-F238E27FC236}">
                    <a16:creationId xmlns:a16="http://schemas.microsoft.com/office/drawing/2014/main" id="{9AF84CE5-922C-7BE9-69B4-B90F10E69CA5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137;p46">
                <a:extLst>
                  <a:ext uri="{FF2B5EF4-FFF2-40B4-BE49-F238E27FC236}">
                    <a16:creationId xmlns:a16="http://schemas.microsoft.com/office/drawing/2014/main" id="{AC079557-098F-C9A3-3DAB-D4FF2689D1B1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فقاعة التفكير: على شكل سحابة 80">
            <a:extLst>
              <a:ext uri="{FF2B5EF4-FFF2-40B4-BE49-F238E27FC236}">
                <a16:creationId xmlns:a16="http://schemas.microsoft.com/office/drawing/2014/main" id="{F9F51A5B-472B-D708-6134-76CC43AE2AAE}"/>
              </a:ext>
            </a:extLst>
          </p:cNvPr>
          <p:cNvSpPr/>
          <p:nvPr/>
        </p:nvSpPr>
        <p:spPr>
          <a:xfrm>
            <a:off x="4099560" y="2468407"/>
            <a:ext cx="2536381" cy="975833"/>
          </a:xfrm>
          <a:prstGeom prst="cloudCallout">
            <a:avLst>
              <a:gd name="adj1" fmla="val 71739"/>
              <a:gd name="adj2" fmla="val -4404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Parts of </a:t>
            </a:r>
          </a:p>
          <a:p>
            <a:pPr algn="ctr"/>
            <a:r>
              <a:rPr lang="en-US" sz="1600" b="1" dirty="0"/>
              <a:t>a Cover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2925;p45">
            <a:extLst>
              <a:ext uri="{FF2B5EF4-FFF2-40B4-BE49-F238E27FC236}">
                <a16:creationId xmlns:a16="http://schemas.microsoft.com/office/drawing/2014/main" id="{5AADD996-5A83-DBFB-90AB-1E11FAAFC71C}"/>
              </a:ext>
            </a:extLst>
          </p:cNvPr>
          <p:cNvGrpSpPr/>
          <p:nvPr/>
        </p:nvGrpSpPr>
        <p:grpSpPr>
          <a:xfrm flipH="1">
            <a:off x="991466" y="1145845"/>
            <a:ext cx="1839617" cy="3715715"/>
            <a:chOff x="3566925" y="2950700"/>
            <a:chExt cx="1246775" cy="2518275"/>
          </a:xfrm>
        </p:grpSpPr>
        <p:sp>
          <p:nvSpPr>
            <p:cNvPr id="159" name="Google Shape;2926;p45">
              <a:extLst>
                <a:ext uri="{FF2B5EF4-FFF2-40B4-BE49-F238E27FC236}">
                  <a16:creationId xmlns:a16="http://schemas.microsoft.com/office/drawing/2014/main" id="{5F780C50-F0B3-7B85-C41B-40C3B1EED2B9}"/>
                </a:ext>
              </a:extLst>
            </p:cNvPr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27;p45">
              <a:extLst>
                <a:ext uri="{FF2B5EF4-FFF2-40B4-BE49-F238E27FC236}">
                  <a16:creationId xmlns:a16="http://schemas.microsoft.com/office/drawing/2014/main" id="{1E0DA47D-4001-65FE-3297-AFE1B5BCE8A4}"/>
                </a:ext>
              </a:extLst>
            </p:cNvPr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28;p45">
              <a:extLst>
                <a:ext uri="{FF2B5EF4-FFF2-40B4-BE49-F238E27FC236}">
                  <a16:creationId xmlns:a16="http://schemas.microsoft.com/office/drawing/2014/main" id="{9DB4EAA1-8FB7-2786-2B25-F4CE9B0BD80A}"/>
                </a:ext>
              </a:extLst>
            </p:cNvPr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29;p45">
              <a:extLst>
                <a:ext uri="{FF2B5EF4-FFF2-40B4-BE49-F238E27FC236}">
                  <a16:creationId xmlns:a16="http://schemas.microsoft.com/office/drawing/2014/main" id="{A2D26CC1-4A54-A4BD-30E5-5BD48626AD1C}"/>
                </a:ext>
              </a:extLst>
            </p:cNvPr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30;p45">
              <a:extLst>
                <a:ext uri="{FF2B5EF4-FFF2-40B4-BE49-F238E27FC236}">
                  <a16:creationId xmlns:a16="http://schemas.microsoft.com/office/drawing/2014/main" id="{20BB9B07-2163-9B57-6A04-8A75EB6A616E}"/>
                </a:ext>
              </a:extLst>
            </p:cNvPr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31;p45">
              <a:extLst>
                <a:ext uri="{FF2B5EF4-FFF2-40B4-BE49-F238E27FC236}">
                  <a16:creationId xmlns:a16="http://schemas.microsoft.com/office/drawing/2014/main" id="{363DD317-EC55-7A8B-0AC5-33AF6A76B034}"/>
                </a:ext>
              </a:extLst>
            </p:cNvPr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32;p45">
              <a:extLst>
                <a:ext uri="{FF2B5EF4-FFF2-40B4-BE49-F238E27FC236}">
                  <a16:creationId xmlns:a16="http://schemas.microsoft.com/office/drawing/2014/main" id="{B287965F-3D51-9216-8263-7779FD7521CD}"/>
                </a:ext>
              </a:extLst>
            </p:cNvPr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33;p45">
              <a:extLst>
                <a:ext uri="{FF2B5EF4-FFF2-40B4-BE49-F238E27FC236}">
                  <a16:creationId xmlns:a16="http://schemas.microsoft.com/office/drawing/2014/main" id="{6C4CB8E0-EE73-0625-598D-F73943BBF88C}"/>
                </a:ext>
              </a:extLst>
            </p:cNvPr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34;p45">
              <a:extLst>
                <a:ext uri="{FF2B5EF4-FFF2-40B4-BE49-F238E27FC236}">
                  <a16:creationId xmlns:a16="http://schemas.microsoft.com/office/drawing/2014/main" id="{393EB7B5-D104-8879-C69C-41EC0CB94FF3}"/>
                </a:ext>
              </a:extLst>
            </p:cNvPr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35;p45">
              <a:extLst>
                <a:ext uri="{FF2B5EF4-FFF2-40B4-BE49-F238E27FC236}">
                  <a16:creationId xmlns:a16="http://schemas.microsoft.com/office/drawing/2014/main" id="{F8605461-05DB-E837-8E3C-C9387D619B2F}"/>
                </a:ext>
              </a:extLst>
            </p:cNvPr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36;p45">
              <a:extLst>
                <a:ext uri="{FF2B5EF4-FFF2-40B4-BE49-F238E27FC236}">
                  <a16:creationId xmlns:a16="http://schemas.microsoft.com/office/drawing/2014/main" id="{7C4DA26B-D2FD-9368-07B4-F7EE90893C16}"/>
                </a:ext>
              </a:extLst>
            </p:cNvPr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37;p45">
              <a:extLst>
                <a:ext uri="{FF2B5EF4-FFF2-40B4-BE49-F238E27FC236}">
                  <a16:creationId xmlns:a16="http://schemas.microsoft.com/office/drawing/2014/main" id="{9B75F612-2C1C-A27A-A7BF-30C84864DDE7}"/>
                </a:ext>
              </a:extLst>
            </p:cNvPr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38;p45">
              <a:extLst>
                <a:ext uri="{FF2B5EF4-FFF2-40B4-BE49-F238E27FC236}">
                  <a16:creationId xmlns:a16="http://schemas.microsoft.com/office/drawing/2014/main" id="{BABAF0C4-FCFC-7511-2036-2F0314414C73}"/>
                </a:ext>
              </a:extLst>
            </p:cNvPr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39;p45">
              <a:extLst>
                <a:ext uri="{FF2B5EF4-FFF2-40B4-BE49-F238E27FC236}">
                  <a16:creationId xmlns:a16="http://schemas.microsoft.com/office/drawing/2014/main" id="{C281C4E4-7187-07CA-8389-C9692999E914}"/>
                </a:ext>
              </a:extLst>
            </p:cNvPr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940;p45">
              <a:extLst>
                <a:ext uri="{FF2B5EF4-FFF2-40B4-BE49-F238E27FC236}">
                  <a16:creationId xmlns:a16="http://schemas.microsoft.com/office/drawing/2014/main" id="{57A0285F-634F-3F20-2934-89865DB22A33}"/>
                </a:ext>
              </a:extLst>
            </p:cNvPr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41;p45">
              <a:extLst>
                <a:ext uri="{FF2B5EF4-FFF2-40B4-BE49-F238E27FC236}">
                  <a16:creationId xmlns:a16="http://schemas.microsoft.com/office/drawing/2014/main" id="{868A1F1A-F5CD-0125-7F64-FDD80C4A65D9}"/>
                </a:ext>
              </a:extLst>
            </p:cNvPr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42;p45">
              <a:extLst>
                <a:ext uri="{FF2B5EF4-FFF2-40B4-BE49-F238E27FC236}">
                  <a16:creationId xmlns:a16="http://schemas.microsoft.com/office/drawing/2014/main" id="{69A084D4-9F97-B68D-39E9-7C7C64132280}"/>
                </a:ext>
              </a:extLst>
            </p:cNvPr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43;p45">
              <a:extLst>
                <a:ext uri="{FF2B5EF4-FFF2-40B4-BE49-F238E27FC236}">
                  <a16:creationId xmlns:a16="http://schemas.microsoft.com/office/drawing/2014/main" id="{0868F918-64AB-30A3-4EF0-76CAE6DA530D}"/>
                </a:ext>
              </a:extLst>
            </p:cNvPr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944;p45">
              <a:extLst>
                <a:ext uri="{FF2B5EF4-FFF2-40B4-BE49-F238E27FC236}">
                  <a16:creationId xmlns:a16="http://schemas.microsoft.com/office/drawing/2014/main" id="{2DB68D69-AE9D-91F5-A662-CFD8F0310A3C}"/>
                </a:ext>
              </a:extLst>
            </p:cNvPr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945;p45">
              <a:extLst>
                <a:ext uri="{FF2B5EF4-FFF2-40B4-BE49-F238E27FC236}">
                  <a16:creationId xmlns:a16="http://schemas.microsoft.com/office/drawing/2014/main" id="{D6626B6B-5490-E7CE-6661-6686D8FEA3FB}"/>
                </a:ext>
              </a:extLst>
            </p:cNvPr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946;p45">
              <a:extLst>
                <a:ext uri="{FF2B5EF4-FFF2-40B4-BE49-F238E27FC236}">
                  <a16:creationId xmlns:a16="http://schemas.microsoft.com/office/drawing/2014/main" id="{6847D949-3ED0-EF68-DC31-7FF1FAC2352E}"/>
                </a:ext>
              </a:extLst>
            </p:cNvPr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947;p45">
              <a:extLst>
                <a:ext uri="{FF2B5EF4-FFF2-40B4-BE49-F238E27FC236}">
                  <a16:creationId xmlns:a16="http://schemas.microsoft.com/office/drawing/2014/main" id="{9F8A6CD3-17B6-EF09-525D-6CF385E6388F}"/>
                </a:ext>
              </a:extLst>
            </p:cNvPr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948;p45">
              <a:extLst>
                <a:ext uri="{FF2B5EF4-FFF2-40B4-BE49-F238E27FC236}">
                  <a16:creationId xmlns:a16="http://schemas.microsoft.com/office/drawing/2014/main" id="{1951F901-4D9E-B308-CA86-13681AA6F094}"/>
                </a:ext>
              </a:extLst>
            </p:cNvPr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949;p45">
              <a:extLst>
                <a:ext uri="{FF2B5EF4-FFF2-40B4-BE49-F238E27FC236}">
                  <a16:creationId xmlns:a16="http://schemas.microsoft.com/office/drawing/2014/main" id="{A3D7B7F3-939E-7AB1-7B6A-2FBD465B4948}"/>
                </a:ext>
              </a:extLst>
            </p:cNvPr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50;p45">
              <a:extLst>
                <a:ext uri="{FF2B5EF4-FFF2-40B4-BE49-F238E27FC236}">
                  <a16:creationId xmlns:a16="http://schemas.microsoft.com/office/drawing/2014/main" id="{1AA89913-D59D-478F-5089-96ED81AF5B8A}"/>
                </a:ext>
              </a:extLst>
            </p:cNvPr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51;p45">
              <a:extLst>
                <a:ext uri="{FF2B5EF4-FFF2-40B4-BE49-F238E27FC236}">
                  <a16:creationId xmlns:a16="http://schemas.microsoft.com/office/drawing/2014/main" id="{2DD4CF66-B612-F773-1A65-6AB00E327714}"/>
                </a:ext>
              </a:extLst>
            </p:cNvPr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52;p45">
              <a:extLst>
                <a:ext uri="{FF2B5EF4-FFF2-40B4-BE49-F238E27FC236}">
                  <a16:creationId xmlns:a16="http://schemas.microsoft.com/office/drawing/2014/main" id="{93873C12-C08F-1285-4E22-9C2940EA17A5}"/>
                </a:ext>
              </a:extLst>
            </p:cNvPr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53;p45">
              <a:extLst>
                <a:ext uri="{FF2B5EF4-FFF2-40B4-BE49-F238E27FC236}">
                  <a16:creationId xmlns:a16="http://schemas.microsoft.com/office/drawing/2014/main" id="{9916842F-4186-BD15-F714-216A51D8A68F}"/>
                </a:ext>
              </a:extLst>
            </p:cNvPr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954;p45">
              <a:extLst>
                <a:ext uri="{FF2B5EF4-FFF2-40B4-BE49-F238E27FC236}">
                  <a16:creationId xmlns:a16="http://schemas.microsoft.com/office/drawing/2014/main" id="{3974404A-5956-5A49-E7EC-64B333F24F97}"/>
                </a:ext>
              </a:extLst>
            </p:cNvPr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55;p45">
              <a:extLst>
                <a:ext uri="{FF2B5EF4-FFF2-40B4-BE49-F238E27FC236}">
                  <a16:creationId xmlns:a16="http://schemas.microsoft.com/office/drawing/2014/main" id="{21C78BE8-69B4-6C98-E9BD-C18195E8BBED}"/>
                </a:ext>
              </a:extLst>
            </p:cNvPr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56;p45">
              <a:extLst>
                <a:ext uri="{FF2B5EF4-FFF2-40B4-BE49-F238E27FC236}">
                  <a16:creationId xmlns:a16="http://schemas.microsoft.com/office/drawing/2014/main" id="{97374D9D-0A29-6BFD-3FE0-9A9C85F3499D}"/>
                </a:ext>
              </a:extLst>
            </p:cNvPr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57;p45">
              <a:extLst>
                <a:ext uri="{FF2B5EF4-FFF2-40B4-BE49-F238E27FC236}">
                  <a16:creationId xmlns:a16="http://schemas.microsoft.com/office/drawing/2014/main" id="{0A81EC63-2711-8D4E-BBA2-6F8E5BAD5E6A}"/>
                </a:ext>
              </a:extLst>
            </p:cNvPr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58;p45">
              <a:extLst>
                <a:ext uri="{FF2B5EF4-FFF2-40B4-BE49-F238E27FC236}">
                  <a16:creationId xmlns:a16="http://schemas.microsoft.com/office/drawing/2014/main" id="{7E8558EE-6926-D6C2-562A-25DBA89F2015}"/>
                </a:ext>
              </a:extLst>
            </p:cNvPr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59;p45">
              <a:extLst>
                <a:ext uri="{FF2B5EF4-FFF2-40B4-BE49-F238E27FC236}">
                  <a16:creationId xmlns:a16="http://schemas.microsoft.com/office/drawing/2014/main" id="{58DB560B-1159-C4BF-4A53-3C1B7C966EC5}"/>
                </a:ext>
              </a:extLst>
            </p:cNvPr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960;p45">
              <a:extLst>
                <a:ext uri="{FF2B5EF4-FFF2-40B4-BE49-F238E27FC236}">
                  <a16:creationId xmlns:a16="http://schemas.microsoft.com/office/drawing/2014/main" id="{EEE7D41A-A2BB-5867-2980-B02E1B58A466}"/>
                </a:ext>
              </a:extLst>
            </p:cNvPr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961;p45">
              <a:extLst>
                <a:ext uri="{FF2B5EF4-FFF2-40B4-BE49-F238E27FC236}">
                  <a16:creationId xmlns:a16="http://schemas.microsoft.com/office/drawing/2014/main" id="{4821F6C2-D114-EF32-05A1-11ECB8669CD8}"/>
                </a:ext>
              </a:extLst>
            </p:cNvPr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962;p45">
              <a:extLst>
                <a:ext uri="{FF2B5EF4-FFF2-40B4-BE49-F238E27FC236}">
                  <a16:creationId xmlns:a16="http://schemas.microsoft.com/office/drawing/2014/main" id="{2B162915-207A-9171-7DB3-AE412424F5F5}"/>
                </a:ext>
              </a:extLst>
            </p:cNvPr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963;p45">
              <a:extLst>
                <a:ext uri="{FF2B5EF4-FFF2-40B4-BE49-F238E27FC236}">
                  <a16:creationId xmlns:a16="http://schemas.microsoft.com/office/drawing/2014/main" id="{358AF235-F1DA-1290-C84A-3C289666FDAE}"/>
                </a:ext>
              </a:extLst>
            </p:cNvPr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964;p45">
              <a:extLst>
                <a:ext uri="{FF2B5EF4-FFF2-40B4-BE49-F238E27FC236}">
                  <a16:creationId xmlns:a16="http://schemas.microsoft.com/office/drawing/2014/main" id="{89279B82-4F7B-EA88-4858-36715C899C99}"/>
                </a:ext>
              </a:extLst>
            </p:cNvPr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965;p45">
              <a:extLst>
                <a:ext uri="{FF2B5EF4-FFF2-40B4-BE49-F238E27FC236}">
                  <a16:creationId xmlns:a16="http://schemas.microsoft.com/office/drawing/2014/main" id="{0CE26315-4308-6F18-7F4D-B776C3D267B1}"/>
                </a:ext>
              </a:extLst>
            </p:cNvPr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966;p45">
              <a:extLst>
                <a:ext uri="{FF2B5EF4-FFF2-40B4-BE49-F238E27FC236}">
                  <a16:creationId xmlns:a16="http://schemas.microsoft.com/office/drawing/2014/main" id="{76E834E6-6917-7676-E42C-0AF942ABE100}"/>
                </a:ext>
              </a:extLst>
            </p:cNvPr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67;p45">
              <a:extLst>
                <a:ext uri="{FF2B5EF4-FFF2-40B4-BE49-F238E27FC236}">
                  <a16:creationId xmlns:a16="http://schemas.microsoft.com/office/drawing/2014/main" id="{074B3779-7E99-87EB-DB79-22537185DEAC}"/>
                </a:ext>
              </a:extLst>
            </p:cNvPr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968;p45">
              <a:extLst>
                <a:ext uri="{FF2B5EF4-FFF2-40B4-BE49-F238E27FC236}">
                  <a16:creationId xmlns:a16="http://schemas.microsoft.com/office/drawing/2014/main" id="{F825EB65-39DE-D0D6-F074-FE2913593A32}"/>
                </a:ext>
              </a:extLst>
            </p:cNvPr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969;p45">
              <a:extLst>
                <a:ext uri="{FF2B5EF4-FFF2-40B4-BE49-F238E27FC236}">
                  <a16:creationId xmlns:a16="http://schemas.microsoft.com/office/drawing/2014/main" id="{6B393561-A1DE-C691-2358-612C191C431F}"/>
                </a:ext>
              </a:extLst>
            </p:cNvPr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970;p45">
              <a:extLst>
                <a:ext uri="{FF2B5EF4-FFF2-40B4-BE49-F238E27FC236}">
                  <a16:creationId xmlns:a16="http://schemas.microsoft.com/office/drawing/2014/main" id="{719E7ECA-0BAC-E827-82C6-986D5DB31347}"/>
                </a:ext>
              </a:extLst>
            </p:cNvPr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971;p45">
              <a:extLst>
                <a:ext uri="{FF2B5EF4-FFF2-40B4-BE49-F238E27FC236}">
                  <a16:creationId xmlns:a16="http://schemas.microsoft.com/office/drawing/2014/main" id="{B8327569-64D4-C3E6-C88B-788C3198B29F}"/>
                </a:ext>
              </a:extLst>
            </p:cNvPr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972;p45">
              <a:extLst>
                <a:ext uri="{FF2B5EF4-FFF2-40B4-BE49-F238E27FC236}">
                  <a16:creationId xmlns:a16="http://schemas.microsoft.com/office/drawing/2014/main" id="{390877C9-43E1-5A67-0F41-799C9A7A9724}"/>
                </a:ext>
              </a:extLst>
            </p:cNvPr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973;p45">
              <a:extLst>
                <a:ext uri="{FF2B5EF4-FFF2-40B4-BE49-F238E27FC236}">
                  <a16:creationId xmlns:a16="http://schemas.microsoft.com/office/drawing/2014/main" id="{BB8855FF-31B1-8E31-B76B-6F93708088AA}"/>
                </a:ext>
              </a:extLst>
            </p:cNvPr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974;p45">
              <a:extLst>
                <a:ext uri="{FF2B5EF4-FFF2-40B4-BE49-F238E27FC236}">
                  <a16:creationId xmlns:a16="http://schemas.microsoft.com/office/drawing/2014/main" id="{D169631D-20AF-6E3E-02A8-02E9FFA5DA4B}"/>
                </a:ext>
              </a:extLst>
            </p:cNvPr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975;p45">
              <a:extLst>
                <a:ext uri="{FF2B5EF4-FFF2-40B4-BE49-F238E27FC236}">
                  <a16:creationId xmlns:a16="http://schemas.microsoft.com/office/drawing/2014/main" id="{3E158E6F-F10D-CC6F-7D84-C3F3B3072518}"/>
                </a:ext>
              </a:extLst>
            </p:cNvPr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976;p45">
              <a:extLst>
                <a:ext uri="{FF2B5EF4-FFF2-40B4-BE49-F238E27FC236}">
                  <a16:creationId xmlns:a16="http://schemas.microsoft.com/office/drawing/2014/main" id="{65219B17-4850-5781-B8A2-EC1484E7DCD1}"/>
                </a:ext>
              </a:extLst>
            </p:cNvPr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977;p45">
              <a:extLst>
                <a:ext uri="{FF2B5EF4-FFF2-40B4-BE49-F238E27FC236}">
                  <a16:creationId xmlns:a16="http://schemas.microsoft.com/office/drawing/2014/main" id="{11CA01BF-1923-C377-A26F-805DF752BF63}"/>
                </a:ext>
              </a:extLst>
            </p:cNvPr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978;p45">
              <a:extLst>
                <a:ext uri="{FF2B5EF4-FFF2-40B4-BE49-F238E27FC236}">
                  <a16:creationId xmlns:a16="http://schemas.microsoft.com/office/drawing/2014/main" id="{1E73A4E0-E4FE-37EA-7145-07F3C4C07CB4}"/>
                </a:ext>
              </a:extLst>
            </p:cNvPr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979;p45">
              <a:extLst>
                <a:ext uri="{FF2B5EF4-FFF2-40B4-BE49-F238E27FC236}">
                  <a16:creationId xmlns:a16="http://schemas.microsoft.com/office/drawing/2014/main" id="{03977583-13A9-E2DE-0DBB-FB00EF1BC6B6}"/>
                </a:ext>
              </a:extLst>
            </p:cNvPr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2ED3901E-39B3-F53B-0D38-8683E33C9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2" b="3305"/>
          <a:stretch/>
        </p:blipFill>
        <p:spPr>
          <a:xfrm>
            <a:off x="1861169" y="898217"/>
            <a:ext cx="6748759" cy="3973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CCA1668-8329-8482-FC77-EB86DB33F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1" t="3487" r="6933" b="73700"/>
          <a:stretch/>
        </p:blipFill>
        <p:spPr>
          <a:xfrm>
            <a:off x="347958" y="-101600"/>
            <a:ext cx="4264502" cy="110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ext&#10;&#10;Description automatically generated">
            <a:extLst>
              <a:ext uri="{FF2B5EF4-FFF2-40B4-BE49-F238E27FC236}">
                <a16:creationId xmlns:a16="http://schemas.microsoft.com/office/drawing/2014/main" id="{A6D6EF8C-6EFC-9E1D-7194-D9438BB33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939" y="571500"/>
            <a:ext cx="3148761" cy="3812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3E01AC1-46E3-638F-2D84-872DC4EBF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4" t="25037" r="19584" b="18222"/>
          <a:stretch/>
        </p:blipFill>
        <p:spPr>
          <a:xfrm>
            <a:off x="3162300" y="1706880"/>
            <a:ext cx="5151120" cy="235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3D10DA6-10A1-9FE0-6493-438559D82D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84" t="50519" r="17083" b="27555"/>
          <a:stretch/>
        </p:blipFill>
        <p:spPr>
          <a:xfrm>
            <a:off x="3360420" y="449580"/>
            <a:ext cx="5585460" cy="853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oogle Shape;2323;p37">
            <a:extLst>
              <a:ext uri="{FF2B5EF4-FFF2-40B4-BE49-F238E27FC236}">
                <a16:creationId xmlns:a16="http://schemas.microsoft.com/office/drawing/2014/main" id="{D0FC940E-4DC9-4332-47E5-87C5768B5BFF}"/>
              </a:ext>
            </a:extLst>
          </p:cNvPr>
          <p:cNvGrpSpPr/>
          <p:nvPr/>
        </p:nvGrpSpPr>
        <p:grpSpPr>
          <a:xfrm>
            <a:off x="217967" y="53466"/>
            <a:ext cx="969437" cy="969860"/>
            <a:chOff x="769800" y="2509975"/>
            <a:chExt cx="1145500" cy="1146000"/>
          </a:xfrm>
        </p:grpSpPr>
        <p:sp>
          <p:nvSpPr>
            <p:cNvPr id="3" name="Google Shape;2324;p37">
              <a:extLst>
                <a:ext uri="{FF2B5EF4-FFF2-40B4-BE49-F238E27FC236}">
                  <a16:creationId xmlns:a16="http://schemas.microsoft.com/office/drawing/2014/main" id="{F713F6E0-9034-EF14-7856-8CB62E359646}"/>
                </a:ext>
              </a:extLst>
            </p:cNvPr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325;p37">
              <a:extLst>
                <a:ext uri="{FF2B5EF4-FFF2-40B4-BE49-F238E27FC236}">
                  <a16:creationId xmlns:a16="http://schemas.microsoft.com/office/drawing/2014/main" id="{710DFF3F-6A18-1C9C-C81A-AB6DA926690D}"/>
                </a:ext>
              </a:extLst>
            </p:cNvPr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326;p37">
              <a:extLst>
                <a:ext uri="{FF2B5EF4-FFF2-40B4-BE49-F238E27FC236}">
                  <a16:creationId xmlns:a16="http://schemas.microsoft.com/office/drawing/2014/main" id="{C0270674-61B0-F58A-9493-8090A9E30171}"/>
                </a:ext>
              </a:extLst>
            </p:cNvPr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27;p37">
              <a:extLst>
                <a:ext uri="{FF2B5EF4-FFF2-40B4-BE49-F238E27FC236}">
                  <a16:creationId xmlns:a16="http://schemas.microsoft.com/office/drawing/2014/main" id="{7F64CC87-1A67-6C40-4A87-4098ABAB0B8A}"/>
                </a:ext>
              </a:extLst>
            </p:cNvPr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28;p37">
              <a:extLst>
                <a:ext uri="{FF2B5EF4-FFF2-40B4-BE49-F238E27FC236}">
                  <a16:creationId xmlns:a16="http://schemas.microsoft.com/office/drawing/2014/main" id="{937F4393-4DE0-08D2-BD3E-A4092A65543C}"/>
                </a:ext>
              </a:extLst>
            </p:cNvPr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29;p37">
              <a:extLst>
                <a:ext uri="{FF2B5EF4-FFF2-40B4-BE49-F238E27FC236}">
                  <a16:creationId xmlns:a16="http://schemas.microsoft.com/office/drawing/2014/main" id="{0BD900C5-B325-A4F9-015A-466D5AE519B1}"/>
                </a:ext>
              </a:extLst>
            </p:cNvPr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30;p37">
              <a:extLst>
                <a:ext uri="{FF2B5EF4-FFF2-40B4-BE49-F238E27FC236}">
                  <a16:creationId xmlns:a16="http://schemas.microsoft.com/office/drawing/2014/main" id="{8BC05694-0077-481B-C2C0-59EBA79CD4B2}"/>
                </a:ext>
              </a:extLst>
            </p:cNvPr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31;p37">
              <a:extLst>
                <a:ext uri="{FF2B5EF4-FFF2-40B4-BE49-F238E27FC236}">
                  <a16:creationId xmlns:a16="http://schemas.microsoft.com/office/drawing/2014/main" id="{CCA64067-4E89-B5C0-1717-E4AA12DE9A53}"/>
                </a:ext>
              </a:extLst>
            </p:cNvPr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32;p37">
              <a:extLst>
                <a:ext uri="{FF2B5EF4-FFF2-40B4-BE49-F238E27FC236}">
                  <a16:creationId xmlns:a16="http://schemas.microsoft.com/office/drawing/2014/main" id="{F3EB0C4A-1289-004D-A81D-CC125E2FD4AC}"/>
                </a:ext>
              </a:extLst>
            </p:cNvPr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33;p37">
              <a:extLst>
                <a:ext uri="{FF2B5EF4-FFF2-40B4-BE49-F238E27FC236}">
                  <a16:creationId xmlns:a16="http://schemas.microsoft.com/office/drawing/2014/main" id="{A924816D-8E86-1C4F-CEDC-0850B2F40E93}"/>
                </a:ext>
              </a:extLst>
            </p:cNvPr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34;p37">
              <a:extLst>
                <a:ext uri="{FF2B5EF4-FFF2-40B4-BE49-F238E27FC236}">
                  <a16:creationId xmlns:a16="http://schemas.microsoft.com/office/drawing/2014/main" id="{ECD632A9-1B7A-9AF9-B8F9-1F9BEEF37509}"/>
                </a:ext>
              </a:extLst>
            </p:cNvPr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5;p37">
              <a:extLst>
                <a:ext uri="{FF2B5EF4-FFF2-40B4-BE49-F238E27FC236}">
                  <a16:creationId xmlns:a16="http://schemas.microsoft.com/office/drawing/2014/main" id="{FEB01F85-F071-D364-1C6B-ADB92EAA41E4}"/>
                </a:ext>
              </a:extLst>
            </p:cNvPr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6;p37">
              <a:extLst>
                <a:ext uri="{FF2B5EF4-FFF2-40B4-BE49-F238E27FC236}">
                  <a16:creationId xmlns:a16="http://schemas.microsoft.com/office/drawing/2014/main" id="{0F0EDE26-C4A5-9148-E50F-3D2C95319EBC}"/>
                </a:ext>
              </a:extLst>
            </p:cNvPr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7;p37">
              <a:extLst>
                <a:ext uri="{FF2B5EF4-FFF2-40B4-BE49-F238E27FC236}">
                  <a16:creationId xmlns:a16="http://schemas.microsoft.com/office/drawing/2014/main" id="{C92148B9-E92E-EA60-D5A0-F4CDBB8C5062}"/>
                </a:ext>
              </a:extLst>
            </p:cNvPr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8;p37">
              <a:extLst>
                <a:ext uri="{FF2B5EF4-FFF2-40B4-BE49-F238E27FC236}">
                  <a16:creationId xmlns:a16="http://schemas.microsoft.com/office/drawing/2014/main" id="{ADD5803F-B7DF-E7BE-0622-D36E6FDE66AF}"/>
                </a:ext>
              </a:extLst>
            </p:cNvPr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9;p37">
              <a:extLst>
                <a:ext uri="{FF2B5EF4-FFF2-40B4-BE49-F238E27FC236}">
                  <a16:creationId xmlns:a16="http://schemas.microsoft.com/office/drawing/2014/main" id="{46CC3774-51C6-593F-BB96-C59074B1D288}"/>
                </a:ext>
              </a:extLst>
            </p:cNvPr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40;p37">
              <a:extLst>
                <a:ext uri="{FF2B5EF4-FFF2-40B4-BE49-F238E27FC236}">
                  <a16:creationId xmlns:a16="http://schemas.microsoft.com/office/drawing/2014/main" id="{DD5E4C2E-5675-19A0-3E45-1FFC83892762}"/>
                </a:ext>
              </a:extLst>
            </p:cNvPr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ext&#10;&#10;Description automatically generated">
            <a:extLst>
              <a:ext uri="{FF2B5EF4-FFF2-40B4-BE49-F238E27FC236}">
                <a16:creationId xmlns:a16="http://schemas.microsoft.com/office/drawing/2014/main" id="{A6D6EF8C-6EFC-9E1D-7194-D9438BB33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939" y="335280"/>
            <a:ext cx="3148761" cy="4049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3E01AC1-46E3-638F-2D84-872DC4EBF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4" t="25037" r="19584" b="18222"/>
          <a:stretch/>
        </p:blipFill>
        <p:spPr>
          <a:xfrm>
            <a:off x="3238500" y="815340"/>
            <a:ext cx="5676900" cy="284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D714249-0EE1-94C3-FAD4-4CFA1143FFB4}"/>
              </a:ext>
            </a:extLst>
          </p:cNvPr>
          <p:cNvSpPr txBox="1"/>
          <p:nvPr/>
        </p:nvSpPr>
        <p:spPr>
          <a:xfrm>
            <a:off x="4682490" y="1335822"/>
            <a:ext cx="23583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a dedicated &amp; enthusiastic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 professional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an experienced &amp; effective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     communicator</a:t>
            </a:r>
            <a:endParaRPr lang="ar-SA" sz="1200" dirty="0">
              <a:solidFill>
                <a:schemeClr val="bg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6E698C6-EF52-A187-A39B-E023F1AA6992}"/>
              </a:ext>
            </a:extLst>
          </p:cNvPr>
          <p:cNvSpPr txBox="1"/>
          <p:nvPr/>
        </p:nvSpPr>
        <p:spPr>
          <a:xfrm>
            <a:off x="4705350" y="2095738"/>
            <a:ext cx="2426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9933"/>
                </a:solidFill>
                <a:latin typeface="Amasis MT Pro Medium" panose="02040604050005020304" pitchFamily="18" charset="0"/>
              </a:rPr>
              <a:t>a Bachelor’s Degree in </a:t>
            </a:r>
          </a:p>
          <a:p>
            <a:r>
              <a:rPr lang="en-US" sz="1200" dirty="0">
                <a:solidFill>
                  <a:srgbClr val="339933"/>
                </a:solidFill>
                <a:latin typeface="Amasis MT Pro Medium" panose="02040604050005020304" pitchFamily="18" charset="0"/>
              </a:rPr>
              <a:t>Public Relations &amp; a Master’s Degree in Intercultural Communication</a:t>
            </a:r>
            <a:endParaRPr lang="ar-SA" sz="1200" dirty="0">
              <a:solidFill>
                <a:srgbClr val="339933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8FFA0E-2AB4-0D6F-B7DC-60C9351407E9}"/>
              </a:ext>
            </a:extLst>
          </p:cNvPr>
          <p:cNvSpPr txBox="1"/>
          <p:nvPr/>
        </p:nvSpPr>
        <p:spPr>
          <a:xfrm>
            <a:off x="4751070" y="3004602"/>
            <a:ext cx="208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Five successful years in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 PR in large corporations </a:t>
            </a:r>
            <a:endParaRPr lang="ar-SA" sz="1200" dirty="0">
              <a:solidFill>
                <a:schemeClr val="bg2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CF0159C-A361-D5D0-9DF0-DD7833F17B1E}"/>
              </a:ext>
            </a:extLst>
          </p:cNvPr>
          <p:cNvSpPr txBox="1"/>
          <p:nvPr/>
        </p:nvSpPr>
        <p:spPr>
          <a:xfrm>
            <a:off x="6883600" y="1322593"/>
            <a:ext cx="2100380" cy="73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E7D00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Communication skills</a:t>
            </a:r>
          </a:p>
          <a:p>
            <a:pPr marL="182563" indent="-182563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E7D00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Interpersonal skills</a:t>
            </a:r>
          </a:p>
          <a:p>
            <a:pPr algn="l" rtl="0">
              <a:lnSpc>
                <a:spcPct val="120000"/>
              </a:lnSpc>
            </a:pPr>
            <a:r>
              <a:rPr lang="en-US" sz="1200" dirty="0">
                <a:solidFill>
                  <a:srgbClr val="EE7D00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       Teamwork</a:t>
            </a:r>
            <a:endParaRPr lang="ar-SA" sz="1200" dirty="0">
              <a:solidFill>
                <a:srgbClr val="EE7D00"/>
              </a:solidFill>
              <a:latin typeface="Amasis MT Pro Medium" panose="020406040500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D85854-E3C9-D009-CD2E-2E7FCEE7DAD9}"/>
              </a:ext>
            </a:extLst>
          </p:cNvPr>
          <p:cNvSpPr txBox="1"/>
          <p:nvPr/>
        </p:nvSpPr>
        <p:spPr>
          <a:xfrm>
            <a:off x="6787486" y="2163733"/>
            <a:ext cx="2475437" cy="51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Degree in Media</a:t>
            </a:r>
          </a:p>
          <a:p>
            <a:pPr marL="182563" indent="-182563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Diploma course in English</a:t>
            </a:r>
            <a:endParaRPr lang="ar-SA" sz="1200" dirty="0">
              <a:solidFill>
                <a:schemeClr val="accent1">
                  <a:lumMod val="50000"/>
                </a:schemeClr>
              </a:solidFill>
              <a:latin typeface="Amasis MT Pro Medium" panose="020406040500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A38746-3B4F-2264-916E-589CAD305F2A}"/>
              </a:ext>
            </a:extLst>
          </p:cNvPr>
          <p:cNvSpPr txBox="1"/>
          <p:nvPr/>
        </p:nvSpPr>
        <p:spPr>
          <a:xfrm>
            <a:off x="6747510" y="2987332"/>
            <a:ext cx="2175510" cy="51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9933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Three years experience as </a:t>
            </a:r>
          </a:p>
          <a:p>
            <a:pPr algn="l" rtl="0">
              <a:lnSpc>
                <a:spcPct val="120000"/>
              </a:lnSpc>
            </a:pPr>
            <a:r>
              <a:rPr lang="en-US" sz="1200" dirty="0">
                <a:solidFill>
                  <a:srgbClr val="339933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     TV reporter</a:t>
            </a:r>
            <a:endParaRPr lang="ar-SA" sz="1200" dirty="0">
              <a:solidFill>
                <a:srgbClr val="339933"/>
              </a:solidFill>
              <a:latin typeface="Amasis MT Pro Medium" panose="020406040500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3271;p48">
            <a:extLst>
              <a:ext uri="{FF2B5EF4-FFF2-40B4-BE49-F238E27FC236}">
                <a16:creationId xmlns:a16="http://schemas.microsoft.com/office/drawing/2014/main" id="{E5400E37-8593-5BCA-0570-C5860F409CBE}"/>
              </a:ext>
            </a:extLst>
          </p:cNvPr>
          <p:cNvGrpSpPr/>
          <p:nvPr/>
        </p:nvGrpSpPr>
        <p:grpSpPr>
          <a:xfrm>
            <a:off x="3973191" y="2777675"/>
            <a:ext cx="1009622" cy="1768646"/>
            <a:chOff x="10554050" y="3035751"/>
            <a:chExt cx="778688" cy="1721980"/>
          </a:xfrm>
        </p:grpSpPr>
        <p:sp>
          <p:nvSpPr>
            <p:cNvPr id="30" name="Google Shape;3272;p48">
              <a:extLst>
                <a:ext uri="{FF2B5EF4-FFF2-40B4-BE49-F238E27FC236}">
                  <a16:creationId xmlns:a16="http://schemas.microsoft.com/office/drawing/2014/main" id="{76EA75F4-CE69-4194-D24F-7A13A497DD7E}"/>
                </a:ext>
              </a:extLst>
            </p:cNvPr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3;p48">
              <a:extLst>
                <a:ext uri="{FF2B5EF4-FFF2-40B4-BE49-F238E27FC236}">
                  <a16:creationId xmlns:a16="http://schemas.microsoft.com/office/drawing/2014/main" id="{69904431-D2F5-BE58-3B4E-BA29E4DD6D65}"/>
                </a:ext>
              </a:extLst>
            </p:cNvPr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274;p48">
              <a:extLst>
                <a:ext uri="{FF2B5EF4-FFF2-40B4-BE49-F238E27FC236}">
                  <a16:creationId xmlns:a16="http://schemas.microsoft.com/office/drawing/2014/main" id="{99FF6BC6-A522-F6E3-57A9-DEF47E0765BF}"/>
                </a:ext>
              </a:extLst>
            </p:cNvPr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275;p48">
              <a:extLst>
                <a:ext uri="{FF2B5EF4-FFF2-40B4-BE49-F238E27FC236}">
                  <a16:creationId xmlns:a16="http://schemas.microsoft.com/office/drawing/2014/main" id="{6FFB8099-9C2B-B53A-3D39-C818887006C6}"/>
                </a:ext>
              </a:extLst>
            </p:cNvPr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276;p48">
              <a:extLst>
                <a:ext uri="{FF2B5EF4-FFF2-40B4-BE49-F238E27FC236}">
                  <a16:creationId xmlns:a16="http://schemas.microsoft.com/office/drawing/2014/main" id="{08F83E82-3B5B-DC6D-C9BD-B66F4DDE98C4}"/>
                </a:ext>
              </a:extLst>
            </p:cNvPr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277;p48">
              <a:extLst>
                <a:ext uri="{FF2B5EF4-FFF2-40B4-BE49-F238E27FC236}">
                  <a16:creationId xmlns:a16="http://schemas.microsoft.com/office/drawing/2014/main" id="{ADB287B4-DD3F-DD6B-C2AC-F335AF1E744A}"/>
                </a:ext>
              </a:extLst>
            </p:cNvPr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278;p48">
              <a:extLst>
                <a:ext uri="{FF2B5EF4-FFF2-40B4-BE49-F238E27FC236}">
                  <a16:creationId xmlns:a16="http://schemas.microsoft.com/office/drawing/2014/main" id="{8A2A2C6A-D72D-E13F-BAFB-0BC14A9E8CA9}"/>
                </a:ext>
              </a:extLst>
            </p:cNvPr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279;p48">
              <a:extLst>
                <a:ext uri="{FF2B5EF4-FFF2-40B4-BE49-F238E27FC236}">
                  <a16:creationId xmlns:a16="http://schemas.microsoft.com/office/drawing/2014/main" id="{0E378AEE-60D4-1194-164D-5EE9C287FC36}"/>
                </a:ext>
              </a:extLst>
            </p:cNvPr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280;p48">
              <a:extLst>
                <a:ext uri="{FF2B5EF4-FFF2-40B4-BE49-F238E27FC236}">
                  <a16:creationId xmlns:a16="http://schemas.microsoft.com/office/drawing/2014/main" id="{AEBB0A1D-308D-FED5-A412-206FA748A2B6}"/>
                </a:ext>
              </a:extLst>
            </p:cNvPr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281;p48">
              <a:extLst>
                <a:ext uri="{FF2B5EF4-FFF2-40B4-BE49-F238E27FC236}">
                  <a16:creationId xmlns:a16="http://schemas.microsoft.com/office/drawing/2014/main" id="{2E1761A1-41D5-B4B9-0DD0-D51C5FE685AB}"/>
                </a:ext>
              </a:extLst>
            </p:cNvPr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282;p48">
              <a:extLst>
                <a:ext uri="{FF2B5EF4-FFF2-40B4-BE49-F238E27FC236}">
                  <a16:creationId xmlns:a16="http://schemas.microsoft.com/office/drawing/2014/main" id="{7D944067-0DDD-1472-4A81-542B359A141D}"/>
                </a:ext>
              </a:extLst>
            </p:cNvPr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283;p48">
              <a:extLst>
                <a:ext uri="{FF2B5EF4-FFF2-40B4-BE49-F238E27FC236}">
                  <a16:creationId xmlns:a16="http://schemas.microsoft.com/office/drawing/2014/main" id="{BCB8508D-FE52-B475-5E88-2C28C380FDFB}"/>
                </a:ext>
              </a:extLst>
            </p:cNvPr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284;p48">
              <a:extLst>
                <a:ext uri="{FF2B5EF4-FFF2-40B4-BE49-F238E27FC236}">
                  <a16:creationId xmlns:a16="http://schemas.microsoft.com/office/drawing/2014/main" id="{20964BFA-342E-A14D-1498-EA1939ECE5E6}"/>
                </a:ext>
              </a:extLst>
            </p:cNvPr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285;p48">
              <a:extLst>
                <a:ext uri="{FF2B5EF4-FFF2-40B4-BE49-F238E27FC236}">
                  <a16:creationId xmlns:a16="http://schemas.microsoft.com/office/drawing/2014/main" id="{41870680-2892-4970-FEDC-C917708E25CB}"/>
                </a:ext>
              </a:extLst>
            </p:cNvPr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286;p48">
              <a:extLst>
                <a:ext uri="{FF2B5EF4-FFF2-40B4-BE49-F238E27FC236}">
                  <a16:creationId xmlns:a16="http://schemas.microsoft.com/office/drawing/2014/main" id="{E77414C7-1A1E-D3BB-C059-211D7ABFB834}"/>
                </a:ext>
              </a:extLst>
            </p:cNvPr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287;p48">
              <a:extLst>
                <a:ext uri="{FF2B5EF4-FFF2-40B4-BE49-F238E27FC236}">
                  <a16:creationId xmlns:a16="http://schemas.microsoft.com/office/drawing/2014/main" id="{EDCD004A-EBCD-786D-BB96-1AB35645674D}"/>
                </a:ext>
              </a:extLst>
            </p:cNvPr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288;p48">
              <a:extLst>
                <a:ext uri="{FF2B5EF4-FFF2-40B4-BE49-F238E27FC236}">
                  <a16:creationId xmlns:a16="http://schemas.microsoft.com/office/drawing/2014/main" id="{6D8E2C47-BB33-A57B-540F-75F5577C94CB}"/>
                </a:ext>
              </a:extLst>
            </p:cNvPr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289;p48">
              <a:extLst>
                <a:ext uri="{FF2B5EF4-FFF2-40B4-BE49-F238E27FC236}">
                  <a16:creationId xmlns:a16="http://schemas.microsoft.com/office/drawing/2014/main" id="{6A341247-E459-086F-62E4-3474044319FB}"/>
                </a:ext>
              </a:extLst>
            </p:cNvPr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290;p48">
              <a:extLst>
                <a:ext uri="{FF2B5EF4-FFF2-40B4-BE49-F238E27FC236}">
                  <a16:creationId xmlns:a16="http://schemas.microsoft.com/office/drawing/2014/main" id="{B0308F31-B847-0759-740F-6D8579BBE339}"/>
                </a:ext>
              </a:extLst>
            </p:cNvPr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291;p48">
              <a:extLst>
                <a:ext uri="{FF2B5EF4-FFF2-40B4-BE49-F238E27FC236}">
                  <a16:creationId xmlns:a16="http://schemas.microsoft.com/office/drawing/2014/main" id="{D78D3539-FE86-0D01-EC16-9FFC7020226B}"/>
                </a:ext>
              </a:extLst>
            </p:cNvPr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292;p48">
              <a:extLst>
                <a:ext uri="{FF2B5EF4-FFF2-40B4-BE49-F238E27FC236}">
                  <a16:creationId xmlns:a16="http://schemas.microsoft.com/office/drawing/2014/main" id="{C928D027-6843-7AB6-6896-0370B4C26EFB}"/>
                </a:ext>
              </a:extLst>
            </p:cNvPr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293;p48">
              <a:extLst>
                <a:ext uri="{FF2B5EF4-FFF2-40B4-BE49-F238E27FC236}">
                  <a16:creationId xmlns:a16="http://schemas.microsoft.com/office/drawing/2014/main" id="{A95D105D-0678-F31E-60BC-1664B56E4224}"/>
                </a:ext>
              </a:extLst>
            </p:cNvPr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294;p48">
              <a:extLst>
                <a:ext uri="{FF2B5EF4-FFF2-40B4-BE49-F238E27FC236}">
                  <a16:creationId xmlns:a16="http://schemas.microsoft.com/office/drawing/2014/main" id="{B19BADDC-29ED-6D8F-217E-B97D3F2D7F23}"/>
                </a:ext>
              </a:extLst>
            </p:cNvPr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295;p48">
              <a:extLst>
                <a:ext uri="{FF2B5EF4-FFF2-40B4-BE49-F238E27FC236}">
                  <a16:creationId xmlns:a16="http://schemas.microsoft.com/office/drawing/2014/main" id="{C488DB75-27C9-0DD9-47CD-15B339289C94}"/>
                </a:ext>
              </a:extLst>
            </p:cNvPr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2" name="Google Shape;3572;p52"/>
          <p:cNvSpPr txBox="1">
            <a:spLocks noGrp="1"/>
          </p:cNvSpPr>
          <p:nvPr>
            <p:ph type="title"/>
          </p:nvPr>
        </p:nvSpPr>
        <p:spPr>
          <a:xfrm>
            <a:off x="755300" y="1143293"/>
            <a:ext cx="3966900" cy="18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Homework</a:t>
            </a:r>
            <a:endParaRPr sz="6000" dirty="0"/>
          </a:p>
        </p:txBody>
      </p:sp>
      <p:sp>
        <p:nvSpPr>
          <p:cNvPr id="3573" name="Google Shape;3573;p52"/>
          <p:cNvSpPr txBox="1">
            <a:spLocks noGrp="1"/>
          </p:cNvSpPr>
          <p:nvPr>
            <p:ph type="subTitle" idx="1"/>
          </p:nvPr>
        </p:nvSpPr>
        <p:spPr>
          <a:xfrm>
            <a:off x="981876" y="2763796"/>
            <a:ext cx="3169338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Workbook   P. </a:t>
            </a:r>
            <a:r>
              <a:rPr lang="en-US" sz="1800" dirty="0">
                <a:solidFill>
                  <a:schemeClr val="tx2"/>
                </a:solidFill>
              </a:rPr>
              <a:t>(96)  </a:t>
            </a:r>
            <a:r>
              <a:rPr lang="en-US" sz="1800" dirty="0"/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exercise  </a:t>
            </a:r>
            <a:r>
              <a:rPr lang="en-US" sz="1800" b="1" dirty="0">
                <a:solidFill>
                  <a:schemeClr val="accent1"/>
                </a:solidFill>
              </a:rPr>
              <a:t>(  J  )</a:t>
            </a:r>
          </a:p>
        </p:txBody>
      </p:sp>
      <p:grpSp>
        <p:nvGrpSpPr>
          <p:cNvPr id="4" name="Google Shape;3296;p48">
            <a:extLst>
              <a:ext uri="{FF2B5EF4-FFF2-40B4-BE49-F238E27FC236}">
                <a16:creationId xmlns:a16="http://schemas.microsoft.com/office/drawing/2014/main" id="{F08E315F-88F0-A7E4-2825-9096C7B57513}"/>
              </a:ext>
            </a:extLst>
          </p:cNvPr>
          <p:cNvGrpSpPr/>
          <p:nvPr/>
        </p:nvGrpSpPr>
        <p:grpSpPr>
          <a:xfrm flipH="1">
            <a:off x="7550071" y="474816"/>
            <a:ext cx="922289" cy="1768646"/>
            <a:chOff x="10554050" y="3035751"/>
            <a:chExt cx="778688" cy="1721980"/>
          </a:xfrm>
        </p:grpSpPr>
        <p:sp>
          <p:nvSpPr>
            <p:cNvPr id="5" name="Google Shape;3297;p48">
              <a:extLst>
                <a:ext uri="{FF2B5EF4-FFF2-40B4-BE49-F238E27FC236}">
                  <a16:creationId xmlns:a16="http://schemas.microsoft.com/office/drawing/2014/main" id="{52A12561-FA10-8B4D-45E3-F7967372CA8D}"/>
                </a:ext>
              </a:extLst>
            </p:cNvPr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298;p48">
              <a:extLst>
                <a:ext uri="{FF2B5EF4-FFF2-40B4-BE49-F238E27FC236}">
                  <a16:creationId xmlns:a16="http://schemas.microsoft.com/office/drawing/2014/main" id="{B80BFFF4-7217-07B3-A15F-C51F1A766919}"/>
                </a:ext>
              </a:extLst>
            </p:cNvPr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99;p48">
              <a:extLst>
                <a:ext uri="{FF2B5EF4-FFF2-40B4-BE49-F238E27FC236}">
                  <a16:creationId xmlns:a16="http://schemas.microsoft.com/office/drawing/2014/main" id="{FD7EC889-4C52-357B-6515-0F9507A3531A}"/>
                </a:ext>
              </a:extLst>
            </p:cNvPr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00;p48">
              <a:extLst>
                <a:ext uri="{FF2B5EF4-FFF2-40B4-BE49-F238E27FC236}">
                  <a16:creationId xmlns:a16="http://schemas.microsoft.com/office/drawing/2014/main" id="{31900895-3F38-74C1-057C-6D5E3A7206DF}"/>
                </a:ext>
              </a:extLst>
            </p:cNvPr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01;p48">
              <a:extLst>
                <a:ext uri="{FF2B5EF4-FFF2-40B4-BE49-F238E27FC236}">
                  <a16:creationId xmlns:a16="http://schemas.microsoft.com/office/drawing/2014/main" id="{F7B70970-506D-FE55-D716-45B2DAACD0C4}"/>
                </a:ext>
              </a:extLst>
            </p:cNvPr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02;p48">
              <a:extLst>
                <a:ext uri="{FF2B5EF4-FFF2-40B4-BE49-F238E27FC236}">
                  <a16:creationId xmlns:a16="http://schemas.microsoft.com/office/drawing/2014/main" id="{34463BED-DF9B-B19D-421C-2E32092A2255}"/>
                </a:ext>
              </a:extLst>
            </p:cNvPr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03;p48">
              <a:extLst>
                <a:ext uri="{FF2B5EF4-FFF2-40B4-BE49-F238E27FC236}">
                  <a16:creationId xmlns:a16="http://schemas.microsoft.com/office/drawing/2014/main" id="{95AAE654-F245-45BC-16E8-62200613CE9D}"/>
                </a:ext>
              </a:extLst>
            </p:cNvPr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04;p48">
              <a:extLst>
                <a:ext uri="{FF2B5EF4-FFF2-40B4-BE49-F238E27FC236}">
                  <a16:creationId xmlns:a16="http://schemas.microsoft.com/office/drawing/2014/main" id="{0BD57B4E-9741-2BA6-85BF-F1D1B9E42726}"/>
                </a:ext>
              </a:extLst>
            </p:cNvPr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05;p48">
              <a:extLst>
                <a:ext uri="{FF2B5EF4-FFF2-40B4-BE49-F238E27FC236}">
                  <a16:creationId xmlns:a16="http://schemas.microsoft.com/office/drawing/2014/main" id="{A9DC9B90-36E5-6F38-9089-BFF0E1E5C8AD}"/>
                </a:ext>
              </a:extLst>
            </p:cNvPr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06;p48">
              <a:extLst>
                <a:ext uri="{FF2B5EF4-FFF2-40B4-BE49-F238E27FC236}">
                  <a16:creationId xmlns:a16="http://schemas.microsoft.com/office/drawing/2014/main" id="{316974CB-0219-EEA5-3FCA-108E158145D0}"/>
                </a:ext>
              </a:extLst>
            </p:cNvPr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07;p48">
              <a:extLst>
                <a:ext uri="{FF2B5EF4-FFF2-40B4-BE49-F238E27FC236}">
                  <a16:creationId xmlns:a16="http://schemas.microsoft.com/office/drawing/2014/main" id="{26B8BFCF-4B85-83D6-6019-FBAFEA697FC6}"/>
                </a:ext>
              </a:extLst>
            </p:cNvPr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08;p48">
              <a:extLst>
                <a:ext uri="{FF2B5EF4-FFF2-40B4-BE49-F238E27FC236}">
                  <a16:creationId xmlns:a16="http://schemas.microsoft.com/office/drawing/2014/main" id="{146E7059-5542-E0E0-8304-8EE228946755}"/>
                </a:ext>
              </a:extLst>
            </p:cNvPr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09;p48">
              <a:extLst>
                <a:ext uri="{FF2B5EF4-FFF2-40B4-BE49-F238E27FC236}">
                  <a16:creationId xmlns:a16="http://schemas.microsoft.com/office/drawing/2014/main" id="{47136D59-2951-3947-4BBF-FE1FA80FC13E}"/>
                </a:ext>
              </a:extLst>
            </p:cNvPr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10;p48">
              <a:extLst>
                <a:ext uri="{FF2B5EF4-FFF2-40B4-BE49-F238E27FC236}">
                  <a16:creationId xmlns:a16="http://schemas.microsoft.com/office/drawing/2014/main" id="{EAD7D733-F0DF-A49E-0DAF-6E58FE6964CA}"/>
                </a:ext>
              </a:extLst>
            </p:cNvPr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11;p48">
              <a:extLst>
                <a:ext uri="{FF2B5EF4-FFF2-40B4-BE49-F238E27FC236}">
                  <a16:creationId xmlns:a16="http://schemas.microsoft.com/office/drawing/2014/main" id="{07D5C403-653F-42B7-E76A-EA415DED06E8}"/>
                </a:ext>
              </a:extLst>
            </p:cNvPr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12;p48">
              <a:extLst>
                <a:ext uri="{FF2B5EF4-FFF2-40B4-BE49-F238E27FC236}">
                  <a16:creationId xmlns:a16="http://schemas.microsoft.com/office/drawing/2014/main" id="{CE314274-C67E-472C-92E4-90DDF8693ADD}"/>
                </a:ext>
              </a:extLst>
            </p:cNvPr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13;p48">
              <a:extLst>
                <a:ext uri="{FF2B5EF4-FFF2-40B4-BE49-F238E27FC236}">
                  <a16:creationId xmlns:a16="http://schemas.microsoft.com/office/drawing/2014/main" id="{ACA70CF1-AE7B-1B1B-CFD1-6E94D20108CB}"/>
                </a:ext>
              </a:extLst>
            </p:cNvPr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14;p48">
              <a:extLst>
                <a:ext uri="{FF2B5EF4-FFF2-40B4-BE49-F238E27FC236}">
                  <a16:creationId xmlns:a16="http://schemas.microsoft.com/office/drawing/2014/main" id="{BB463291-503F-4650-6A20-795403D01CB1}"/>
                </a:ext>
              </a:extLst>
            </p:cNvPr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15;p48">
              <a:extLst>
                <a:ext uri="{FF2B5EF4-FFF2-40B4-BE49-F238E27FC236}">
                  <a16:creationId xmlns:a16="http://schemas.microsoft.com/office/drawing/2014/main" id="{C11AB5A7-DB13-5FB2-2E99-C71BD4D44A89}"/>
                </a:ext>
              </a:extLst>
            </p:cNvPr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16;p48">
              <a:extLst>
                <a:ext uri="{FF2B5EF4-FFF2-40B4-BE49-F238E27FC236}">
                  <a16:creationId xmlns:a16="http://schemas.microsoft.com/office/drawing/2014/main" id="{CB7A94E5-86EB-DD04-46BF-F0456F6D2F17}"/>
                </a:ext>
              </a:extLst>
            </p:cNvPr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17;p48">
              <a:extLst>
                <a:ext uri="{FF2B5EF4-FFF2-40B4-BE49-F238E27FC236}">
                  <a16:creationId xmlns:a16="http://schemas.microsoft.com/office/drawing/2014/main" id="{6BF12CD2-5451-FF25-B26E-9639DB2AD47A}"/>
                </a:ext>
              </a:extLst>
            </p:cNvPr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8;p48">
              <a:extLst>
                <a:ext uri="{FF2B5EF4-FFF2-40B4-BE49-F238E27FC236}">
                  <a16:creationId xmlns:a16="http://schemas.microsoft.com/office/drawing/2014/main" id="{2C9BFC5C-E637-E79B-69B6-E90ABEF2D32A}"/>
                </a:ext>
              </a:extLst>
            </p:cNvPr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19;p48">
              <a:extLst>
                <a:ext uri="{FF2B5EF4-FFF2-40B4-BE49-F238E27FC236}">
                  <a16:creationId xmlns:a16="http://schemas.microsoft.com/office/drawing/2014/main" id="{2D6A7DFC-0D18-CF1D-F001-FFC5CBD07601}"/>
                </a:ext>
              </a:extLst>
            </p:cNvPr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20;p48">
              <a:extLst>
                <a:ext uri="{FF2B5EF4-FFF2-40B4-BE49-F238E27FC236}">
                  <a16:creationId xmlns:a16="http://schemas.microsoft.com/office/drawing/2014/main" id="{C1467AFE-0C4D-70F6-C62A-E0659F673788}"/>
                </a:ext>
              </a:extLst>
            </p:cNvPr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AA27397F-30D9-709A-99A2-9CEE50A44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55" t="17463" r="34247" b="11740"/>
          <a:stretch/>
        </p:blipFill>
        <p:spPr>
          <a:xfrm>
            <a:off x="4790486" y="768744"/>
            <a:ext cx="3026422" cy="3641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" name="Google Shape;3266;p48"/>
          <p:cNvGrpSpPr/>
          <p:nvPr/>
        </p:nvGrpSpPr>
        <p:grpSpPr>
          <a:xfrm>
            <a:off x="6172577" y="693122"/>
            <a:ext cx="919723" cy="908168"/>
            <a:chOff x="1756600" y="-1013525"/>
            <a:chExt cx="1158050" cy="1143500"/>
          </a:xfrm>
        </p:grpSpPr>
        <p:sp>
          <p:nvSpPr>
            <p:cNvPr id="3267" name="Google Shape;3267;p48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8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8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8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1" name="Google Shape;3271;p48"/>
          <p:cNvGrpSpPr/>
          <p:nvPr/>
        </p:nvGrpSpPr>
        <p:grpSpPr>
          <a:xfrm>
            <a:off x="3681877" y="754666"/>
            <a:ext cx="1009622" cy="1768646"/>
            <a:chOff x="10554050" y="3035751"/>
            <a:chExt cx="778688" cy="1721980"/>
          </a:xfrm>
        </p:grpSpPr>
        <p:sp>
          <p:nvSpPr>
            <p:cNvPr id="3272" name="Google Shape;3272;p4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6" name="Google Shape;3296;p48"/>
          <p:cNvGrpSpPr/>
          <p:nvPr/>
        </p:nvGrpSpPr>
        <p:grpSpPr>
          <a:xfrm flipH="1">
            <a:off x="7630991" y="790406"/>
            <a:ext cx="922289" cy="1768646"/>
            <a:chOff x="10554050" y="3035751"/>
            <a:chExt cx="778688" cy="1721980"/>
          </a:xfrm>
        </p:grpSpPr>
        <p:sp>
          <p:nvSpPr>
            <p:cNvPr id="3297" name="Google Shape;3297;p4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1" name="Google Shape;3321;p48"/>
          <p:cNvSpPr txBox="1">
            <a:spLocks noGrp="1"/>
          </p:cNvSpPr>
          <p:nvPr>
            <p:ph type="title"/>
          </p:nvPr>
        </p:nvSpPr>
        <p:spPr>
          <a:xfrm>
            <a:off x="97105" y="2477384"/>
            <a:ext cx="458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From The Holy Quraan</a:t>
            </a:r>
            <a:endParaRPr sz="2800" dirty="0"/>
          </a:p>
        </p:txBody>
      </p:sp>
      <p:grpSp>
        <p:nvGrpSpPr>
          <p:cNvPr id="3323" name="Google Shape;3323;p48"/>
          <p:cNvGrpSpPr/>
          <p:nvPr/>
        </p:nvGrpSpPr>
        <p:grpSpPr>
          <a:xfrm>
            <a:off x="4256411" y="1404027"/>
            <a:ext cx="3930369" cy="2957580"/>
            <a:chOff x="4794566" y="1229221"/>
            <a:chExt cx="3492864" cy="2730238"/>
          </a:xfrm>
        </p:grpSpPr>
        <p:sp>
          <p:nvSpPr>
            <p:cNvPr id="3324" name="Google Shape;3324;p48"/>
            <p:cNvSpPr/>
            <p:nvPr/>
          </p:nvSpPr>
          <p:spPr>
            <a:xfrm>
              <a:off x="6010192" y="3526822"/>
              <a:ext cx="1061612" cy="432637"/>
            </a:xfrm>
            <a:custGeom>
              <a:avLst/>
              <a:gdLst/>
              <a:ahLst/>
              <a:cxnLst/>
              <a:rect l="l" t="t" r="r" b="b"/>
              <a:pathLst>
                <a:path w="15037" h="6128" extrusionOk="0">
                  <a:moveTo>
                    <a:pt x="2443" y="1"/>
                  </a:moveTo>
                  <a:lnTo>
                    <a:pt x="2222" y="2875"/>
                  </a:lnTo>
                  <a:cubicBezTo>
                    <a:pt x="2222" y="2875"/>
                    <a:pt x="2339" y="3398"/>
                    <a:pt x="1529" y="4116"/>
                  </a:cubicBezTo>
                  <a:cubicBezTo>
                    <a:pt x="732" y="4835"/>
                    <a:pt x="92" y="5500"/>
                    <a:pt x="92" y="5500"/>
                  </a:cubicBezTo>
                  <a:cubicBezTo>
                    <a:pt x="92" y="5500"/>
                    <a:pt x="1" y="5657"/>
                    <a:pt x="1" y="5892"/>
                  </a:cubicBezTo>
                  <a:cubicBezTo>
                    <a:pt x="1" y="6115"/>
                    <a:pt x="131" y="6127"/>
                    <a:pt x="693" y="6127"/>
                  </a:cubicBezTo>
                  <a:lnTo>
                    <a:pt x="14345" y="6127"/>
                  </a:lnTo>
                  <a:cubicBezTo>
                    <a:pt x="14906" y="6127"/>
                    <a:pt x="15037" y="6115"/>
                    <a:pt x="15037" y="5892"/>
                  </a:cubicBezTo>
                  <a:cubicBezTo>
                    <a:pt x="15037" y="5657"/>
                    <a:pt x="14946" y="5500"/>
                    <a:pt x="14946" y="5500"/>
                  </a:cubicBezTo>
                  <a:cubicBezTo>
                    <a:pt x="14946" y="5500"/>
                    <a:pt x="14305" y="4835"/>
                    <a:pt x="13495" y="4116"/>
                  </a:cubicBezTo>
                  <a:cubicBezTo>
                    <a:pt x="12699" y="3398"/>
                    <a:pt x="12804" y="2875"/>
                    <a:pt x="12804" y="2875"/>
                  </a:cubicBezTo>
                  <a:lnTo>
                    <a:pt x="125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8"/>
            <p:cNvSpPr/>
            <p:nvPr/>
          </p:nvSpPr>
          <p:spPr>
            <a:xfrm>
              <a:off x="4794566" y="1229221"/>
              <a:ext cx="3492864" cy="2297606"/>
            </a:xfrm>
            <a:custGeom>
              <a:avLst/>
              <a:gdLst/>
              <a:ahLst/>
              <a:cxnLst/>
              <a:rect l="l" t="t" r="r" b="b"/>
              <a:pathLst>
                <a:path w="49474" h="32544" extrusionOk="0">
                  <a:moveTo>
                    <a:pt x="2509" y="0"/>
                  </a:moveTo>
                  <a:cubicBezTo>
                    <a:pt x="1124" y="0"/>
                    <a:pt x="0" y="1124"/>
                    <a:pt x="0" y="2509"/>
                  </a:cubicBezTo>
                  <a:lnTo>
                    <a:pt x="0" y="30035"/>
                  </a:lnTo>
                  <a:cubicBezTo>
                    <a:pt x="0" y="31420"/>
                    <a:pt x="1124" y="32544"/>
                    <a:pt x="2509" y="32544"/>
                  </a:cubicBezTo>
                  <a:lnTo>
                    <a:pt x="46965" y="32544"/>
                  </a:lnTo>
                  <a:cubicBezTo>
                    <a:pt x="48350" y="32544"/>
                    <a:pt x="49474" y="31420"/>
                    <a:pt x="49474" y="30035"/>
                  </a:cubicBezTo>
                  <a:lnTo>
                    <a:pt x="49474" y="2509"/>
                  </a:lnTo>
                  <a:cubicBezTo>
                    <a:pt x="49474" y="1124"/>
                    <a:pt x="48350" y="0"/>
                    <a:pt x="46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8"/>
            <p:cNvSpPr/>
            <p:nvPr/>
          </p:nvSpPr>
          <p:spPr>
            <a:xfrm>
              <a:off x="6472417" y="3323532"/>
              <a:ext cx="137163" cy="13716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8" name="Google Shape;3328;p48"/>
          <p:cNvGrpSpPr/>
          <p:nvPr/>
        </p:nvGrpSpPr>
        <p:grpSpPr>
          <a:xfrm>
            <a:off x="801550" y="636975"/>
            <a:ext cx="1141975" cy="1020450"/>
            <a:chOff x="2851325" y="4297250"/>
            <a:chExt cx="1141975" cy="1020450"/>
          </a:xfrm>
        </p:grpSpPr>
        <p:sp>
          <p:nvSpPr>
            <p:cNvPr id="3329" name="Google Shape;3329;p48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8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8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8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8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8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38DBF05-F06A-6824-5954-9EC706C54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27" b="20393"/>
          <a:stretch/>
        </p:blipFill>
        <p:spPr>
          <a:xfrm>
            <a:off x="4558344" y="1634592"/>
            <a:ext cx="3339483" cy="1998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p54"/>
          <p:cNvSpPr txBox="1">
            <a:spLocks noGrp="1"/>
          </p:cNvSpPr>
          <p:nvPr>
            <p:ph type="title"/>
          </p:nvPr>
        </p:nvSpPr>
        <p:spPr>
          <a:xfrm>
            <a:off x="2384140" y="968058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3712" name="Google Shape;3712;p54"/>
          <p:cNvGrpSpPr/>
          <p:nvPr/>
        </p:nvGrpSpPr>
        <p:grpSpPr>
          <a:xfrm>
            <a:off x="707413" y="608335"/>
            <a:ext cx="2275972" cy="4329802"/>
            <a:chOff x="707413" y="608335"/>
            <a:chExt cx="2275972" cy="4329802"/>
          </a:xfrm>
        </p:grpSpPr>
        <p:sp>
          <p:nvSpPr>
            <p:cNvPr id="3713" name="Google Shape;3713;p54"/>
            <p:cNvSpPr/>
            <p:nvPr/>
          </p:nvSpPr>
          <p:spPr>
            <a:xfrm>
              <a:off x="707413" y="4764738"/>
              <a:ext cx="1233600" cy="17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4" name="Google Shape;3714;p54"/>
            <p:cNvGrpSpPr/>
            <p:nvPr/>
          </p:nvGrpSpPr>
          <p:grpSpPr>
            <a:xfrm flipH="1">
              <a:off x="789429" y="608335"/>
              <a:ext cx="2193955" cy="4253650"/>
              <a:chOff x="4224625" y="287225"/>
              <a:chExt cx="1882900" cy="3650575"/>
            </a:xfrm>
          </p:grpSpPr>
          <p:sp>
            <p:nvSpPr>
              <p:cNvPr id="3715" name="Google Shape;3715;p54"/>
              <p:cNvSpPr/>
              <p:nvPr/>
            </p:nvSpPr>
            <p:spPr>
              <a:xfrm>
                <a:off x="4224625" y="832200"/>
                <a:ext cx="365550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13565" extrusionOk="0">
                    <a:moveTo>
                      <a:pt x="7746" y="454"/>
                    </a:moveTo>
                    <a:lnTo>
                      <a:pt x="8010" y="492"/>
                    </a:lnTo>
                    <a:lnTo>
                      <a:pt x="8275" y="530"/>
                    </a:lnTo>
                    <a:lnTo>
                      <a:pt x="8539" y="587"/>
                    </a:lnTo>
                    <a:lnTo>
                      <a:pt x="8803" y="643"/>
                    </a:lnTo>
                    <a:lnTo>
                      <a:pt x="9068" y="738"/>
                    </a:lnTo>
                    <a:lnTo>
                      <a:pt x="9314" y="832"/>
                    </a:lnTo>
                    <a:lnTo>
                      <a:pt x="9559" y="946"/>
                    </a:lnTo>
                    <a:lnTo>
                      <a:pt x="9805" y="1078"/>
                    </a:lnTo>
                    <a:lnTo>
                      <a:pt x="10031" y="1210"/>
                    </a:lnTo>
                    <a:lnTo>
                      <a:pt x="10258" y="1361"/>
                    </a:lnTo>
                    <a:lnTo>
                      <a:pt x="10466" y="1531"/>
                    </a:lnTo>
                    <a:lnTo>
                      <a:pt x="10674" y="1701"/>
                    </a:lnTo>
                    <a:lnTo>
                      <a:pt x="10863" y="1909"/>
                    </a:lnTo>
                    <a:lnTo>
                      <a:pt x="11033" y="2098"/>
                    </a:lnTo>
                    <a:lnTo>
                      <a:pt x="11203" y="2324"/>
                    </a:lnTo>
                    <a:lnTo>
                      <a:pt x="11391" y="2627"/>
                    </a:lnTo>
                    <a:lnTo>
                      <a:pt x="11561" y="2948"/>
                    </a:lnTo>
                    <a:lnTo>
                      <a:pt x="11713" y="3288"/>
                    </a:lnTo>
                    <a:lnTo>
                      <a:pt x="11826" y="3628"/>
                    </a:lnTo>
                    <a:lnTo>
                      <a:pt x="11920" y="3987"/>
                    </a:lnTo>
                    <a:lnTo>
                      <a:pt x="11996" y="4365"/>
                    </a:lnTo>
                    <a:lnTo>
                      <a:pt x="12034" y="4742"/>
                    </a:lnTo>
                    <a:lnTo>
                      <a:pt x="12053" y="5120"/>
                    </a:lnTo>
                    <a:lnTo>
                      <a:pt x="12034" y="5498"/>
                    </a:lnTo>
                    <a:lnTo>
                      <a:pt x="12015" y="5876"/>
                    </a:lnTo>
                    <a:lnTo>
                      <a:pt x="11939" y="6273"/>
                    </a:lnTo>
                    <a:lnTo>
                      <a:pt x="11864" y="6650"/>
                    </a:lnTo>
                    <a:lnTo>
                      <a:pt x="11750" y="7028"/>
                    </a:lnTo>
                    <a:lnTo>
                      <a:pt x="11599" y="7406"/>
                    </a:lnTo>
                    <a:lnTo>
                      <a:pt x="11448" y="7784"/>
                    </a:lnTo>
                    <a:lnTo>
                      <a:pt x="11240" y="8143"/>
                    </a:lnTo>
                    <a:lnTo>
                      <a:pt x="11089" y="8388"/>
                    </a:lnTo>
                    <a:lnTo>
                      <a:pt x="10919" y="8653"/>
                    </a:lnTo>
                    <a:lnTo>
                      <a:pt x="10749" y="8879"/>
                    </a:lnTo>
                    <a:lnTo>
                      <a:pt x="10560" y="9125"/>
                    </a:lnTo>
                    <a:lnTo>
                      <a:pt x="10352" y="9352"/>
                    </a:lnTo>
                    <a:lnTo>
                      <a:pt x="10145" y="9578"/>
                    </a:lnTo>
                    <a:lnTo>
                      <a:pt x="9918" y="9805"/>
                    </a:lnTo>
                    <a:lnTo>
                      <a:pt x="9691" y="10013"/>
                    </a:lnTo>
                    <a:lnTo>
                      <a:pt x="9200" y="10032"/>
                    </a:lnTo>
                    <a:lnTo>
                      <a:pt x="8747" y="9994"/>
                    </a:lnTo>
                    <a:lnTo>
                      <a:pt x="8293" y="9956"/>
                    </a:lnTo>
                    <a:lnTo>
                      <a:pt x="7859" y="9881"/>
                    </a:lnTo>
                    <a:lnTo>
                      <a:pt x="7500" y="9805"/>
                    </a:lnTo>
                    <a:lnTo>
                      <a:pt x="7122" y="9711"/>
                    </a:lnTo>
                    <a:lnTo>
                      <a:pt x="6763" y="9578"/>
                    </a:lnTo>
                    <a:lnTo>
                      <a:pt x="6404" y="9427"/>
                    </a:lnTo>
                    <a:lnTo>
                      <a:pt x="6046" y="9257"/>
                    </a:lnTo>
                    <a:lnTo>
                      <a:pt x="5687" y="9068"/>
                    </a:lnTo>
                    <a:lnTo>
                      <a:pt x="5347" y="8842"/>
                    </a:lnTo>
                    <a:lnTo>
                      <a:pt x="5025" y="8615"/>
                    </a:lnTo>
                    <a:lnTo>
                      <a:pt x="4704" y="8350"/>
                    </a:lnTo>
                    <a:lnTo>
                      <a:pt x="4421" y="8067"/>
                    </a:lnTo>
                    <a:lnTo>
                      <a:pt x="4138" y="7765"/>
                    </a:lnTo>
                    <a:lnTo>
                      <a:pt x="3892" y="7444"/>
                    </a:lnTo>
                    <a:lnTo>
                      <a:pt x="3684" y="7085"/>
                    </a:lnTo>
                    <a:lnTo>
                      <a:pt x="3495" y="6726"/>
                    </a:lnTo>
                    <a:lnTo>
                      <a:pt x="3344" y="6329"/>
                    </a:lnTo>
                    <a:lnTo>
                      <a:pt x="3212" y="5933"/>
                    </a:lnTo>
                    <a:lnTo>
                      <a:pt x="3136" y="5555"/>
                    </a:lnTo>
                    <a:lnTo>
                      <a:pt x="3118" y="5177"/>
                    </a:lnTo>
                    <a:lnTo>
                      <a:pt x="3118" y="4799"/>
                    </a:lnTo>
                    <a:lnTo>
                      <a:pt x="3136" y="4402"/>
                    </a:lnTo>
                    <a:lnTo>
                      <a:pt x="3212" y="4025"/>
                    </a:lnTo>
                    <a:lnTo>
                      <a:pt x="3306" y="3666"/>
                    </a:lnTo>
                    <a:lnTo>
                      <a:pt x="3439" y="3307"/>
                    </a:lnTo>
                    <a:lnTo>
                      <a:pt x="3590" y="2948"/>
                    </a:lnTo>
                    <a:lnTo>
                      <a:pt x="3779" y="2608"/>
                    </a:lnTo>
                    <a:lnTo>
                      <a:pt x="3986" y="2287"/>
                    </a:lnTo>
                    <a:lnTo>
                      <a:pt x="4213" y="1984"/>
                    </a:lnTo>
                    <a:lnTo>
                      <a:pt x="4478" y="1701"/>
                    </a:lnTo>
                    <a:lnTo>
                      <a:pt x="4761" y="1437"/>
                    </a:lnTo>
                    <a:lnTo>
                      <a:pt x="5063" y="1210"/>
                    </a:lnTo>
                    <a:lnTo>
                      <a:pt x="5384" y="1002"/>
                    </a:lnTo>
                    <a:lnTo>
                      <a:pt x="5705" y="832"/>
                    </a:lnTo>
                    <a:lnTo>
                      <a:pt x="5932" y="738"/>
                    </a:lnTo>
                    <a:lnTo>
                      <a:pt x="6140" y="662"/>
                    </a:lnTo>
                    <a:lnTo>
                      <a:pt x="6348" y="605"/>
                    </a:lnTo>
                    <a:lnTo>
                      <a:pt x="6574" y="549"/>
                    </a:lnTo>
                    <a:lnTo>
                      <a:pt x="6801" y="511"/>
                    </a:lnTo>
                    <a:lnTo>
                      <a:pt x="7028" y="473"/>
                    </a:lnTo>
                    <a:lnTo>
                      <a:pt x="7254" y="454"/>
                    </a:lnTo>
                    <a:close/>
                    <a:moveTo>
                      <a:pt x="7160" y="1"/>
                    </a:moveTo>
                    <a:lnTo>
                      <a:pt x="6744" y="39"/>
                    </a:lnTo>
                    <a:lnTo>
                      <a:pt x="6329" y="133"/>
                    </a:lnTo>
                    <a:lnTo>
                      <a:pt x="5913" y="247"/>
                    </a:lnTo>
                    <a:lnTo>
                      <a:pt x="5517" y="398"/>
                    </a:lnTo>
                    <a:lnTo>
                      <a:pt x="5139" y="587"/>
                    </a:lnTo>
                    <a:lnTo>
                      <a:pt x="4780" y="813"/>
                    </a:lnTo>
                    <a:lnTo>
                      <a:pt x="4440" y="1078"/>
                    </a:lnTo>
                    <a:lnTo>
                      <a:pt x="4138" y="1361"/>
                    </a:lnTo>
                    <a:lnTo>
                      <a:pt x="3854" y="1682"/>
                    </a:lnTo>
                    <a:lnTo>
                      <a:pt x="3590" y="2003"/>
                    </a:lnTo>
                    <a:lnTo>
                      <a:pt x="3363" y="2362"/>
                    </a:lnTo>
                    <a:lnTo>
                      <a:pt x="3155" y="2740"/>
                    </a:lnTo>
                    <a:lnTo>
                      <a:pt x="2985" y="3118"/>
                    </a:lnTo>
                    <a:lnTo>
                      <a:pt x="2853" y="3515"/>
                    </a:lnTo>
                    <a:lnTo>
                      <a:pt x="2740" y="3930"/>
                    </a:lnTo>
                    <a:lnTo>
                      <a:pt x="2683" y="4346"/>
                    </a:lnTo>
                    <a:lnTo>
                      <a:pt x="2645" y="4761"/>
                    </a:lnTo>
                    <a:lnTo>
                      <a:pt x="2645" y="5196"/>
                    </a:lnTo>
                    <a:lnTo>
                      <a:pt x="2683" y="5611"/>
                    </a:lnTo>
                    <a:lnTo>
                      <a:pt x="2759" y="6027"/>
                    </a:lnTo>
                    <a:lnTo>
                      <a:pt x="2872" y="6424"/>
                    </a:lnTo>
                    <a:lnTo>
                      <a:pt x="3023" y="6801"/>
                    </a:lnTo>
                    <a:lnTo>
                      <a:pt x="3212" y="7179"/>
                    </a:lnTo>
                    <a:lnTo>
                      <a:pt x="3420" y="7538"/>
                    </a:lnTo>
                    <a:lnTo>
                      <a:pt x="3646" y="7878"/>
                    </a:lnTo>
                    <a:lnTo>
                      <a:pt x="3911" y="8199"/>
                    </a:lnTo>
                    <a:lnTo>
                      <a:pt x="4213" y="8521"/>
                    </a:lnTo>
                    <a:lnTo>
                      <a:pt x="4534" y="8804"/>
                    </a:lnTo>
                    <a:lnTo>
                      <a:pt x="4874" y="9087"/>
                    </a:lnTo>
                    <a:lnTo>
                      <a:pt x="5233" y="9333"/>
                    </a:lnTo>
                    <a:lnTo>
                      <a:pt x="5611" y="9559"/>
                    </a:lnTo>
                    <a:lnTo>
                      <a:pt x="6008" y="9767"/>
                    </a:lnTo>
                    <a:lnTo>
                      <a:pt x="6423" y="9956"/>
                    </a:lnTo>
                    <a:lnTo>
                      <a:pt x="6858" y="10107"/>
                    </a:lnTo>
                    <a:lnTo>
                      <a:pt x="7311" y="10240"/>
                    </a:lnTo>
                    <a:lnTo>
                      <a:pt x="7765" y="10353"/>
                    </a:lnTo>
                    <a:lnTo>
                      <a:pt x="8105" y="10391"/>
                    </a:lnTo>
                    <a:lnTo>
                      <a:pt x="8426" y="10447"/>
                    </a:lnTo>
                    <a:lnTo>
                      <a:pt x="8766" y="10466"/>
                    </a:lnTo>
                    <a:lnTo>
                      <a:pt x="9106" y="10485"/>
                    </a:lnTo>
                    <a:lnTo>
                      <a:pt x="8803" y="10693"/>
                    </a:lnTo>
                    <a:lnTo>
                      <a:pt x="8501" y="10901"/>
                    </a:lnTo>
                    <a:lnTo>
                      <a:pt x="8180" y="11090"/>
                    </a:lnTo>
                    <a:lnTo>
                      <a:pt x="7859" y="11278"/>
                    </a:lnTo>
                    <a:lnTo>
                      <a:pt x="7519" y="11449"/>
                    </a:lnTo>
                    <a:lnTo>
                      <a:pt x="7160" y="11619"/>
                    </a:lnTo>
                    <a:lnTo>
                      <a:pt x="6801" y="11770"/>
                    </a:lnTo>
                    <a:lnTo>
                      <a:pt x="6423" y="11902"/>
                    </a:lnTo>
                    <a:lnTo>
                      <a:pt x="5687" y="12166"/>
                    </a:lnTo>
                    <a:lnTo>
                      <a:pt x="4931" y="12374"/>
                    </a:lnTo>
                    <a:lnTo>
                      <a:pt x="4175" y="12544"/>
                    </a:lnTo>
                    <a:lnTo>
                      <a:pt x="3401" y="12695"/>
                    </a:lnTo>
                    <a:lnTo>
                      <a:pt x="2607" y="12827"/>
                    </a:lnTo>
                    <a:lnTo>
                      <a:pt x="1814" y="12922"/>
                    </a:lnTo>
                    <a:lnTo>
                      <a:pt x="208" y="13111"/>
                    </a:lnTo>
                    <a:lnTo>
                      <a:pt x="133" y="13130"/>
                    </a:lnTo>
                    <a:lnTo>
                      <a:pt x="57" y="13186"/>
                    </a:lnTo>
                    <a:lnTo>
                      <a:pt x="20" y="13262"/>
                    </a:lnTo>
                    <a:lnTo>
                      <a:pt x="1" y="13356"/>
                    </a:lnTo>
                    <a:lnTo>
                      <a:pt x="38" y="13432"/>
                    </a:lnTo>
                    <a:lnTo>
                      <a:pt x="76" y="13508"/>
                    </a:lnTo>
                    <a:lnTo>
                      <a:pt x="152" y="13545"/>
                    </a:lnTo>
                    <a:lnTo>
                      <a:pt x="227" y="13564"/>
                    </a:lnTo>
                    <a:lnTo>
                      <a:pt x="265" y="13564"/>
                    </a:lnTo>
                    <a:lnTo>
                      <a:pt x="1890" y="13394"/>
                    </a:lnTo>
                    <a:lnTo>
                      <a:pt x="2702" y="13281"/>
                    </a:lnTo>
                    <a:lnTo>
                      <a:pt x="3495" y="13149"/>
                    </a:lnTo>
                    <a:lnTo>
                      <a:pt x="4289" y="12998"/>
                    </a:lnTo>
                    <a:lnTo>
                      <a:pt x="5063" y="12827"/>
                    </a:lnTo>
                    <a:lnTo>
                      <a:pt x="5838" y="12601"/>
                    </a:lnTo>
                    <a:lnTo>
                      <a:pt x="6593" y="12355"/>
                    </a:lnTo>
                    <a:lnTo>
                      <a:pt x="7047" y="12166"/>
                    </a:lnTo>
                    <a:lnTo>
                      <a:pt x="7500" y="11959"/>
                    </a:lnTo>
                    <a:lnTo>
                      <a:pt x="7935" y="11751"/>
                    </a:lnTo>
                    <a:lnTo>
                      <a:pt x="8350" y="11524"/>
                    </a:lnTo>
                    <a:lnTo>
                      <a:pt x="8766" y="11278"/>
                    </a:lnTo>
                    <a:lnTo>
                      <a:pt x="9144" y="11033"/>
                    </a:lnTo>
                    <a:lnTo>
                      <a:pt x="9521" y="10768"/>
                    </a:lnTo>
                    <a:lnTo>
                      <a:pt x="9861" y="10485"/>
                    </a:lnTo>
                    <a:lnTo>
                      <a:pt x="10390" y="10447"/>
                    </a:lnTo>
                    <a:lnTo>
                      <a:pt x="10938" y="10372"/>
                    </a:lnTo>
                    <a:lnTo>
                      <a:pt x="11486" y="10277"/>
                    </a:lnTo>
                    <a:lnTo>
                      <a:pt x="12053" y="10164"/>
                    </a:lnTo>
                    <a:lnTo>
                      <a:pt x="12638" y="10013"/>
                    </a:lnTo>
                    <a:lnTo>
                      <a:pt x="13224" y="9824"/>
                    </a:lnTo>
                    <a:lnTo>
                      <a:pt x="13847" y="9635"/>
                    </a:lnTo>
                    <a:lnTo>
                      <a:pt x="14471" y="9389"/>
                    </a:lnTo>
                    <a:lnTo>
                      <a:pt x="14546" y="9352"/>
                    </a:lnTo>
                    <a:lnTo>
                      <a:pt x="14603" y="9276"/>
                    </a:lnTo>
                    <a:lnTo>
                      <a:pt x="14622" y="9182"/>
                    </a:lnTo>
                    <a:lnTo>
                      <a:pt x="14603" y="9087"/>
                    </a:lnTo>
                    <a:lnTo>
                      <a:pt x="14546" y="9012"/>
                    </a:lnTo>
                    <a:lnTo>
                      <a:pt x="14471" y="8974"/>
                    </a:lnTo>
                    <a:lnTo>
                      <a:pt x="14395" y="8955"/>
                    </a:lnTo>
                    <a:lnTo>
                      <a:pt x="14301" y="8955"/>
                    </a:lnTo>
                    <a:lnTo>
                      <a:pt x="13772" y="9163"/>
                    </a:lnTo>
                    <a:lnTo>
                      <a:pt x="13262" y="9333"/>
                    </a:lnTo>
                    <a:lnTo>
                      <a:pt x="12770" y="9484"/>
                    </a:lnTo>
                    <a:lnTo>
                      <a:pt x="12279" y="9616"/>
                    </a:lnTo>
                    <a:lnTo>
                      <a:pt x="11788" y="9748"/>
                    </a:lnTo>
                    <a:lnTo>
                      <a:pt x="11316" y="9843"/>
                    </a:lnTo>
                    <a:lnTo>
                      <a:pt x="10863" y="9918"/>
                    </a:lnTo>
                    <a:lnTo>
                      <a:pt x="10409" y="9975"/>
                    </a:lnTo>
                    <a:lnTo>
                      <a:pt x="10768" y="9597"/>
                    </a:lnTo>
                    <a:lnTo>
                      <a:pt x="11089" y="9201"/>
                    </a:lnTo>
                    <a:lnTo>
                      <a:pt x="11391" y="8785"/>
                    </a:lnTo>
                    <a:lnTo>
                      <a:pt x="11656" y="8369"/>
                    </a:lnTo>
                    <a:lnTo>
                      <a:pt x="11864" y="7973"/>
                    </a:lnTo>
                    <a:lnTo>
                      <a:pt x="12034" y="7576"/>
                    </a:lnTo>
                    <a:lnTo>
                      <a:pt x="12185" y="7179"/>
                    </a:lnTo>
                    <a:lnTo>
                      <a:pt x="12317" y="6764"/>
                    </a:lnTo>
                    <a:lnTo>
                      <a:pt x="12393" y="6348"/>
                    </a:lnTo>
                    <a:lnTo>
                      <a:pt x="12468" y="5933"/>
                    </a:lnTo>
                    <a:lnTo>
                      <a:pt x="12506" y="5517"/>
                    </a:lnTo>
                    <a:lnTo>
                      <a:pt x="12506" y="5082"/>
                    </a:lnTo>
                    <a:lnTo>
                      <a:pt x="12487" y="4686"/>
                    </a:lnTo>
                    <a:lnTo>
                      <a:pt x="12449" y="4270"/>
                    </a:lnTo>
                    <a:lnTo>
                      <a:pt x="12374" y="3873"/>
                    </a:lnTo>
                    <a:lnTo>
                      <a:pt x="12279" y="3477"/>
                    </a:lnTo>
                    <a:lnTo>
                      <a:pt x="12147" y="3099"/>
                    </a:lnTo>
                    <a:lnTo>
                      <a:pt x="11977" y="2740"/>
                    </a:lnTo>
                    <a:lnTo>
                      <a:pt x="11788" y="2381"/>
                    </a:lnTo>
                    <a:lnTo>
                      <a:pt x="11580" y="2060"/>
                    </a:lnTo>
                    <a:lnTo>
                      <a:pt x="11316" y="1720"/>
                    </a:lnTo>
                    <a:lnTo>
                      <a:pt x="11033" y="1418"/>
                    </a:lnTo>
                    <a:lnTo>
                      <a:pt x="10711" y="1134"/>
                    </a:lnTo>
                    <a:lnTo>
                      <a:pt x="10371" y="889"/>
                    </a:lnTo>
                    <a:lnTo>
                      <a:pt x="10012" y="662"/>
                    </a:lnTo>
                    <a:lnTo>
                      <a:pt x="9635" y="473"/>
                    </a:lnTo>
                    <a:lnTo>
                      <a:pt x="9238" y="303"/>
                    </a:lnTo>
                    <a:lnTo>
                      <a:pt x="8841" y="171"/>
                    </a:lnTo>
                    <a:lnTo>
                      <a:pt x="8426" y="77"/>
                    </a:lnTo>
                    <a:lnTo>
                      <a:pt x="8010" y="20"/>
                    </a:lnTo>
                    <a:lnTo>
                      <a:pt x="75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4"/>
              <p:cNvSpPr/>
              <p:nvPr/>
            </p:nvSpPr>
            <p:spPr>
              <a:xfrm>
                <a:off x="5845875" y="1166575"/>
                <a:ext cx="2616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23557" extrusionOk="0">
                    <a:moveTo>
                      <a:pt x="3873" y="0"/>
                    </a:moveTo>
                    <a:lnTo>
                      <a:pt x="1" y="7443"/>
                    </a:lnTo>
                    <a:lnTo>
                      <a:pt x="435" y="8463"/>
                    </a:lnTo>
                    <a:lnTo>
                      <a:pt x="851" y="9502"/>
                    </a:lnTo>
                    <a:lnTo>
                      <a:pt x="1229" y="10541"/>
                    </a:lnTo>
                    <a:lnTo>
                      <a:pt x="1606" y="11542"/>
                    </a:lnTo>
                    <a:lnTo>
                      <a:pt x="1928" y="12543"/>
                    </a:lnTo>
                    <a:lnTo>
                      <a:pt x="2249" y="13507"/>
                    </a:lnTo>
                    <a:lnTo>
                      <a:pt x="2532" y="14432"/>
                    </a:lnTo>
                    <a:lnTo>
                      <a:pt x="2778" y="15283"/>
                    </a:lnTo>
                    <a:lnTo>
                      <a:pt x="3212" y="16813"/>
                    </a:lnTo>
                    <a:lnTo>
                      <a:pt x="3514" y="18003"/>
                    </a:lnTo>
                    <a:lnTo>
                      <a:pt x="3779" y="19061"/>
                    </a:lnTo>
                    <a:lnTo>
                      <a:pt x="10032" y="23557"/>
                    </a:lnTo>
                    <a:lnTo>
                      <a:pt x="10126" y="23386"/>
                    </a:lnTo>
                    <a:lnTo>
                      <a:pt x="10202" y="23198"/>
                    </a:lnTo>
                    <a:lnTo>
                      <a:pt x="10277" y="23009"/>
                    </a:lnTo>
                    <a:lnTo>
                      <a:pt x="10334" y="22801"/>
                    </a:lnTo>
                    <a:lnTo>
                      <a:pt x="10372" y="22593"/>
                    </a:lnTo>
                    <a:lnTo>
                      <a:pt x="10409" y="22385"/>
                    </a:lnTo>
                    <a:lnTo>
                      <a:pt x="10447" y="21913"/>
                    </a:lnTo>
                    <a:lnTo>
                      <a:pt x="10466" y="21384"/>
                    </a:lnTo>
                    <a:lnTo>
                      <a:pt x="10428" y="20855"/>
                    </a:lnTo>
                    <a:lnTo>
                      <a:pt x="10372" y="20270"/>
                    </a:lnTo>
                    <a:lnTo>
                      <a:pt x="10277" y="19646"/>
                    </a:lnTo>
                    <a:lnTo>
                      <a:pt x="10145" y="19004"/>
                    </a:lnTo>
                    <a:lnTo>
                      <a:pt x="9994" y="18343"/>
                    </a:lnTo>
                    <a:lnTo>
                      <a:pt x="9824" y="17625"/>
                    </a:lnTo>
                    <a:lnTo>
                      <a:pt x="9616" y="16907"/>
                    </a:lnTo>
                    <a:lnTo>
                      <a:pt x="9389" y="16170"/>
                    </a:lnTo>
                    <a:lnTo>
                      <a:pt x="9144" y="15396"/>
                    </a:lnTo>
                    <a:lnTo>
                      <a:pt x="8615" y="13790"/>
                    </a:lnTo>
                    <a:lnTo>
                      <a:pt x="8029" y="12147"/>
                    </a:lnTo>
                    <a:lnTo>
                      <a:pt x="7406" y="10428"/>
                    </a:lnTo>
                    <a:lnTo>
                      <a:pt x="6121" y="6933"/>
                    </a:lnTo>
                    <a:lnTo>
                      <a:pt x="5498" y="5176"/>
                    </a:lnTo>
                    <a:lnTo>
                      <a:pt x="4912" y="3419"/>
                    </a:lnTo>
                    <a:lnTo>
                      <a:pt x="4364" y="1700"/>
                    </a:lnTo>
                    <a:lnTo>
                      <a:pt x="4100" y="850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4"/>
              <p:cNvSpPr/>
              <p:nvPr/>
            </p:nvSpPr>
            <p:spPr>
              <a:xfrm>
                <a:off x="5778825" y="1152400"/>
                <a:ext cx="298500" cy="439225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17569" extrusionOk="0">
                    <a:moveTo>
                      <a:pt x="6631" y="1"/>
                    </a:moveTo>
                    <a:lnTo>
                      <a:pt x="0" y="4194"/>
                    </a:lnTo>
                    <a:lnTo>
                      <a:pt x="5800" y="17569"/>
                    </a:lnTo>
                    <a:lnTo>
                      <a:pt x="11939" y="14943"/>
                    </a:lnTo>
                    <a:lnTo>
                      <a:pt x="66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4"/>
              <p:cNvSpPr/>
              <p:nvPr/>
            </p:nvSpPr>
            <p:spPr>
              <a:xfrm>
                <a:off x="5893575" y="1457000"/>
                <a:ext cx="2054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6613" extrusionOk="0">
                    <a:moveTo>
                      <a:pt x="6707" y="1"/>
                    </a:moveTo>
                    <a:lnTo>
                      <a:pt x="1" y="2891"/>
                    </a:lnTo>
                    <a:lnTo>
                      <a:pt x="1493" y="6612"/>
                    </a:lnTo>
                    <a:lnTo>
                      <a:pt x="8218" y="4024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4"/>
              <p:cNvSpPr/>
              <p:nvPr/>
            </p:nvSpPr>
            <p:spPr>
              <a:xfrm>
                <a:off x="5898300" y="1457000"/>
                <a:ext cx="15682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797" extrusionOk="0">
                    <a:moveTo>
                      <a:pt x="6102" y="1"/>
                    </a:moveTo>
                    <a:lnTo>
                      <a:pt x="6027" y="20"/>
                    </a:lnTo>
                    <a:lnTo>
                      <a:pt x="114" y="2457"/>
                    </a:lnTo>
                    <a:lnTo>
                      <a:pt x="57" y="2494"/>
                    </a:lnTo>
                    <a:lnTo>
                      <a:pt x="20" y="2551"/>
                    </a:lnTo>
                    <a:lnTo>
                      <a:pt x="1" y="2627"/>
                    </a:lnTo>
                    <a:lnTo>
                      <a:pt x="20" y="2683"/>
                    </a:lnTo>
                    <a:lnTo>
                      <a:pt x="57" y="2740"/>
                    </a:lnTo>
                    <a:lnTo>
                      <a:pt x="95" y="2778"/>
                    </a:lnTo>
                    <a:lnTo>
                      <a:pt x="133" y="2797"/>
                    </a:lnTo>
                    <a:lnTo>
                      <a:pt x="190" y="2797"/>
                    </a:lnTo>
                    <a:lnTo>
                      <a:pt x="246" y="2778"/>
                    </a:lnTo>
                    <a:lnTo>
                      <a:pt x="6159" y="341"/>
                    </a:lnTo>
                    <a:lnTo>
                      <a:pt x="6216" y="303"/>
                    </a:lnTo>
                    <a:lnTo>
                      <a:pt x="6253" y="246"/>
                    </a:lnTo>
                    <a:lnTo>
                      <a:pt x="6272" y="171"/>
                    </a:lnTo>
                    <a:lnTo>
                      <a:pt x="6253" y="114"/>
                    </a:lnTo>
                    <a:lnTo>
                      <a:pt x="6216" y="58"/>
                    </a:lnTo>
                    <a:lnTo>
                      <a:pt x="6159" y="20"/>
                    </a:lnTo>
                    <a:lnTo>
                      <a:pt x="610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5754275" y="2804350"/>
                <a:ext cx="238500" cy="113345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45338" extrusionOk="0">
                    <a:moveTo>
                      <a:pt x="0" y="1"/>
                    </a:moveTo>
                    <a:lnTo>
                      <a:pt x="1568" y="11562"/>
                    </a:lnTo>
                    <a:lnTo>
                      <a:pt x="1417" y="12317"/>
                    </a:lnTo>
                    <a:lnTo>
                      <a:pt x="1096" y="14112"/>
                    </a:lnTo>
                    <a:lnTo>
                      <a:pt x="926" y="15151"/>
                    </a:lnTo>
                    <a:lnTo>
                      <a:pt x="775" y="16171"/>
                    </a:lnTo>
                    <a:lnTo>
                      <a:pt x="661" y="17059"/>
                    </a:lnTo>
                    <a:lnTo>
                      <a:pt x="642" y="17418"/>
                    </a:lnTo>
                    <a:lnTo>
                      <a:pt x="623" y="17720"/>
                    </a:lnTo>
                    <a:lnTo>
                      <a:pt x="661" y="18136"/>
                    </a:lnTo>
                    <a:lnTo>
                      <a:pt x="775" y="18853"/>
                    </a:lnTo>
                    <a:lnTo>
                      <a:pt x="945" y="19817"/>
                    </a:lnTo>
                    <a:lnTo>
                      <a:pt x="1152" y="20988"/>
                    </a:lnTo>
                    <a:lnTo>
                      <a:pt x="1662" y="23784"/>
                    </a:lnTo>
                    <a:lnTo>
                      <a:pt x="2267" y="26844"/>
                    </a:lnTo>
                    <a:lnTo>
                      <a:pt x="3381" y="32435"/>
                    </a:lnTo>
                    <a:lnTo>
                      <a:pt x="3891" y="34929"/>
                    </a:lnTo>
                    <a:lnTo>
                      <a:pt x="3967" y="45338"/>
                    </a:lnTo>
                    <a:lnTo>
                      <a:pt x="8538" y="45338"/>
                    </a:lnTo>
                    <a:lnTo>
                      <a:pt x="7745" y="35005"/>
                    </a:lnTo>
                    <a:lnTo>
                      <a:pt x="8028" y="32568"/>
                    </a:lnTo>
                    <a:lnTo>
                      <a:pt x="8652" y="27090"/>
                    </a:lnTo>
                    <a:lnTo>
                      <a:pt x="8973" y="24067"/>
                    </a:lnTo>
                    <a:lnTo>
                      <a:pt x="9256" y="21309"/>
                    </a:lnTo>
                    <a:lnTo>
                      <a:pt x="9464" y="19156"/>
                    </a:lnTo>
                    <a:lnTo>
                      <a:pt x="9521" y="18419"/>
                    </a:lnTo>
                    <a:lnTo>
                      <a:pt x="9540" y="17947"/>
                    </a:lnTo>
                    <a:lnTo>
                      <a:pt x="9540" y="17607"/>
                    </a:lnTo>
                    <a:lnTo>
                      <a:pt x="9502" y="17210"/>
                    </a:lnTo>
                    <a:lnTo>
                      <a:pt x="9370" y="16265"/>
                    </a:lnTo>
                    <a:lnTo>
                      <a:pt x="9200" y="15208"/>
                    </a:lnTo>
                    <a:lnTo>
                      <a:pt x="9011" y="14150"/>
                    </a:lnTo>
                    <a:lnTo>
                      <a:pt x="8633" y="12317"/>
                    </a:lnTo>
                    <a:lnTo>
                      <a:pt x="8463" y="11562"/>
                    </a:lnTo>
                    <a:lnTo>
                      <a:pt x="93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5750025" y="2800100"/>
                <a:ext cx="247000" cy="100595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40238" extrusionOk="0">
                    <a:moveTo>
                      <a:pt x="170" y="1"/>
                    </a:moveTo>
                    <a:lnTo>
                      <a:pt x="113" y="20"/>
                    </a:lnTo>
                    <a:lnTo>
                      <a:pt x="38" y="58"/>
                    </a:lnTo>
                    <a:lnTo>
                      <a:pt x="0" y="133"/>
                    </a:lnTo>
                    <a:lnTo>
                      <a:pt x="0" y="209"/>
                    </a:lnTo>
                    <a:lnTo>
                      <a:pt x="1568" y="11713"/>
                    </a:lnTo>
                    <a:lnTo>
                      <a:pt x="1379" y="12676"/>
                    </a:lnTo>
                    <a:lnTo>
                      <a:pt x="1058" y="14452"/>
                    </a:lnTo>
                    <a:lnTo>
                      <a:pt x="888" y="15453"/>
                    </a:lnTo>
                    <a:lnTo>
                      <a:pt x="756" y="16416"/>
                    </a:lnTo>
                    <a:lnTo>
                      <a:pt x="661" y="17248"/>
                    </a:lnTo>
                    <a:lnTo>
                      <a:pt x="623" y="17607"/>
                    </a:lnTo>
                    <a:lnTo>
                      <a:pt x="623" y="17890"/>
                    </a:lnTo>
                    <a:lnTo>
                      <a:pt x="661" y="18306"/>
                    </a:lnTo>
                    <a:lnTo>
                      <a:pt x="756" y="19004"/>
                    </a:lnTo>
                    <a:lnTo>
                      <a:pt x="926" y="19949"/>
                    </a:lnTo>
                    <a:lnTo>
                      <a:pt x="1115" y="21082"/>
                    </a:lnTo>
                    <a:lnTo>
                      <a:pt x="1625" y="23784"/>
                    </a:lnTo>
                    <a:lnTo>
                      <a:pt x="2210" y="26787"/>
                    </a:lnTo>
                    <a:lnTo>
                      <a:pt x="3325" y="32341"/>
                    </a:lnTo>
                    <a:lnTo>
                      <a:pt x="3891" y="35099"/>
                    </a:lnTo>
                    <a:lnTo>
                      <a:pt x="3929" y="40067"/>
                    </a:lnTo>
                    <a:lnTo>
                      <a:pt x="3948" y="40143"/>
                    </a:lnTo>
                    <a:lnTo>
                      <a:pt x="3986" y="40199"/>
                    </a:lnTo>
                    <a:lnTo>
                      <a:pt x="4043" y="40237"/>
                    </a:lnTo>
                    <a:lnTo>
                      <a:pt x="4175" y="40237"/>
                    </a:lnTo>
                    <a:lnTo>
                      <a:pt x="4232" y="40199"/>
                    </a:lnTo>
                    <a:lnTo>
                      <a:pt x="4269" y="40143"/>
                    </a:lnTo>
                    <a:lnTo>
                      <a:pt x="4269" y="40067"/>
                    </a:lnTo>
                    <a:lnTo>
                      <a:pt x="4232" y="35061"/>
                    </a:lnTo>
                    <a:lnTo>
                      <a:pt x="3721" y="32511"/>
                    </a:lnTo>
                    <a:lnTo>
                      <a:pt x="2607" y="26920"/>
                    </a:lnTo>
                    <a:lnTo>
                      <a:pt x="2002" y="23878"/>
                    </a:lnTo>
                    <a:lnTo>
                      <a:pt x="1492" y="21120"/>
                    </a:lnTo>
                    <a:lnTo>
                      <a:pt x="1285" y="19968"/>
                    </a:lnTo>
                    <a:lnTo>
                      <a:pt x="1115" y="19004"/>
                    </a:lnTo>
                    <a:lnTo>
                      <a:pt x="1001" y="18306"/>
                    </a:lnTo>
                    <a:lnTo>
                      <a:pt x="964" y="17890"/>
                    </a:lnTo>
                    <a:lnTo>
                      <a:pt x="982" y="17588"/>
                    </a:lnTo>
                    <a:lnTo>
                      <a:pt x="1001" y="17229"/>
                    </a:lnTo>
                    <a:lnTo>
                      <a:pt x="1115" y="16360"/>
                    </a:lnTo>
                    <a:lnTo>
                      <a:pt x="1266" y="15359"/>
                    </a:lnTo>
                    <a:lnTo>
                      <a:pt x="1436" y="14320"/>
                    </a:lnTo>
                    <a:lnTo>
                      <a:pt x="1757" y="12544"/>
                    </a:lnTo>
                    <a:lnTo>
                      <a:pt x="1908" y="11751"/>
                    </a:lnTo>
                    <a:lnTo>
                      <a:pt x="1908" y="11694"/>
                    </a:lnTo>
                    <a:lnTo>
                      <a:pt x="378" y="360"/>
                    </a:lnTo>
                    <a:lnTo>
                      <a:pt x="9294" y="360"/>
                    </a:lnTo>
                    <a:lnTo>
                      <a:pt x="8463" y="11713"/>
                    </a:lnTo>
                    <a:lnTo>
                      <a:pt x="8463" y="11769"/>
                    </a:lnTo>
                    <a:lnTo>
                      <a:pt x="8633" y="12544"/>
                    </a:lnTo>
                    <a:lnTo>
                      <a:pt x="9011" y="14357"/>
                    </a:lnTo>
                    <a:lnTo>
                      <a:pt x="9200" y="15415"/>
                    </a:lnTo>
                    <a:lnTo>
                      <a:pt x="9370" y="16454"/>
                    </a:lnTo>
                    <a:lnTo>
                      <a:pt x="9502" y="17399"/>
                    </a:lnTo>
                    <a:lnTo>
                      <a:pt x="9521" y="17795"/>
                    </a:lnTo>
                    <a:lnTo>
                      <a:pt x="9540" y="18117"/>
                    </a:lnTo>
                    <a:lnTo>
                      <a:pt x="9521" y="18570"/>
                    </a:lnTo>
                    <a:lnTo>
                      <a:pt x="9464" y="19307"/>
                    </a:lnTo>
                    <a:lnTo>
                      <a:pt x="9256" y="21441"/>
                    </a:lnTo>
                    <a:lnTo>
                      <a:pt x="8973" y="24180"/>
                    </a:lnTo>
                    <a:lnTo>
                      <a:pt x="8652" y="27184"/>
                    </a:lnTo>
                    <a:lnTo>
                      <a:pt x="8028" y="32662"/>
                    </a:lnTo>
                    <a:lnTo>
                      <a:pt x="7745" y="35193"/>
                    </a:lnTo>
                    <a:lnTo>
                      <a:pt x="8104" y="39935"/>
                    </a:lnTo>
                    <a:lnTo>
                      <a:pt x="8123" y="39992"/>
                    </a:lnTo>
                    <a:lnTo>
                      <a:pt x="8161" y="40048"/>
                    </a:lnTo>
                    <a:lnTo>
                      <a:pt x="8236" y="40086"/>
                    </a:lnTo>
                    <a:lnTo>
                      <a:pt x="8293" y="40086"/>
                    </a:lnTo>
                    <a:lnTo>
                      <a:pt x="8368" y="40067"/>
                    </a:lnTo>
                    <a:lnTo>
                      <a:pt x="8406" y="40029"/>
                    </a:lnTo>
                    <a:lnTo>
                      <a:pt x="8444" y="39973"/>
                    </a:lnTo>
                    <a:lnTo>
                      <a:pt x="8463" y="39897"/>
                    </a:lnTo>
                    <a:lnTo>
                      <a:pt x="8085" y="35193"/>
                    </a:lnTo>
                    <a:lnTo>
                      <a:pt x="8406" y="32492"/>
                    </a:lnTo>
                    <a:lnTo>
                      <a:pt x="9011" y="27033"/>
                    </a:lnTo>
                    <a:lnTo>
                      <a:pt x="9332" y="24067"/>
                    </a:lnTo>
                    <a:lnTo>
                      <a:pt x="9615" y="21385"/>
                    </a:lnTo>
                    <a:lnTo>
                      <a:pt x="9823" y="19288"/>
                    </a:lnTo>
                    <a:lnTo>
                      <a:pt x="9861" y="18570"/>
                    </a:lnTo>
                    <a:lnTo>
                      <a:pt x="9880" y="18117"/>
                    </a:lnTo>
                    <a:lnTo>
                      <a:pt x="9880" y="17795"/>
                    </a:lnTo>
                    <a:lnTo>
                      <a:pt x="9842" y="17399"/>
                    </a:lnTo>
                    <a:lnTo>
                      <a:pt x="9729" y="16511"/>
                    </a:lnTo>
                    <a:lnTo>
                      <a:pt x="9577" y="15510"/>
                    </a:lnTo>
                    <a:lnTo>
                      <a:pt x="9389" y="14471"/>
                    </a:lnTo>
                    <a:lnTo>
                      <a:pt x="9200" y="13507"/>
                    </a:lnTo>
                    <a:lnTo>
                      <a:pt x="9011" y="12657"/>
                    </a:lnTo>
                    <a:lnTo>
                      <a:pt x="8803" y="11713"/>
                    </a:lnTo>
                    <a:lnTo>
                      <a:pt x="9653" y="190"/>
                    </a:lnTo>
                    <a:lnTo>
                      <a:pt x="9653" y="114"/>
                    </a:lnTo>
                    <a:lnTo>
                      <a:pt x="9615" y="58"/>
                    </a:lnTo>
                    <a:lnTo>
                      <a:pt x="9559" y="20"/>
                    </a:lnTo>
                    <a:lnTo>
                      <a:pt x="94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5851550" y="3787125"/>
                <a:ext cx="1209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6027" extrusionOk="0">
                    <a:moveTo>
                      <a:pt x="38" y="1"/>
                    </a:moveTo>
                    <a:lnTo>
                      <a:pt x="0" y="6027"/>
                    </a:lnTo>
                    <a:lnTo>
                      <a:pt x="4836" y="6027"/>
                    </a:lnTo>
                    <a:lnTo>
                      <a:pt x="4194" y="1"/>
                    </a:lnTo>
                    <a:lnTo>
                      <a:pt x="4194" y="4969"/>
                    </a:lnTo>
                    <a:lnTo>
                      <a:pt x="4043" y="4893"/>
                    </a:lnTo>
                    <a:lnTo>
                      <a:pt x="3665" y="4761"/>
                    </a:lnTo>
                    <a:lnTo>
                      <a:pt x="3420" y="4704"/>
                    </a:lnTo>
                    <a:lnTo>
                      <a:pt x="3117" y="4629"/>
                    </a:lnTo>
                    <a:lnTo>
                      <a:pt x="2815" y="4591"/>
                    </a:lnTo>
                    <a:lnTo>
                      <a:pt x="2475" y="4572"/>
                    </a:lnTo>
                    <a:lnTo>
                      <a:pt x="2116" y="4591"/>
                    </a:lnTo>
                    <a:lnTo>
                      <a:pt x="1776" y="4648"/>
                    </a:lnTo>
                    <a:lnTo>
                      <a:pt x="1436" y="4742"/>
                    </a:lnTo>
                    <a:lnTo>
                      <a:pt x="1115" y="4836"/>
                    </a:lnTo>
                    <a:lnTo>
                      <a:pt x="624" y="5025"/>
                    </a:lnTo>
                    <a:lnTo>
                      <a:pt x="435" y="5101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5284375" y="2804350"/>
                <a:ext cx="305100" cy="1132025"/>
              </a:xfrm>
              <a:custGeom>
                <a:avLst/>
                <a:gdLst/>
                <a:ahLst/>
                <a:cxnLst/>
                <a:rect l="l" t="t" r="r" b="b"/>
                <a:pathLst>
                  <a:path w="12204" h="45281" extrusionOk="0">
                    <a:moveTo>
                      <a:pt x="1984" y="1"/>
                    </a:moveTo>
                    <a:lnTo>
                      <a:pt x="5271" y="35571"/>
                    </a:lnTo>
                    <a:lnTo>
                      <a:pt x="0" y="45281"/>
                    </a:lnTo>
                    <a:lnTo>
                      <a:pt x="4515" y="45016"/>
                    </a:lnTo>
                    <a:lnTo>
                      <a:pt x="9899" y="39255"/>
                    </a:lnTo>
                    <a:lnTo>
                      <a:pt x="9408" y="35326"/>
                    </a:lnTo>
                    <a:lnTo>
                      <a:pt x="9861" y="32776"/>
                    </a:lnTo>
                    <a:lnTo>
                      <a:pt x="10333" y="30131"/>
                    </a:lnTo>
                    <a:lnTo>
                      <a:pt x="10862" y="27071"/>
                    </a:lnTo>
                    <a:lnTo>
                      <a:pt x="11391" y="23954"/>
                    </a:lnTo>
                    <a:lnTo>
                      <a:pt x="11826" y="21120"/>
                    </a:lnTo>
                    <a:lnTo>
                      <a:pt x="11996" y="19930"/>
                    </a:lnTo>
                    <a:lnTo>
                      <a:pt x="12128" y="18967"/>
                    </a:lnTo>
                    <a:lnTo>
                      <a:pt x="12185" y="18230"/>
                    </a:lnTo>
                    <a:lnTo>
                      <a:pt x="12203" y="17984"/>
                    </a:lnTo>
                    <a:lnTo>
                      <a:pt x="12203" y="17814"/>
                    </a:lnTo>
                    <a:lnTo>
                      <a:pt x="12147" y="17531"/>
                    </a:lnTo>
                    <a:lnTo>
                      <a:pt x="12033" y="17153"/>
                    </a:lnTo>
                    <a:lnTo>
                      <a:pt x="11882" y="16738"/>
                    </a:lnTo>
                    <a:lnTo>
                      <a:pt x="11693" y="16265"/>
                    </a:lnTo>
                    <a:lnTo>
                      <a:pt x="11240" y="15245"/>
                    </a:lnTo>
                    <a:lnTo>
                      <a:pt x="10730" y="14169"/>
                    </a:lnTo>
                    <a:lnTo>
                      <a:pt x="10220" y="13186"/>
                    </a:lnTo>
                    <a:lnTo>
                      <a:pt x="9804" y="12336"/>
                    </a:lnTo>
                    <a:lnTo>
                      <a:pt x="9370" y="11562"/>
                    </a:lnTo>
                    <a:lnTo>
                      <a:pt x="12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5301850" y="2800100"/>
                <a:ext cx="291875" cy="1100400"/>
              </a:xfrm>
              <a:custGeom>
                <a:avLst/>
                <a:gdLst/>
                <a:ahLst/>
                <a:cxnLst/>
                <a:rect l="l" t="t" r="r" b="b"/>
                <a:pathLst>
                  <a:path w="11675" h="44016" extrusionOk="0">
                    <a:moveTo>
                      <a:pt x="1285" y="1"/>
                    </a:moveTo>
                    <a:lnTo>
                      <a:pt x="1209" y="20"/>
                    </a:lnTo>
                    <a:lnTo>
                      <a:pt x="1153" y="58"/>
                    </a:lnTo>
                    <a:lnTo>
                      <a:pt x="1115" y="114"/>
                    </a:lnTo>
                    <a:lnTo>
                      <a:pt x="1115" y="190"/>
                    </a:lnTo>
                    <a:lnTo>
                      <a:pt x="4383" y="35703"/>
                    </a:lnTo>
                    <a:lnTo>
                      <a:pt x="19" y="43770"/>
                    </a:lnTo>
                    <a:lnTo>
                      <a:pt x="0" y="43826"/>
                    </a:lnTo>
                    <a:lnTo>
                      <a:pt x="0" y="43902"/>
                    </a:lnTo>
                    <a:lnTo>
                      <a:pt x="38" y="43959"/>
                    </a:lnTo>
                    <a:lnTo>
                      <a:pt x="95" y="43996"/>
                    </a:lnTo>
                    <a:lnTo>
                      <a:pt x="170" y="44015"/>
                    </a:lnTo>
                    <a:lnTo>
                      <a:pt x="208" y="44015"/>
                    </a:lnTo>
                    <a:lnTo>
                      <a:pt x="265" y="43996"/>
                    </a:lnTo>
                    <a:lnTo>
                      <a:pt x="303" y="43977"/>
                    </a:lnTo>
                    <a:lnTo>
                      <a:pt x="321" y="43940"/>
                    </a:lnTo>
                    <a:lnTo>
                      <a:pt x="4723" y="35817"/>
                    </a:lnTo>
                    <a:lnTo>
                      <a:pt x="4742" y="35760"/>
                    </a:lnTo>
                    <a:lnTo>
                      <a:pt x="4742" y="35722"/>
                    </a:lnTo>
                    <a:lnTo>
                      <a:pt x="1474" y="360"/>
                    </a:lnTo>
                    <a:lnTo>
                      <a:pt x="11089" y="360"/>
                    </a:lnTo>
                    <a:lnTo>
                      <a:pt x="8501" y="11675"/>
                    </a:lnTo>
                    <a:lnTo>
                      <a:pt x="8501" y="11751"/>
                    </a:lnTo>
                    <a:lnTo>
                      <a:pt x="8520" y="11807"/>
                    </a:lnTo>
                    <a:lnTo>
                      <a:pt x="8954" y="12620"/>
                    </a:lnTo>
                    <a:lnTo>
                      <a:pt x="9389" y="13451"/>
                    </a:lnTo>
                    <a:lnTo>
                      <a:pt x="9880" y="14433"/>
                    </a:lnTo>
                    <a:lnTo>
                      <a:pt x="10371" y="15491"/>
                    </a:lnTo>
                    <a:lnTo>
                      <a:pt x="10824" y="16492"/>
                    </a:lnTo>
                    <a:lnTo>
                      <a:pt x="11013" y="16945"/>
                    </a:lnTo>
                    <a:lnTo>
                      <a:pt x="11164" y="17361"/>
                    </a:lnTo>
                    <a:lnTo>
                      <a:pt x="11278" y="17720"/>
                    </a:lnTo>
                    <a:lnTo>
                      <a:pt x="11334" y="18003"/>
                    </a:lnTo>
                    <a:lnTo>
                      <a:pt x="11334" y="18136"/>
                    </a:lnTo>
                    <a:lnTo>
                      <a:pt x="11334" y="18324"/>
                    </a:lnTo>
                    <a:lnTo>
                      <a:pt x="11278" y="18834"/>
                    </a:lnTo>
                    <a:lnTo>
                      <a:pt x="11202" y="19533"/>
                    </a:lnTo>
                    <a:lnTo>
                      <a:pt x="11089" y="20402"/>
                    </a:lnTo>
                    <a:lnTo>
                      <a:pt x="10768" y="22518"/>
                    </a:lnTo>
                    <a:lnTo>
                      <a:pt x="10371" y="25030"/>
                    </a:lnTo>
                    <a:lnTo>
                      <a:pt x="9899" y="27770"/>
                    </a:lnTo>
                    <a:lnTo>
                      <a:pt x="9426" y="30528"/>
                    </a:lnTo>
                    <a:lnTo>
                      <a:pt x="8539" y="35458"/>
                    </a:lnTo>
                    <a:lnTo>
                      <a:pt x="8539" y="35515"/>
                    </a:lnTo>
                    <a:lnTo>
                      <a:pt x="8784" y="37517"/>
                    </a:lnTo>
                    <a:lnTo>
                      <a:pt x="8803" y="37593"/>
                    </a:lnTo>
                    <a:lnTo>
                      <a:pt x="8841" y="37630"/>
                    </a:lnTo>
                    <a:lnTo>
                      <a:pt x="8916" y="37668"/>
                    </a:lnTo>
                    <a:lnTo>
                      <a:pt x="8973" y="37668"/>
                    </a:lnTo>
                    <a:lnTo>
                      <a:pt x="9049" y="37649"/>
                    </a:lnTo>
                    <a:lnTo>
                      <a:pt x="9105" y="37611"/>
                    </a:lnTo>
                    <a:lnTo>
                      <a:pt x="9124" y="37555"/>
                    </a:lnTo>
                    <a:lnTo>
                      <a:pt x="9124" y="37479"/>
                    </a:lnTo>
                    <a:lnTo>
                      <a:pt x="8898" y="35496"/>
                    </a:lnTo>
                    <a:lnTo>
                      <a:pt x="9426" y="32530"/>
                    </a:lnTo>
                    <a:lnTo>
                      <a:pt x="9880" y="29885"/>
                    </a:lnTo>
                    <a:lnTo>
                      <a:pt x="10409" y="26882"/>
                    </a:lnTo>
                    <a:lnTo>
                      <a:pt x="10900" y="23859"/>
                    </a:lnTo>
                    <a:lnTo>
                      <a:pt x="11334" y="21139"/>
                    </a:lnTo>
                    <a:lnTo>
                      <a:pt x="11486" y="20006"/>
                    </a:lnTo>
                    <a:lnTo>
                      <a:pt x="11599" y="19061"/>
                    </a:lnTo>
                    <a:lnTo>
                      <a:pt x="11674" y="18381"/>
                    </a:lnTo>
                    <a:lnTo>
                      <a:pt x="11674" y="18136"/>
                    </a:lnTo>
                    <a:lnTo>
                      <a:pt x="11674" y="17966"/>
                    </a:lnTo>
                    <a:lnTo>
                      <a:pt x="11618" y="17682"/>
                    </a:lnTo>
                    <a:lnTo>
                      <a:pt x="11523" y="17342"/>
                    </a:lnTo>
                    <a:lnTo>
                      <a:pt x="11372" y="16945"/>
                    </a:lnTo>
                    <a:lnTo>
                      <a:pt x="11202" y="16511"/>
                    </a:lnTo>
                    <a:lnTo>
                      <a:pt x="10805" y="15566"/>
                    </a:lnTo>
                    <a:lnTo>
                      <a:pt x="10333" y="14565"/>
                    </a:lnTo>
                    <a:lnTo>
                      <a:pt x="9842" y="13583"/>
                    </a:lnTo>
                    <a:lnTo>
                      <a:pt x="9408" y="12733"/>
                    </a:lnTo>
                    <a:lnTo>
                      <a:pt x="8860" y="11694"/>
                    </a:lnTo>
                    <a:lnTo>
                      <a:pt x="11486" y="209"/>
                    </a:lnTo>
                    <a:lnTo>
                      <a:pt x="11486" y="133"/>
                    </a:lnTo>
                    <a:lnTo>
                      <a:pt x="11448" y="76"/>
                    </a:lnTo>
                    <a:lnTo>
                      <a:pt x="11391" y="20"/>
                    </a:lnTo>
                    <a:lnTo>
                      <a:pt x="1131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5265950" y="3742725"/>
                <a:ext cx="27865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1146" h="7803" extrusionOk="0">
                    <a:moveTo>
                      <a:pt x="10428" y="1"/>
                    </a:moveTo>
                    <a:lnTo>
                      <a:pt x="4818" y="6254"/>
                    </a:lnTo>
                    <a:lnTo>
                      <a:pt x="4383" y="6178"/>
                    </a:lnTo>
                    <a:lnTo>
                      <a:pt x="3968" y="6121"/>
                    </a:lnTo>
                    <a:lnTo>
                      <a:pt x="3590" y="6102"/>
                    </a:lnTo>
                    <a:lnTo>
                      <a:pt x="3231" y="6084"/>
                    </a:lnTo>
                    <a:lnTo>
                      <a:pt x="2910" y="6065"/>
                    </a:lnTo>
                    <a:lnTo>
                      <a:pt x="2607" y="6084"/>
                    </a:lnTo>
                    <a:lnTo>
                      <a:pt x="2305" y="6102"/>
                    </a:lnTo>
                    <a:lnTo>
                      <a:pt x="2041" y="6140"/>
                    </a:lnTo>
                    <a:lnTo>
                      <a:pt x="1814" y="6178"/>
                    </a:lnTo>
                    <a:lnTo>
                      <a:pt x="1587" y="6235"/>
                    </a:lnTo>
                    <a:lnTo>
                      <a:pt x="1380" y="6291"/>
                    </a:lnTo>
                    <a:lnTo>
                      <a:pt x="1191" y="6367"/>
                    </a:lnTo>
                    <a:lnTo>
                      <a:pt x="1021" y="6442"/>
                    </a:lnTo>
                    <a:lnTo>
                      <a:pt x="870" y="6537"/>
                    </a:lnTo>
                    <a:lnTo>
                      <a:pt x="737" y="6612"/>
                    </a:lnTo>
                    <a:lnTo>
                      <a:pt x="624" y="6707"/>
                    </a:lnTo>
                    <a:lnTo>
                      <a:pt x="416" y="6896"/>
                    </a:lnTo>
                    <a:lnTo>
                      <a:pt x="265" y="7085"/>
                    </a:lnTo>
                    <a:lnTo>
                      <a:pt x="152" y="7274"/>
                    </a:lnTo>
                    <a:lnTo>
                      <a:pt x="76" y="7444"/>
                    </a:lnTo>
                    <a:lnTo>
                      <a:pt x="38" y="7576"/>
                    </a:lnTo>
                    <a:lnTo>
                      <a:pt x="1" y="7689"/>
                    </a:lnTo>
                    <a:lnTo>
                      <a:pt x="1" y="7803"/>
                    </a:lnTo>
                    <a:lnTo>
                      <a:pt x="5214" y="7803"/>
                    </a:lnTo>
                    <a:lnTo>
                      <a:pt x="9502" y="2910"/>
                    </a:lnTo>
                    <a:lnTo>
                      <a:pt x="10485" y="7803"/>
                    </a:lnTo>
                    <a:lnTo>
                      <a:pt x="10598" y="6915"/>
                    </a:lnTo>
                    <a:lnTo>
                      <a:pt x="10862" y="4912"/>
                    </a:lnTo>
                    <a:lnTo>
                      <a:pt x="10995" y="3798"/>
                    </a:lnTo>
                    <a:lnTo>
                      <a:pt x="11089" y="2759"/>
                    </a:lnTo>
                    <a:lnTo>
                      <a:pt x="11127" y="2305"/>
                    </a:lnTo>
                    <a:lnTo>
                      <a:pt x="11146" y="1909"/>
                    </a:lnTo>
                    <a:lnTo>
                      <a:pt x="11146" y="1588"/>
                    </a:lnTo>
                    <a:lnTo>
                      <a:pt x="11127" y="1380"/>
                    </a:lnTo>
                    <a:lnTo>
                      <a:pt x="11051" y="1059"/>
                    </a:lnTo>
                    <a:lnTo>
                      <a:pt x="10938" y="775"/>
                    </a:lnTo>
                    <a:lnTo>
                      <a:pt x="10825" y="549"/>
                    </a:lnTo>
                    <a:lnTo>
                      <a:pt x="10711" y="341"/>
                    </a:lnTo>
                    <a:lnTo>
                      <a:pt x="10598" y="190"/>
                    </a:lnTo>
                    <a:lnTo>
                      <a:pt x="10504" y="95"/>
                    </a:lnTo>
                    <a:lnTo>
                      <a:pt x="10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extrusionOk="0">
                    <a:moveTo>
                      <a:pt x="8803" y="1"/>
                    </a:move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fill="none" extrusionOk="0">
                    <a:moveTo>
                      <a:pt x="14678" y="1"/>
                    </a:moveTo>
                    <a:lnTo>
                      <a:pt x="8803" y="1"/>
                    </a:lnTo>
                    <a:lnTo>
                      <a:pt x="8803" y="1"/>
                    </a:ln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extrusionOk="0">
                    <a:moveTo>
                      <a:pt x="26768" y="0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fill="none" extrusionOk="0">
                    <a:moveTo>
                      <a:pt x="3514" y="1247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lnTo>
                      <a:pt x="3514" y="12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5306100" y="537050"/>
                <a:ext cx="6992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20" extrusionOk="0">
                    <a:moveTo>
                      <a:pt x="0" y="1"/>
                    </a:moveTo>
                    <a:lnTo>
                      <a:pt x="0" y="5176"/>
                    </a:lnTo>
                    <a:lnTo>
                      <a:pt x="114" y="5309"/>
                    </a:lnTo>
                    <a:lnTo>
                      <a:pt x="246" y="5460"/>
                    </a:lnTo>
                    <a:lnTo>
                      <a:pt x="435" y="5649"/>
                    </a:lnTo>
                    <a:lnTo>
                      <a:pt x="718" y="5875"/>
                    </a:lnTo>
                    <a:lnTo>
                      <a:pt x="1058" y="6121"/>
                    </a:lnTo>
                    <a:lnTo>
                      <a:pt x="1266" y="6234"/>
                    </a:lnTo>
                    <a:lnTo>
                      <a:pt x="1493" y="6348"/>
                    </a:lnTo>
                    <a:lnTo>
                      <a:pt x="1757" y="6461"/>
                    </a:lnTo>
                    <a:lnTo>
                      <a:pt x="2040" y="6574"/>
                    </a:lnTo>
                    <a:lnTo>
                      <a:pt x="2720" y="6820"/>
                    </a:lnTo>
                    <a:lnTo>
                      <a:pt x="2796" y="6820"/>
                    </a:lnTo>
                    <a:lnTo>
                      <a:pt x="2720" y="6782"/>
                    </a:lnTo>
                    <a:lnTo>
                      <a:pt x="2437" y="6650"/>
                    </a:lnTo>
                    <a:lnTo>
                      <a:pt x="2267" y="6574"/>
                    </a:lnTo>
                    <a:lnTo>
                      <a:pt x="22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4786625" y="1144850"/>
                <a:ext cx="642275" cy="538400"/>
              </a:xfrm>
              <a:custGeom>
                <a:avLst/>
                <a:gdLst/>
                <a:ahLst/>
                <a:cxnLst/>
                <a:rect l="l" t="t" r="r" b="b"/>
                <a:pathLst>
                  <a:path w="25691" h="21536" extrusionOk="0">
                    <a:moveTo>
                      <a:pt x="3929" y="0"/>
                    </a:moveTo>
                    <a:lnTo>
                      <a:pt x="0" y="1757"/>
                    </a:lnTo>
                    <a:lnTo>
                      <a:pt x="302" y="2343"/>
                    </a:lnTo>
                    <a:lnTo>
                      <a:pt x="718" y="3231"/>
                    </a:lnTo>
                    <a:lnTo>
                      <a:pt x="1832" y="5705"/>
                    </a:lnTo>
                    <a:lnTo>
                      <a:pt x="3211" y="8803"/>
                    </a:lnTo>
                    <a:lnTo>
                      <a:pt x="3967" y="10484"/>
                    </a:lnTo>
                    <a:lnTo>
                      <a:pt x="4741" y="12203"/>
                    </a:lnTo>
                    <a:lnTo>
                      <a:pt x="5554" y="13904"/>
                    </a:lnTo>
                    <a:lnTo>
                      <a:pt x="6347" y="15528"/>
                    </a:lnTo>
                    <a:lnTo>
                      <a:pt x="7141" y="17058"/>
                    </a:lnTo>
                    <a:lnTo>
                      <a:pt x="7518" y="17757"/>
                    </a:lnTo>
                    <a:lnTo>
                      <a:pt x="7896" y="18418"/>
                    </a:lnTo>
                    <a:lnTo>
                      <a:pt x="8255" y="19042"/>
                    </a:lnTo>
                    <a:lnTo>
                      <a:pt x="8595" y="19608"/>
                    </a:lnTo>
                    <a:lnTo>
                      <a:pt x="8935" y="20100"/>
                    </a:lnTo>
                    <a:lnTo>
                      <a:pt x="9256" y="20534"/>
                    </a:lnTo>
                    <a:lnTo>
                      <a:pt x="9558" y="20912"/>
                    </a:lnTo>
                    <a:lnTo>
                      <a:pt x="9842" y="21195"/>
                    </a:lnTo>
                    <a:lnTo>
                      <a:pt x="9974" y="21309"/>
                    </a:lnTo>
                    <a:lnTo>
                      <a:pt x="10106" y="21403"/>
                    </a:lnTo>
                    <a:lnTo>
                      <a:pt x="10239" y="21460"/>
                    </a:lnTo>
                    <a:lnTo>
                      <a:pt x="10352" y="21516"/>
                    </a:lnTo>
                    <a:lnTo>
                      <a:pt x="10427" y="21535"/>
                    </a:lnTo>
                    <a:lnTo>
                      <a:pt x="10522" y="21535"/>
                    </a:lnTo>
                    <a:lnTo>
                      <a:pt x="10730" y="21498"/>
                    </a:lnTo>
                    <a:lnTo>
                      <a:pt x="10994" y="21422"/>
                    </a:lnTo>
                    <a:lnTo>
                      <a:pt x="11277" y="21309"/>
                    </a:lnTo>
                    <a:lnTo>
                      <a:pt x="11580" y="21157"/>
                    </a:lnTo>
                    <a:lnTo>
                      <a:pt x="11920" y="20969"/>
                    </a:lnTo>
                    <a:lnTo>
                      <a:pt x="12298" y="20723"/>
                    </a:lnTo>
                    <a:lnTo>
                      <a:pt x="12713" y="20477"/>
                    </a:lnTo>
                    <a:lnTo>
                      <a:pt x="13582" y="19854"/>
                    </a:lnTo>
                    <a:lnTo>
                      <a:pt x="14545" y="19136"/>
                    </a:lnTo>
                    <a:lnTo>
                      <a:pt x="15584" y="18343"/>
                    </a:lnTo>
                    <a:lnTo>
                      <a:pt x="16661" y="17455"/>
                    </a:lnTo>
                    <a:lnTo>
                      <a:pt x="17795" y="16529"/>
                    </a:lnTo>
                    <a:lnTo>
                      <a:pt x="18966" y="15566"/>
                    </a:lnTo>
                    <a:lnTo>
                      <a:pt x="21308" y="13582"/>
                    </a:lnTo>
                    <a:lnTo>
                      <a:pt x="23594" y="11675"/>
                    </a:lnTo>
                    <a:lnTo>
                      <a:pt x="24671" y="10787"/>
                    </a:lnTo>
                    <a:lnTo>
                      <a:pt x="25691" y="9956"/>
                    </a:lnTo>
                    <a:lnTo>
                      <a:pt x="23159" y="605"/>
                    </a:lnTo>
                    <a:lnTo>
                      <a:pt x="11561" y="13469"/>
                    </a:lnTo>
                    <a:lnTo>
                      <a:pt x="39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4"/>
              <p:cNvSpPr/>
              <p:nvPr/>
            </p:nvSpPr>
            <p:spPr>
              <a:xfrm>
                <a:off x="4880600" y="1140600"/>
                <a:ext cx="230950" cy="3457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3829" extrusionOk="0">
                    <a:moveTo>
                      <a:pt x="151" y="0"/>
                    </a:moveTo>
                    <a:lnTo>
                      <a:pt x="95" y="19"/>
                    </a:lnTo>
                    <a:lnTo>
                      <a:pt x="38" y="76"/>
                    </a:lnTo>
                    <a:lnTo>
                      <a:pt x="0" y="133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7651" y="13734"/>
                    </a:lnTo>
                    <a:lnTo>
                      <a:pt x="7707" y="13790"/>
                    </a:lnTo>
                    <a:lnTo>
                      <a:pt x="7783" y="13828"/>
                    </a:lnTo>
                    <a:lnTo>
                      <a:pt x="7802" y="13828"/>
                    </a:lnTo>
                    <a:lnTo>
                      <a:pt x="7859" y="13809"/>
                    </a:lnTo>
                    <a:lnTo>
                      <a:pt x="7915" y="13771"/>
                    </a:lnTo>
                    <a:lnTo>
                      <a:pt x="9200" y="12355"/>
                    </a:lnTo>
                    <a:lnTo>
                      <a:pt x="9237" y="12279"/>
                    </a:lnTo>
                    <a:lnTo>
                      <a:pt x="9237" y="12222"/>
                    </a:lnTo>
                    <a:lnTo>
                      <a:pt x="9237" y="12166"/>
                    </a:lnTo>
                    <a:lnTo>
                      <a:pt x="9181" y="12109"/>
                    </a:lnTo>
                    <a:lnTo>
                      <a:pt x="9124" y="12071"/>
                    </a:lnTo>
                    <a:lnTo>
                      <a:pt x="9067" y="12052"/>
                    </a:lnTo>
                    <a:lnTo>
                      <a:pt x="8992" y="12071"/>
                    </a:lnTo>
                    <a:lnTo>
                      <a:pt x="8935" y="12109"/>
                    </a:lnTo>
                    <a:lnTo>
                      <a:pt x="7821" y="13356"/>
                    </a:lnTo>
                    <a:lnTo>
                      <a:pt x="321" y="95"/>
                    </a:lnTo>
                    <a:lnTo>
                      <a:pt x="284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4"/>
              <p:cNvSpPr/>
              <p:nvPr/>
            </p:nvSpPr>
            <p:spPr>
              <a:xfrm>
                <a:off x="4782375" y="1184525"/>
                <a:ext cx="424100" cy="502975"/>
              </a:xfrm>
              <a:custGeom>
                <a:avLst/>
                <a:gdLst/>
                <a:ahLst/>
                <a:cxnLst/>
                <a:rect l="l" t="t" r="r" b="b"/>
                <a:pathLst>
                  <a:path w="16964" h="20119" extrusionOk="0">
                    <a:moveTo>
                      <a:pt x="151" y="0"/>
                    </a:moveTo>
                    <a:lnTo>
                      <a:pt x="94" y="19"/>
                    </a:lnTo>
                    <a:lnTo>
                      <a:pt x="38" y="76"/>
                    </a:lnTo>
                    <a:lnTo>
                      <a:pt x="0" y="132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170" y="548"/>
                    </a:lnTo>
                    <a:lnTo>
                      <a:pt x="359" y="907"/>
                    </a:lnTo>
                    <a:lnTo>
                      <a:pt x="831" y="1908"/>
                    </a:lnTo>
                    <a:lnTo>
                      <a:pt x="2078" y="4723"/>
                    </a:lnTo>
                    <a:lnTo>
                      <a:pt x="3325" y="7500"/>
                    </a:lnTo>
                    <a:lnTo>
                      <a:pt x="4553" y="10201"/>
                    </a:lnTo>
                    <a:lnTo>
                      <a:pt x="5138" y="11485"/>
                    </a:lnTo>
                    <a:lnTo>
                      <a:pt x="5743" y="12732"/>
                    </a:lnTo>
                    <a:lnTo>
                      <a:pt x="6309" y="13903"/>
                    </a:lnTo>
                    <a:lnTo>
                      <a:pt x="6876" y="15018"/>
                    </a:lnTo>
                    <a:lnTo>
                      <a:pt x="7424" y="16038"/>
                    </a:lnTo>
                    <a:lnTo>
                      <a:pt x="7934" y="16964"/>
                    </a:lnTo>
                    <a:lnTo>
                      <a:pt x="8444" y="17795"/>
                    </a:lnTo>
                    <a:lnTo>
                      <a:pt x="8916" y="18513"/>
                    </a:lnTo>
                    <a:lnTo>
                      <a:pt x="9124" y="18834"/>
                    </a:lnTo>
                    <a:lnTo>
                      <a:pt x="9351" y="19117"/>
                    </a:lnTo>
                    <a:lnTo>
                      <a:pt x="9558" y="19382"/>
                    </a:lnTo>
                    <a:lnTo>
                      <a:pt x="9766" y="19589"/>
                    </a:lnTo>
                    <a:lnTo>
                      <a:pt x="9955" y="19778"/>
                    </a:lnTo>
                    <a:lnTo>
                      <a:pt x="10144" y="19911"/>
                    </a:lnTo>
                    <a:lnTo>
                      <a:pt x="10314" y="20024"/>
                    </a:lnTo>
                    <a:lnTo>
                      <a:pt x="10484" y="20099"/>
                    </a:lnTo>
                    <a:lnTo>
                      <a:pt x="10654" y="20118"/>
                    </a:lnTo>
                    <a:lnTo>
                      <a:pt x="10824" y="20099"/>
                    </a:lnTo>
                    <a:lnTo>
                      <a:pt x="11032" y="20062"/>
                    </a:lnTo>
                    <a:lnTo>
                      <a:pt x="11259" y="19986"/>
                    </a:lnTo>
                    <a:lnTo>
                      <a:pt x="11504" y="19873"/>
                    </a:lnTo>
                    <a:lnTo>
                      <a:pt x="11788" y="19741"/>
                    </a:lnTo>
                    <a:lnTo>
                      <a:pt x="12090" y="19570"/>
                    </a:lnTo>
                    <a:lnTo>
                      <a:pt x="12430" y="19382"/>
                    </a:lnTo>
                    <a:lnTo>
                      <a:pt x="12808" y="19136"/>
                    </a:lnTo>
                    <a:lnTo>
                      <a:pt x="13620" y="18569"/>
                    </a:lnTo>
                    <a:lnTo>
                      <a:pt x="14583" y="17870"/>
                    </a:lnTo>
                    <a:lnTo>
                      <a:pt x="15679" y="17020"/>
                    </a:lnTo>
                    <a:lnTo>
                      <a:pt x="16907" y="16038"/>
                    </a:lnTo>
                    <a:lnTo>
                      <a:pt x="16945" y="15981"/>
                    </a:lnTo>
                    <a:lnTo>
                      <a:pt x="16963" y="15925"/>
                    </a:lnTo>
                    <a:lnTo>
                      <a:pt x="16963" y="15849"/>
                    </a:lnTo>
                    <a:lnTo>
                      <a:pt x="16926" y="15792"/>
                    </a:lnTo>
                    <a:lnTo>
                      <a:pt x="16888" y="15755"/>
                    </a:lnTo>
                    <a:lnTo>
                      <a:pt x="16812" y="15736"/>
                    </a:lnTo>
                    <a:lnTo>
                      <a:pt x="16756" y="15736"/>
                    </a:lnTo>
                    <a:lnTo>
                      <a:pt x="16680" y="15774"/>
                    </a:lnTo>
                    <a:lnTo>
                      <a:pt x="15320" y="16869"/>
                    </a:lnTo>
                    <a:lnTo>
                      <a:pt x="14432" y="17549"/>
                    </a:lnTo>
                    <a:lnTo>
                      <a:pt x="13488" y="18248"/>
                    </a:lnTo>
                    <a:lnTo>
                      <a:pt x="13034" y="18569"/>
                    </a:lnTo>
                    <a:lnTo>
                      <a:pt x="12581" y="18872"/>
                    </a:lnTo>
                    <a:lnTo>
                      <a:pt x="12146" y="19155"/>
                    </a:lnTo>
                    <a:lnTo>
                      <a:pt x="11731" y="19382"/>
                    </a:lnTo>
                    <a:lnTo>
                      <a:pt x="11372" y="19570"/>
                    </a:lnTo>
                    <a:lnTo>
                      <a:pt x="11051" y="19703"/>
                    </a:lnTo>
                    <a:lnTo>
                      <a:pt x="10900" y="19741"/>
                    </a:lnTo>
                    <a:lnTo>
                      <a:pt x="10786" y="19759"/>
                    </a:lnTo>
                    <a:lnTo>
                      <a:pt x="10673" y="19778"/>
                    </a:lnTo>
                    <a:lnTo>
                      <a:pt x="10579" y="19759"/>
                    </a:lnTo>
                    <a:lnTo>
                      <a:pt x="10409" y="19684"/>
                    </a:lnTo>
                    <a:lnTo>
                      <a:pt x="10220" y="19570"/>
                    </a:lnTo>
                    <a:lnTo>
                      <a:pt x="10031" y="19400"/>
                    </a:lnTo>
                    <a:lnTo>
                      <a:pt x="9842" y="19174"/>
                    </a:lnTo>
                    <a:lnTo>
                      <a:pt x="9615" y="18928"/>
                    </a:lnTo>
                    <a:lnTo>
                      <a:pt x="9388" y="18626"/>
                    </a:lnTo>
                    <a:lnTo>
                      <a:pt x="9162" y="18305"/>
                    </a:lnTo>
                    <a:lnTo>
                      <a:pt x="8916" y="17927"/>
                    </a:lnTo>
                    <a:lnTo>
                      <a:pt x="8406" y="17115"/>
                    </a:lnTo>
                    <a:lnTo>
                      <a:pt x="7877" y="16170"/>
                    </a:lnTo>
                    <a:lnTo>
                      <a:pt x="7329" y="15131"/>
                    </a:lnTo>
                    <a:lnTo>
                      <a:pt x="6763" y="14017"/>
                    </a:lnTo>
                    <a:lnTo>
                      <a:pt x="6177" y="12864"/>
                    </a:lnTo>
                    <a:lnTo>
                      <a:pt x="5592" y="11655"/>
                    </a:lnTo>
                    <a:lnTo>
                      <a:pt x="4458" y="9181"/>
                    </a:lnTo>
                    <a:lnTo>
                      <a:pt x="3362" y="6782"/>
                    </a:lnTo>
                    <a:lnTo>
                      <a:pt x="2399" y="4572"/>
                    </a:lnTo>
                    <a:lnTo>
                      <a:pt x="1133" y="1757"/>
                    </a:lnTo>
                    <a:lnTo>
                      <a:pt x="661" y="756"/>
                    </a:lnTo>
                    <a:lnTo>
                      <a:pt x="472" y="378"/>
                    </a:lnTo>
                    <a:lnTo>
                      <a:pt x="321" y="95"/>
                    </a:lnTo>
                    <a:lnTo>
                      <a:pt x="283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4"/>
              <p:cNvSpPr/>
              <p:nvPr/>
            </p:nvSpPr>
            <p:spPr>
              <a:xfrm>
                <a:off x="5102550" y="1152400"/>
                <a:ext cx="375475" cy="395300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5812" extrusionOk="0">
                    <a:moveTo>
                      <a:pt x="10806" y="1"/>
                    </a:moveTo>
                    <a:lnTo>
                      <a:pt x="1" y="11637"/>
                    </a:lnTo>
                    <a:lnTo>
                      <a:pt x="5989" y="15812"/>
                    </a:lnTo>
                    <a:lnTo>
                      <a:pt x="7160" y="14905"/>
                    </a:lnTo>
                    <a:lnTo>
                      <a:pt x="8331" y="13979"/>
                    </a:lnTo>
                    <a:lnTo>
                      <a:pt x="8917" y="13507"/>
                    </a:lnTo>
                    <a:lnTo>
                      <a:pt x="9502" y="13035"/>
                    </a:lnTo>
                    <a:lnTo>
                      <a:pt x="10069" y="12525"/>
                    </a:lnTo>
                    <a:lnTo>
                      <a:pt x="10655" y="12015"/>
                    </a:lnTo>
                    <a:lnTo>
                      <a:pt x="11221" y="11467"/>
                    </a:lnTo>
                    <a:lnTo>
                      <a:pt x="11788" y="10881"/>
                    </a:lnTo>
                    <a:lnTo>
                      <a:pt x="12336" y="10277"/>
                    </a:lnTo>
                    <a:lnTo>
                      <a:pt x="12903" y="9635"/>
                    </a:lnTo>
                    <a:lnTo>
                      <a:pt x="13450" y="8955"/>
                    </a:lnTo>
                    <a:lnTo>
                      <a:pt x="13979" y="8218"/>
                    </a:lnTo>
                    <a:lnTo>
                      <a:pt x="14508" y="7443"/>
                    </a:lnTo>
                    <a:lnTo>
                      <a:pt x="15018" y="6612"/>
                    </a:lnTo>
                    <a:lnTo>
                      <a:pt x="10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4"/>
              <p:cNvSpPr/>
              <p:nvPr/>
            </p:nvSpPr>
            <p:spPr>
              <a:xfrm>
                <a:off x="5372675" y="946025"/>
                <a:ext cx="571925" cy="782075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31283" extrusionOk="0">
                    <a:moveTo>
                      <a:pt x="8596" y="1"/>
                    </a:moveTo>
                    <a:lnTo>
                      <a:pt x="8596" y="7557"/>
                    </a:lnTo>
                    <a:lnTo>
                      <a:pt x="1" y="8256"/>
                    </a:lnTo>
                    <a:lnTo>
                      <a:pt x="1569" y="15094"/>
                    </a:lnTo>
                    <a:lnTo>
                      <a:pt x="1493" y="15585"/>
                    </a:lnTo>
                    <a:lnTo>
                      <a:pt x="1304" y="16700"/>
                    </a:lnTo>
                    <a:lnTo>
                      <a:pt x="1210" y="17361"/>
                    </a:lnTo>
                    <a:lnTo>
                      <a:pt x="1134" y="18003"/>
                    </a:lnTo>
                    <a:lnTo>
                      <a:pt x="1115" y="18305"/>
                    </a:lnTo>
                    <a:lnTo>
                      <a:pt x="1115" y="18570"/>
                    </a:lnTo>
                    <a:lnTo>
                      <a:pt x="1115" y="18815"/>
                    </a:lnTo>
                    <a:lnTo>
                      <a:pt x="1153" y="19004"/>
                    </a:lnTo>
                    <a:lnTo>
                      <a:pt x="1191" y="19193"/>
                    </a:lnTo>
                    <a:lnTo>
                      <a:pt x="1285" y="19382"/>
                    </a:lnTo>
                    <a:lnTo>
                      <a:pt x="1380" y="19571"/>
                    </a:lnTo>
                    <a:lnTo>
                      <a:pt x="1512" y="19779"/>
                    </a:lnTo>
                    <a:lnTo>
                      <a:pt x="1663" y="19986"/>
                    </a:lnTo>
                    <a:lnTo>
                      <a:pt x="1814" y="20175"/>
                    </a:lnTo>
                    <a:lnTo>
                      <a:pt x="2154" y="20572"/>
                    </a:lnTo>
                    <a:lnTo>
                      <a:pt x="2494" y="20912"/>
                    </a:lnTo>
                    <a:lnTo>
                      <a:pt x="2778" y="21177"/>
                    </a:lnTo>
                    <a:lnTo>
                      <a:pt x="3042" y="21441"/>
                    </a:lnTo>
                    <a:lnTo>
                      <a:pt x="5328" y="31283"/>
                    </a:lnTo>
                    <a:lnTo>
                      <a:pt x="17550" y="31283"/>
                    </a:lnTo>
                    <a:lnTo>
                      <a:pt x="22877" y="8256"/>
                    </a:lnTo>
                    <a:lnTo>
                      <a:pt x="14282" y="7557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4"/>
              <p:cNvSpPr/>
              <p:nvPr/>
            </p:nvSpPr>
            <p:spPr>
              <a:xfrm>
                <a:off x="5372675" y="1134925"/>
                <a:ext cx="571925" cy="743350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29734" extrusionOk="0">
                    <a:moveTo>
                      <a:pt x="8596" y="1"/>
                    </a:moveTo>
                    <a:lnTo>
                      <a:pt x="1" y="700"/>
                    </a:lnTo>
                    <a:lnTo>
                      <a:pt x="284" y="2116"/>
                    </a:lnTo>
                    <a:lnTo>
                      <a:pt x="662" y="3779"/>
                    </a:lnTo>
                    <a:lnTo>
                      <a:pt x="1096" y="5592"/>
                    </a:lnTo>
                    <a:lnTo>
                      <a:pt x="1569" y="7538"/>
                    </a:lnTo>
                    <a:lnTo>
                      <a:pt x="1436" y="8086"/>
                    </a:lnTo>
                    <a:lnTo>
                      <a:pt x="1285" y="8671"/>
                    </a:lnTo>
                    <a:lnTo>
                      <a:pt x="1134" y="9370"/>
                    </a:lnTo>
                    <a:lnTo>
                      <a:pt x="983" y="10107"/>
                    </a:lnTo>
                    <a:lnTo>
                      <a:pt x="870" y="10806"/>
                    </a:lnTo>
                    <a:lnTo>
                      <a:pt x="832" y="11127"/>
                    </a:lnTo>
                    <a:lnTo>
                      <a:pt x="813" y="11429"/>
                    </a:lnTo>
                    <a:lnTo>
                      <a:pt x="813" y="11675"/>
                    </a:lnTo>
                    <a:lnTo>
                      <a:pt x="832" y="11864"/>
                    </a:lnTo>
                    <a:lnTo>
                      <a:pt x="889" y="12053"/>
                    </a:lnTo>
                    <a:lnTo>
                      <a:pt x="983" y="12279"/>
                    </a:lnTo>
                    <a:lnTo>
                      <a:pt x="1115" y="12525"/>
                    </a:lnTo>
                    <a:lnTo>
                      <a:pt x="1285" y="12771"/>
                    </a:lnTo>
                    <a:lnTo>
                      <a:pt x="1682" y="13318"/>
                    </a:lnTo>
                    <a:lnTo>
                      <a:pt x="2117" y="13885"/>
                    </a:lnTo>
                    <a:lnTo>
                      <a:pt x="2551" y="14376"/>
                    </a:lnTo>
                    <a:lnTo>
                      <a:pt x="2929" y="14811"/>
                    </a:lnTo>
                    <a:lnTo>
                      <a:pt x="3288" y="15188"/>
                    </a:lnTo>
                    <a:lnTo>
                      <a:pt x="5233" y="23727"/>
                    </a:lnTo>
                    <a:lnTo>
                      <a:pt x="1739" y="28676"/>
                    </a:lnTo>
                    <a:lnTo>
                      <a:pt x="10296" y="29526"/>
                    </a:lnTo>
                    <a:lnTo>
                      <a:pt x="11184" y="26164"/>
                    </a:lnTo>
                    <a:lnTo>
                      <a:pt x="11807" y="29734"/>
                    </a:lnTo>
                    <a:lnTo>
                      <a:pt x="21800" y="28714"/>
                    </a:lnTo>
                    <a:lnTo>
                      <a:pt x="17550" y="23727"/>
                    </a:lnTo>
                    <a:lnTo>
                      <a:pt x="17720" y="23066"/>
                    </a:lnTo>
                    <a:lnTo>
                      <a:pt x="17909" y="22405"/>
                    </a:lnTo>
                    <a:lnTo>
                      <a:pt x="18305" y="21101"/>
                    </a:lnTo>
                    <a:lnTo>
                      <a:pt x="18721" y="19854"/>
                    </a:lnTo>
                    <a:lnTo>
                      <a:pt x="19155" y="18626"/>
                    </a:lnTo>
                    <a:lnTo>
                      <a:pt x="20043" y="16190"/>
                    </a:lnTo>
                    <a:lnTo>
                      <a:pt x="20478" y="14943"/>
                    </a:lnTo>
                    <a:lnTo>
                      <a:pt x="20912" y="13677"/>
                    </a:lnTo>
                    <a:lnTo>
                      <a:pt x="21309" y="12355"/>
                    </a:lnTo>
                    <a:lnTo>
                      <a:pt x="21498" y="11675"/>
                    </a:lnTo>
                    <a:lnTo>
                      <a:pt x="21687" y="10976"/>
                    </a:lnTo>
                    <a:lnTo>
                      <a:pt x="21857" y="10258"/>
                    </a:lnTo>
                    <a:lnTo>
                      <a:pt x="22027" y="9521"/>
                    </a:lnTo>
                    <a:lnTo>
                      <a:pt x="22178" y="8766"/>
                    </a:lnTo>
                    <a:lnTo>
                      <a:pt x="22329" y="7991"/>
                    </a:lnTo>
                    <a:lnTo>
                      <a:pt x="22442" y="7179"/>
                    </a:lnTo>
                    <a:lnTo>
                      <a:pt x="22556" y="6348"/>
                    </a:lnTo>
                    <a:lnTo>
                      <a:pt x="22669" y="5498"/>
                    </a:lnTo>
                    <a:lnTo>
                      <a:pt x="22745" y="4591"/>
                    </a:lnTo>
                    <a:lnTo>
                      <a:pt x="22801" y="3684"/>
                    </a:lnTo>
                    <a:lnTo>
                      <a:pt x="22858" y="2721"/>
                    </a:lnTo>
                    <a:lnTo>
                      <a:pt x="22877" y="1720"/>
                    </a:lnTo>
                    <a:lnTo>
                      <a:pt x="22877" y="700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4"/>
              <p:cNvSpPr/>
              <p:nvPr/>
            </p:nvSpPr>
            <p:spPr>
              <a:xfrm>
                <a:off x="5394875" y="1285100"/>
                <a:ext cx="212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3779" extrusionOk="0">
                    <a:moveTo>
                      <a:pt x="341" y="1"/>
                    </a:moveTo>
                    <a:lnTo>
                      <a:pt x="265" y="39"/>
                    </a:lnTo>
                    <a:lnTo>
                      <a:pt x="227" y="76"/>
                    </a:lnTo>
                    <a:lnTo>
                      <a:pt x="208" y="152"/>
                    </a:lnTo>
                    <a:lnTo>
                      <a:pt x="208" y="209"/>
                    </a:lnTo>
                    <a:lnTo>
                      <a:pt x="511" y="1531"/>
                    </a:lnTo>
                    <a:lnTo>
                      <a:pt x="303" y="2343"/>
                    </a:lnTo>
                    <a:lnTo>
                      <a:pt x="1" y="3571"/>
                    </a:lnTo>
                    <a:lnTo>
                      <a:pt x="1" y="3647"/>
                    </a:lnTo>
                    <a:lnTo>
                      <a:pt x="38" y="3703"/>
                    </a:lnTo>
                    <a:lnTo>
                      <a:pt x="76" y="3760"/>
                    </a:lnTo>
                    <a:lnTo>
                      <a:pt x="133" y="3779"/>
                    </a:lnTo>
                    <a:lnTo>
                      <a:pt x="227" y="3779"/>
                    </a:lnTo>
                    <a:lnTo>
                      <a:pt x="284" y="3741"/>
                    </a:lnTo>
                    <a:lnTo>
                      <a:pt x="322" y="3703"/>
                    </a:lnTo>
                    <a:lnTo>
                      <a:pt x="341" y="3647"/>
                    </a:lnTo>
                    <a:lnTo>
                      <a:pt x="681" y="2305"/>
                    </a:lnTo>
                    <a:lnTo>
                      <a:pt x="851" y="1588"/>
                    </a:lnTo>
                    <a:lnTo>
                      <a:pt x="851" y="1493"/>
                    </a:lnTo>
                    <a:lnTo>
                      <a:pt x="548" y="133"/>
                    </a:lnTo>
                    <a:lnTo>
                      <a:pt x="511" y="76"/>
                    </a:lnTo>
                    <a:lnTo>
                      <a:pt x="473" y="39"/>
                    </a:lnTo>
                    <a:lnTo>
                      <a:pt x="39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extrusionOk="0">
                    <a:moveTo>
                      <a:pt x="11505" y="0"/>
                    </a:move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fill="none" extrusionOk="0">
                    <a:moveTo>
                      <a:pt x="10636" y="29526"/>
                    </a:move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extrusionOk="0">
                    <a:moveTo>
                      <a:pt x="12185" y="359"/>
                    </a:moveTo>
                    <a:lnTo>
                      <a:pt x="12732" y="378"/>
                    </a:lnTo>
                    <a:lnTo>
                      <a:pt x="13413" y="435"/>
                    </a:lnTo>
                    <a:lnTo>
                      <a:pt x="14074" y="510"/>
                    </a:lnTo>
                    <a:lnTo>
                      <a:pt x="14697" y="605"/>
                    </a:lnTo>
                    <a:lnTo>
                      <a:pt x="15320" y="737"/>
                    </a:lnTo>
                    <a:lnTo>
                      <a:pt x="15925" y="888"/>
                    </a:lnTo>
                    <a:lnTo>
                      <a:pt x="16492" y="1058"/>
                    </a:lnTo>
                    <a:lnTo>
                      <a:pt x="17058" y="1247"/>
                    </a:lnTo>
                    <a:lnTo>
                      <a:pt x="17587" y="1474"/>
                    </a:lnTo>
                    <a:lnTo>
                      <a:pt x="18116" y="1719"/>
                    </a:lnTo>
                    <a:lnTo>
                      <a:pt x="18607" y="1984"/>
                    </a:lnTo>
                    <a:lnTo>
                      <a:pt x="19080" y="2267"/>
                    </a:lnTo>
                    <a:lnTo>
                      <a:pt x="19552" y="2588"/>
                    </a:lnTo>
                    <a:lnTo>
                      <a:pt x="19986" y="2928"/>
                    </a:lnTo>
                    <a:lnTo>
                      <a:pt x="20383" y="3287"/>
                    </a:lnTo>
                    <a:lnTo>
                      <a:pt x="20780" y="3665"/>
                    </a:lnTo>
                    <a:lnTo>
                      <a:pt x="21157" y="4080"/>
                    </a:lnTo>
                    <a:lnTo>
                      <a:pt x="21460" y="4439"/>
                    </a:lnTo>
                    <a:lnTo>
                      <a:pt x="21724" y="4798"/>
                    </a:lnTo>
                    <a:lnTo>
                      <a:pt x="21989" y="5176"/>
                    </a:lnTo>
                    <a:lnTo>
                      <a:pt x="22215" y="5554"/>
                    </a:lnTo>
                    <a:lnTo>
                      <a:pt x="22423" y="5951"/>
                    </a:lnTo>
                    <a:lnTo>
                      <a:pt x="22631" y="6347"/>
                    </a:lnTo>
                    <a:lnTo>
                      <a:pt x="22801" y="6725"/>
                    </a:lnTo>
                    <a:lnTo>
                      <a:pt x="22971" y="7122"/>
                    </a:lnTo>
                    <a:lnTo>
                      <a:pt x="23122" y="7518"/>
                    </a:lnTo>
                    <a:lnTo>
                      <a:pt x="23254" y="7915"/>
                    </a:lnTo>
                    <a:lnTo>
                      <a:pt x="23368" y="8293"/>
                    </a:lnTo>
                    <a:lnTo>
                      <a:pt x="23481" y="8671"/>
                    </a:lnTo>
                    <a:lnTo>
                      <a:pt x="23651" y="9426"/>
                    </a:lnTo>
                    <a:lnTo>
                      <a:pt x="23783" y="10144"/>
                    </a:lnTo>
                    <a:lnTo>
                      <a:pt x="23878" y="10824"/>
                    </a:lnTo>
                    <a:lnTo>
                      <a:pt x="23934" y="11448"/>
                    </a:lnTo>
                    <a:lnTo>
                      <a:pt x="23953" y="11995"/>
                    </a:lnTo>
                    <a:lnTo>
                      <a:pt x="23972" y="12487"/>
                    </a:lnTo>
                    <a:lnTo>
                      <a:pt x="23972" y="12902"/>
                    </a:lnTo>
                    <a:lnTo>
                      <a:pt x="23953" y="13223"/>
                    </a:lnTo>
                    <a:lnTo>
                      <a:pt x="23934" y="13544"/>
                    </a:lnTo>
                    <a:lnTo>
                      <a:pt x="23878" y="13922"/>
                    </a:lnTo>
                    <a:lnTo>
                      <a:pt x="23802" y="14432"/>
                    </a:lnTo>
                    <a:lnTo>
                      <a:pt x="23689" y="15037"/>
                    </a:lnTo>
                    <a:lnTo>
                      <a:pt x="23538" y="15717"/>
                    </a:lnTo>
                    <a:lnTo>
                      <a:pt x="23349" y="16454"/>
                    </a:lnTo>
                    <a:lnTo>
                      <a:pt x="23122" y="17266"/>
                    </a:lnTo>
                    <a:lnTo>
                      <a:pt x="22877" y="18097"/>
                    </a:lnTo>
                    <a:lnTo>
                      <a:pt x="22593" y="18966"/>
                    </a:lnTo>
                    <a:lnTo>
                      <a:pt x="22291" y="19835"/>
                    </a:lnTo>
                    <a:lnTo>
                      <a:pt x="21951" y="20704"/>
                    </a:lnTo>
                    <a:lnTo>
                      <a:pt x="21592" y="21573"/>
                    </a:lnTo>
                    <a:lnTo>
                      <a:pt x="21214" y="22385"/>
                    </a:lnTo>
                    <a:lnTo>
                      <a:pt x="21006" y="22782"/>
                    </a:lnTo>
                    <a:lnTo>
                      <a:pt x="20799" y="23160"/>
                    </a:lnTo>
                    <a:lnTo>
                      <a:pt x="20591" y="23537"/>
                    </a:lnTo>
                    <a:lnTo>
                      <a:pt x="20364" y="23877"/>
                    </a:lnTo>
                    <a:lnTo>
                      <a:pt x="20137" y="24217"/>
                    </a:lnTo>
                    <a:lnTo>
                      <a:pt x="19911" y="24520"/>
                    </a:lnTo>
                    <a:lnTo>
                      <a:pt x="19684" y="24803"/>
                    </a:lnTo>
                    <a:lnTo>
                      <a:pt x="19438" y="25068"/>
                    </a:lnTo>
                    <a:lnTo>
                      <a:pt x="19193" y="25313"/>
                    </a:lnTo>
                    <a:lnTo>
                      <a:pt x="18928" y="25559"/>
                    </a:lnTo>
                    <a:lnTo>
                      <a:pt x="18381" y="26031"/>
                    </a:lnTo>
                    <a:lnTo>
                      <a:pt x="17795" y="26465"/>
                    </a:lnTo>
                    <a:lnTo>
                      <a:pt x="17172" y="26881"/>
                    </a:lnTo>
                    <a:lnTo>
                      <a:pt x="16548" y="27259"/>
                    </a:lnTo>
                    <a:lnTo>
                      <a:pt x="15925" y="27618"/>
                    </a:lnTo>
                    <a:lnTo>
                      <a:pt x="15283" y="27958"/>
                    </a:lnTo>
                    <a:lnTo>
                      <a:pt x="14640" y="28260"/>
                    </a:lnTo>
                    <a:lnTo>
                      <a:pt x="14036" y="28543"/>
                    </a:lnTo>
                    <a:lnTo>
                      <a:pt x="13431" y="28770"/>
                    </a:lnTo>
                    <a:lnTo>
                      <a:pt x="12865" y="28978"/>
                    </a:lnTo>
                    <a:lnTo>
                      <a:pt x="12336" y="29167"/>
                    </a:lnTo>
                    <a:lnTo>
                      <a:pt x="11864" y="29299"/>
                    </a:lnTo>
                    <a:lnTo>
                      <a:pt x="11429" y="29412"/>
                    </a:lnTo>
                    <a:lnTo>
                      <a:pt x="11070" y="29488"/>
                    </a:lnTo>
                    <a:lnTo>
                      <a:pt x="10787" y="29526"/>
                    </a:lnTo>
                    <a:lnTo>
                      <a:pt x="10485" y="29526"/>
                    </a:lnTo>
                    <a:lnTo>
                      <a:pt x="10088" y="29488"/>
                    </a:lnTo>
                    <a:lnTo>
                      <a:pt x="9616" y="29393"/>
                    </a:lnTo>
                    <a:lnTo>
                      <a:pt x="9049" y="29261"/>
                    </a:lnTo>
                    <a:lnTo>
                      <a:pt x="8444" y="29072"/>
                    </a:lnTo>
                    <a:lnTo>
                      <a:pt x="7783" y="28808"/>
                    </a:lnTo>
                    <a:lnTo>
                      <a:pt x="7065" y="28506"/>
                    </a:lnTo>
                    <a:lnTo>
                      <a:pt x="6706" y="28336"/>
                    </a:lnTo>
                    <a:lnTo>
                      <a:pt x="6348" y="28128"/>
                    </a:lnTo>
                    <a:lnTo>
                      <a:pt x="5970" y="27920"/>
                    </a:lnTo>
                    <a:lnTo>
                      <a:pt x="5592" y="27693"/>
                    </a:lnTo>
                    <a:lnTo>
                      <a:pt x="5214" y="27448"/>
                    </a:lnTo>
                    <a:lnTo>
                      <a:pt x="4836" y="27183"/>
                    </a:lnTo>
                    <a:lnTo>
                      <a:pt x="4459" y="26900"/>
                    </a:lnTo>
                    <a:lnTo>
                      <a:pt x="4100" y="26598"/>
                    </a:lnTo>
                    <a:lnTo>
                      <a:pt x="3722" y="26276"/>
                    </a:lnTo>
                    <a:lnTo>
                      <a:pt x="3363" y="25936"/>
                    </a:lnTo>
                    <a:lnTo>
                      <a:pt x="3004" y="25578"/>
                    </a:lnTo>
                    <a:lnTo>
                      <a:pt x="2664" y="25181"/>
                    </a:lnTo>
                    <a:lnTo>
                      <a:pt x="2324" y="24784"/>
                    </a:lnTo>
                    <a:lnTo>
                      <a:pt x="2003" y="24350"/>
                    </a:lnTo>
                    <a:lnTo>
                      <a:pt x="1682" y="23896"/>
                    </a:lnTo>
                    <a:lnTo>
                      <a:pt x="1398" y="23424"/>
                    </a:lnTo>
                    <a:lnTo>
                      <a:pt x="1115" y="22933"/>
                    </a:lnTo>
                    <a:lnTo>
                      <a:pt x="850" y="22404"/>
                    </a:lnTo>
                    <a:lnTo>
                      <a:pt x="718" y="22083"/>
                    </a:lnTo>
                    <a:lnTo>
                      <a:pt x="624" y="21762"/>
                    </a:lnTo>
                    <a:lnTo>
                      <a:pt x="548" y="21422"/>
                    </a:lnTo>
                    <a:lnTo>
                      <a:pt x="510" y="21101"/>
                    </a:lnTo>
                    <a:lnTo>
                      <a:pt x="473" y="20761"/>
                    </a:lnTo>
                    <a:lnTo>
                      <a:pt x="473" y="20439"/>
                    </a:lnTo>
                    <a:lnTo>
                      <a:pt x="473" y="20118"/>
                    </a:lnTo>
                    <a:lnTo>
                      <a:pt x="492" y="19797"/>
                    </a:lnTo>
                    <a:lnTo>
                      <a:pt x="529" y="19476"/>
                    </a:lnTo>
                    <a:lnTo>
                      <a:pt x="567" y="19174"/>
                    </a:lnTo>
                    <a:lnTo>
                      <a:pt x="680" y="18569"/>
                    </a:lnTo>
                    <a:lnTo>
                      <a:pt x="794" y="18021"/>
                    </a:lnTo>
                    <a:lnTo>
                      <a:pt x="926" y="17530"/>
                    </a:lnTo>
                    <a:lnTo>
                      <a:pt x="1058" y="16982"/>
                    </a:lnTo>
                    <a:lnTo>
                      <a:pt x="1096" y="16756"/>
                    </a:lnTo>
                    <a:lnTo>
                      <a:pt x="1134" y="16567"/>
                    </a:lnTo>
                    <a:lnTo>
                      <a:pt x="1134" y="16340"/>
                    </a:lnTo>
                    <a:lnTo>
                      <a:pt x="1115" y="16095"/>
                    </a:lnTo>
                    <a:lnTo>
                      <a:pt x="1096" y="15811"/>
                    </a:lnTo>
                    <a:lnTo>
                      <a:pt x="1039" y="15509"/>
                    </a:lnTo>
                    <a:lnTo>
                      <a:pt x="907" y="14867"/>
                    </a:lnTo>
                    <a:lnTo>
                      <a:pt x="756" y="14168"/>
                    </a:lnTo>
                    <a:lnTo>
                      <a:pt x="624" y="13526"/>
                    </a:lnTo>
                    <a:lnTo>
                      <a:pt x="492" y="12883"/>
                    </a:lnTo>
                    <a:lnTo>
                      <a:pt x="397" y="12298"/>
                    </a:lnTo>
                    <a:lnTo>
                      <a:pt x="378" y="12033"/>
                    </a:lnTo>
                    <a:lnTo>
                      <a:pt x="359" y="11788"/>
                    </a:lnTo>
                    <a:lnTo>
                      <a:pt x="340" y="11504"/>
                    </a:lnTo>
                    <a:lnTo>
                      <a:pt x="340" y="11164"/>
                    </a:lnTo>
                    <a:lnTo>
                      <a:pt x="359" y="10768"/>
                    </a:lnTo>
                    <a:lnTo>
                      <a:pt x="397" y="10314"/>
                    </a:lnTo>
                    <a:lnTo>
                      <a:pt x="454" y="9842"/>
                    </a:lnTo>
                    <a:lnTo>
                      <a:pt x="529" y="9313"/>
                    </a:lnTo>
                    <a:lnTo>
                      <a:pt x="643" y="8765"/>
                    </a:lnTo>
                    <a:lnTo>
                      <a:pt x="775" y="8180"/>
                    </a:lnTo>
                    <a:lnTo>
                      <a:pt x="964" y="7594"/>
                    </a:lnTo>
                    <a:lnTo>
                      <a:pt x="1172" y="6971"/>
                    </a:lnTo>
                    <a:lnTo>
                      <a:pt x="1417" y="6366"/>
                    </a:lnTo>
                    <a:lnTo>
                      <a:pt x="1719" y="5743"/>
                    </a:lnTo>
                    <a:lnTo>
                      <a:pt x="1889" y="5440"/>
                    </a:lnTo>
                    <a:lnTo>
                      <a:pt x="2078" y="5138"/>
                    </a:lnTo>
                    <a:lnTo>
                      <a:pt x="2267" y="4836"/>
                    </a:lnTo>
                    <a:lnTo>
                      <a:pt x="2475" y="4534"/>
                    </a:lnTo>
                    <a:lnTo>
                      <a:pt x="2683" y="4250"/>
                    </a:lnTo>
                    <a:lnTo>
                      <a:pt x="2910" y="3948"/>
                    </a:lnTo>
                    <a:lnTo>
                      <a:pt x="3155" y="3665"/>
                    </a:lnTo>
                    <a:lnTo>
                      <a:pt x="3420" y="3400"/>
                    </a:lnTo>
                    <a:lnTo>
                      <a:pt x="3797" y="3023"/>
                    </a:lnTo>
                    <a:lnTo>
                      <a:pt x="4194" y="2683"/>
                    </a:lnTo>
                    <a:lnTo>
                      <a:pt x="4610" y="2361"/>
                    </a:lnTo>
                    <a:lnTo>
                      <a:pt x="5044" y="2059"/>
                    </a:lnTo>
                    <a:lnTo>
                      <a:pt x="5497" y="1795"/>
                    </a:lnTo>
                    <a:lnTo>
                      <a:pt x="5970" y="1549"/>
                    </a:lnTo>
                    <a:lnTo>
                      <a:pt x="6461" y="1322"/>
                    </a:lnTo>
                    <a:lnTo>
                      <a:pt x="6952" y="1115"/>
                    </a:lnTo>
                    <a:lnTo>
                      <a:pt x="7481" y="945"/>
                    </a:lnTo>
                    <a:lnTo>
                      <a:pt x="8029" y="775"/>
                    </a:lnTo>
                    <a:lnTo>
                      <a:pt x="8577" y="642"/>
                    </a:lnTo>
                    <a:lnTo>
                      <a:pt x="9162" y="548"/>
                    </a:lnTo>
                    <a:lnTo>
                      <a:pt x="9748" y="453"/>
                    </a:lnTo>
                    <a:lnTo>
                      <a:pt x="10371" y="397"/>
                    </a:lnTo>
                    <a:lnTo>
                      <a:pt x="10995" y="359"/>
                    </a:lnTo>
                    <a:close/>
                    <a:moveTo>
                      <a:pt x="11240" y="0"/>
                    </a:moveTo>
                    <a:lnTo>
                      <a:pt x="10522" y="38"/>
                    </a:lnTo>
                    <a:lnTo>
                      <a:pt x="9823" y="95"/>
                    </a:lnTo>
                    <a:lnTo>
                      <a:pt x="9162" y="189"/>
                    </a:lnTo>
                    <a:lnTo>
                      <a:pt x="8501" y="302"/>
                    </a:lnTo>
                    <a:lnTo>
                      <a:pt x="7859" y="453"/>
                    </a:lnTo>
                    <a:lnTo>
                      <a:pt x="7254" y="642"/>
                    </a:lnTo>
                    <a:lnTo>
                      <a:pt x="6669" y="850"/>
                    </a:lnTo>
                    <a:lnTo>
                      <a:pt x="6102" y="1096"/>
                    </a:lnTo>
                    <a:lnTo>
                      <a:pt x="5554" y="1360"/>
                    </a:lnTo>
                    <a:lnTo>
                      <a:pt x="5025" y="1662"/>
                    </a:lnTo>
                    <a:lnTo>
                      <a:pt x="4534" y="1984"/>
                    </a:lnTo>
                    <a:lnTo>
                      <a:pt x="4062" y="2342"/>
                    </a:lnTo>
                    <a:lnTo>
                      <a:pt x="3608" y="2739"/>
                    </a:lnTo>
                    <a:lnTo>
                      <a:pt x="3174" y="3155"/>
                    </a:lnTo>
                    <a:lnTo>
                      <a:pt x="2910" y="3438"/>
                    </a:lnTo>
                    <a:lnTo>
                      <a:pt x="2645" y="3721"/>
                    </a:lnTo>
                    <a:lnTo>
                      <a:pt x="2418" y="4024"/>
                    </a:lnTo>
                    <a:lnTo>
                      <a:pt x="2192" y="4326"/>
                    </a:lnTo>
                    <a:lnTo>
                      <a:pt x="1984" y="4647"/>
                    </a:lnTo>
                    <a:lnTo>
                      <a:pt x="1776" y="4949"/>
                    </a:lnTo>
                    <a:lnTo>
                      <a:pt x="1587" y="5270"/>
                    </a:lnTo>
                    <a:lnTo>
                      <a:pt x="1417" y="5573"/>
                    </a:lnTo>
                    <a:lnTo>
                      <a:pt x="1115" y="6215"/>
                    </a:lnTo>
                    <a:lnTo>
                      <a:pt x="850" y="6857"/>
                    </a:lnTo>
                    <a:lnTo>
                      <a:pt x="624" y="7481"/>
                    </a:lnTo>
                    <a:lnTo>
                      <a:pt x="454" y="8085"/>
                    </a:lnTo>
                    <a:lnTo>
                      <a:pt x="303" y="8690"/>
                    </a:lnTo>
                    <a:lnTo>
                      <a:pt x="189" y="9256"/>
                    </a:lnTo>
                    <a:lnTo>
                      <a:pt x="95" y="9804"/>
                    </a:lnTo>
                    <a:lnTo>
                      <a:pt x="38" y="10295"/>
                    </a:lnTo>
                    <a:lnTo>
                      <a:pt x="0" y="10749"/>
                    </a:lnTo>
                    <a:lnTo>
                      <a:pt x="0" y="11164"/>
                    </a:lnTo>
                    <a:lnTo>
                      <a:pt x="0" y="11523"/>
                    </a:lnTo>
                    <a:lnTo>
                      <a:pt x="0" y="11807"/>
                    </a:lnTo>
                    <a:lnTo>
                      <a:pt x="19" y="12071"/>
                    </a:lnTo>
                    <a:lnTo>
                      <a:pt x="57" y="12335"/>
                    </a:lnTo>
                    <a:lnTo>
                      <a:pt x="152" y="12940"/>
                    </a:lnTo>
                    <a:lnTo>
                      <a:pt x="284" y="13582"/>
                    </a:lnTo>
                    <a:lnTo>
                      <a:pt x="416" y="14243"/>
                    </a:lnTo>
                    <a:lnTo>
                      <a:pt x="567" y="14905"/>
                    </a:lnTo>
                    <a:lnTo>
                      <a:pt x="699" y="15528"/>
                    </a:lnTo>
                    <a:lnTo>
                      <a:pt x="737" y="15830"/>
                    </a:lnTo>
                    <a:lnTo>
                      <a:pt x="775" y="16095"/>
                    </a:lnTo>
                    <a:lnTo>
                      <a:pt x="794" y="16321"/>
                    </a:lnTo>
                    <a:lnTo>
                      <a:pt x="775" y="16529"/>
                    </a:lnTo>
                    <a:lnTo>
                      <a:pt x="756" y="16699"/>
                    </a:lnTo>
                    <a:lnTo>
                      <a:pt x="699" y="16926"/>
                    </a:lnTo>
                    <a:lnTo>
                      <a:pt x="586" y="17436"/>
                    </a:lnTo>
                    <a:lnTo>
                      <a:pt x="454" y="17965"/>
                    </a:lnTo>
                    <a:lnTo>
                      <a:pt x="322" y="18531"/>
                    </a:lnTo>
                    <a:lnTo>
                      <a:pt x="208" y="19136"/>
                    </a:lnTo>
                    <a:lnTo>
                      <a:pt x="170" y="19457"/>
                    </a:lnTo>
                    <a:lnTo>
                      <a:pt x="133" y="19797"/>
                    </a:lnTo>
                    <a:lnTo>
                      <a:pt x="114" y="20118"/>
                    </a:lnTo>
                    <a:lnTo>
                      <a:pt x="114" y="20458"/>
                    </a:lnTo>
                    <a:lnTo>
                      <a:pt x="133" y="20817"/>
                    </a:lnTo>
                    <a:lnTo>
                      <a:pt x="170" y="21157"/>
                    </a:lnTo>
                    <a:lnTo>
                      <a:pt x="208" y="21497"/>
                    </a:lnTo>
                    <a:lnTo>
                      <a:pt x="303" y="21856"/>
                    </a:lnTo>
                    <a:lnTo>
                      <a:pt x="397" y="22196"/>
                    </a:lnTo>
                    <a:lnTo>
                      <a:pt x="529" y="22555"/>
                    </a:lnTo>
                    <a:lnTo>
                      <a:pt x="794" y="23084"/>
                    </a:lnTo>
                    <a:lnTo>
                      <a:pt x="1077" y="23575"/>
                    </a:lnTo>
                    <a:lnTo>
                      <a:pt x="1379" y="24066"/>
                    </a:lnTo>
                    <a:lnTo>
                      <a:pt x="1682" y="24520"/>
                    </a:lnTo>
                    <a:lnTo>
                      <a:pt x="2003" y="24954"/>
                    </a:lnTo>
                    <a:lnTo>
                      <a:pt x="2343" y="25351"/>
                    </a:lnTo>
                    <a:lnTo>
                      <a:pt x="2683" y="25748"/>
                    </a:lnTo>
                    <a:lnTo>
                      <a:pt x="3042" y="26125"/>
                    </a:lnTo>
                    <a:lnTo>
                      <a:pt x="3401" y="26465"/>
                    </a:lnTo>
                    <a:lnTo>
                      <a:pt x="3760" y="26787"/>
                    </a:lnTo>
                    <a:lnTo>
                      <a:pt x="4137" y="27108"/>
                    </a:lnTo>
                    <a:lnTo>
                      <a:pt x="4496" y="27391"/>
                    </a:lnTo>
                    <a:lnTo>
                      <a:pt x="4874" y="27655"/>
                    </a:lnTo>
                    <a:lnTo>
                      <a:pt x="5252" y="27920"/>
                    </a:lnTo>
                    <a:lnTo>
                      <a:pt x="5630" y="28147"/>
                    </a:lnTo>
                    <a:lnTo>
                      <a:pt x="6008" y="28373"/>
                    </a:lnTo>
                    <a:lnTo>
                      <a:pt x="6366" y="28562"/>
                    </a:lnTo>
                    <a:lnTo>
                      <a:pt x="6725" y="28751"/>
                    </a:lnTo>
                    <a:lnTo>
                      <a:pt x="7084" y="28921"/>
                    </a:lnTo>
                    <a:lnTo>
                      <a:pt x="7443" y="29072"/>
                    </a:lnTo>
                    <a:lnTo>
                      <a:pt x="8123" y="29337"/>
                    </a:lnTo>
                    <a:lnTo>
                      <a:pt x="8766" y="29545"/>
                    </a:lnTo>
                    <a:lnTo>
                      <a:pt x="9332" y="29696"/>
                    </a:lnTo>
                    <a:lnTo>
                      <a:pt x="9861" y="29809"/>
                    </a:lnTo>
                    <a:lnTo>
                      <a:pt x="10296" y="29866"/>
                    </a:lnTo>
                    <a:lnTo>
                      <a:pt x="10655" y="29885"/>
                    </a:lnTo>
                    <a:lnTo>
                      <a:pt x="10806" y="29866"/>
                    </a:lnTo>
                    <a:lnTo>
                      <a:pt x="11108" y="29828"/>
                    </a:lnTo>
                    <a:lnTo>
                      <a:pt x="11486" y="29752"/>
                    </a:lnTo>
                    <a:lnTo>
                      <a:pt x="11939" y="29658"/>
                    </a:lnTo>
                    <a:lnTo>
                      <a:pt x="12430" y="29507"/>
                    </a:lnTo>
                    <a:lnTo>
                      <a:pt x="12959" y="29337"/>
                    </a:lnTo>
                    <a:lnTo>
                      <a:pt x="13545" y="29110"/>
                    </a:lnTo>
                    <a:lnTo>
                      <a:pt x="14149" y="28864"/>
                    </a:lnTo>
                    <a:lnTo>
                      <a:pt x="14773" y="28600"/>
                    </a:lnTo>
                    <a:lnTo>
                      <a:pt x="15415" y="28279"/>
                    </a:lnTo>
                    <a:lnTo>
                      <a:pt x="16076" y="27939"/>
                    </a:lnTo>
                    <a:lnTo>
                      <a:pt x="16718" y="27580"/>
                    </a:lnTo>
                    <a:lnTo>
                      <a:pt x="17361" y="27183"/>
                    </a:lnTo>
                    <a:lnTo>
                      <a:pt x="17984" y="26749"/>
                    </a:lnTo>
                    <a:lnTo>
                      <a:pt x="18588" y="26295"/>
                    </a:lnTo>
                    <a:lnTo>
                      <a:pt x="19155" y="25823"/>
                    </a:lnTo>
                    <a:lnTo>
                      <a:pt x="19420" y="25578"/>
                    </a:lnTo>
                    <a:lnTo>
                      <a:pt x="19684" y="25313"/>
                    </a:lnTo>
                    <a:lnTo>
                      <a:pt x="19930" y="25049"/>
                    </a:lnTo>
                    <a:lnTo>
                      <a:pt x="20175" y="24746"/>
                    </a:lnTo>
                    <a:lnTo>
                      <a:pt x="20402" y="24425"/>
                    </a:lnTo>
                    <a:lnTo>
                      <a:pt x="20647" y="24104"/>
                    </a:lnTo>
                    <a:lnTo>
                      <a:pt x="20874" y="23745"/>
                    </a:lnTo>
                    <a:lnTo>
                      <a:pt x="21082" y="23367"/>
                    </a:lnTo>
                    <a:lnTo>
                      <a:pt x="21290" y="22971"/>
                    </a:lnTo>
                    <a:lnTo>
                      <a:pt x="21498" y="22574"/>
                    </a:lnTo>
                    <a:lnTo>
                      <a:pt x="21894" y="21743"/>
                    </a:lnTo>
                    <a:lnTo>
                      <a:pt x="22272" y="20874"/>
                    </a:lnTo>
                    <a:lnTo>
                      <a:pt x="22612" y="19986"/>
                    </a:lnTo>
                    <a:lnTo>
                      <a:pt x="22914" y="19098"/>
                    </a:lnTo>
                    <a:lnTo>
                      <a:pt x="23198" y="18210"/>
                    </a:lnTo>
                    <a:lnTo>
                      <a:pt x="23462" y="17360"/>
                    </a:lnTo>
                    <a:lnTo>
                      <a:pt x="23670" y="16548"/>
                    </a:lnTo>
                    <a:lnTo>
                      <a:pt x="23859" y="15773"/>
                    </a:lnTo>
                    <a:lnTo>
                      <a:pt x="24029" y="15093"/>
                    </a:lnTo>
                    <a:lnTo>
                      <a:pt x="24142" y="14470"/>
                    </a:lnTo>
                    <a:lnTo>
                      <a:pt x="24237" y="13960"/>
                    </a:lnTo>
                    <a:lnTo>
                      <a:pt x="24274" y="13563"/>
                    </a:lnTo>
                    <a:lnTo>
                      <a:pt x="24312" y="13148"/>
                    </a:lnTo>
                    <a:lnTo>
                      <a:pt x="24331" y="12789"/>
                    </a:lnTo>
                    <a:lnTo>
                      <a:pt x="24331" y="12335"/>
                    </a:lnTo>
                    <a:lnTo>
                      <a:pt x="24312" y="11825"/>
                    </a:lnTo>
                    <a:lnTo>
                      <a:pt x="24274" y="11240"/>
                    </a:lnTo>
                    <a:lnTo>
                      <a:pt x="24218" y="10616"/>
                    </a:lnTo>
                    <a:lnTo>
                      <a:pt x="24104" y="9936"/>
                    </a:lnTo>
                    <a:lnTo>
                      <a:pt x="23972" y="9200"/>
                    </a:lnTo>
                    <a:lnTo>
                      <a:pt x="23802" y="8463"/>
                    </a:lnTo>
                    <a:lnTo>
                      <a:pt x="23689" y="8066"/>
                    </a:lnTo>
                    <a:lnTo>
                      <a:pt x="23557" y="7688"/>
                    </a:lnTo>
                    <a:lnTo>
                      <a:pt x="23424" y="7292"/>
                    </a:lnTo>
                    <a:lnTo>
                      <a:pt x="23273" y="6914"/>
                    </a:lnTo>
                    <a:lnTo>
                      <a:pt x="23103" y="6517"/>
                    </a:lnTo>
                    <a:lnTo>
                      <a:pt x="22914" y="6121"/>
                    </a:lnTo>
                    <a:lnTo>
                      <a:pt x="22706" y="5724"/>
                    </a:lnTo>
                    <a:lnTo>
                      <a:pt x="22499" y="5346"/>
                    </a:lnTo>
                    <a:lnTo>
                      <a:pt x="22253" y="4968"/>
                    </a:lnTo>
                    <a:lnTo>
                      <a:pt x="22008" y="4590"/>
                    </a:lnTo>
                    <a:lnTo>
                      <a:pt x="21724" y="4213"/>
                    </a:lnTo>
                    <a:lnTo>
                      <a:pt x="21422" y="3854"/>
                    </a:lnTo>
                    <a:lnTo>
                      <a:pt x="21044" y="3419"/>
                    </a:lnTo>
                    <a:lnTo>
                      <a:pt x="20629" y="3023"/>
                    </a:lnTo>
                    <a:lnTo>
                      <a:pt x="20213" y="2664"/>
                    </a:lnTo>
                    <a:lnTo>
                      <a:pt x="19760" y="2305"/>
                    </a:lnTo>
                    <a:lnTo>
                      <a:pt x="19287" y="1984"/>
                    </a:lnTo>
                    <a:lnTo>
                      <a:pt x="18796" y="1681"/>
                    </a:lnTo>
                    <a:lnTo>
                      <a:pt x="18286" y="1398"/>
                    </a:lnTo>
                    <a:lnTo>
                      <a:pt x="17757" y="1152"/>
                    </a:lnTo>
                    <a:lnTo>
                      <a:pt x="17191" y="926"/>
                    </a:lnTo>
                    <a:lnTo>
                      <a:pt x="16624" y="718"/>
                    </a:lnTo>
                    <a:lnTo>
                      <a:pt x="16019" y="548"/>
                    </a:lnTo>
                    <a:lnTo>
                      <a:pt x="15415" y="397"/>
                    </a:lnTo>
                    <a:lnTo>
                      <a:pt x="14773" y="265"/>
                    </a:lnTo>
                    <a:lnTo>
                      <a:pt x="14130" y="170"/>
                    </a:lnTo>
                    <a:lnTo>
                      <a:pt x="13450" y="95"/>
                    </a:lnTo>
                    <a:lnTo>
                      <a:pt x="12751" y="38"/>
                    </a:lnTo>
                    <a:lnTo>
                      <a:pt x="1199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fill="none" extrusionOk="0">
                    <a:moveTo>
                      <a:pt x="10655" y="29885"/>
                    </a:moveTo>
                    <a:lnTo>
                      <a:pt x="10655" y="29885"/>
                    </a:lnTo>
                    <a:lnTo>
                      <a:pt x="10296" y="29866"/>
                    </a:lnTo>
                    <a:lnTo>
                      <a:pt x="9861" y="29809"/>
                    </a:lnTo>
                    <a:lnTo>
                      <a:pt x="9332" y="29696"/>
                    </a:lnTo>
                    <a:lnTo>
                      <a:pt x="8766" y="29545"/>
                    </a:lnTo>
                    <a:lnTo>
                      <a:pt x="8123" y="29337"/>
                    </a:lnTo>
                    <a:lnTo>
                      <a:pt x="7443" y="29072"/>
                    </a:lnTo>
                    <a:lnTo>
                      <a:pt x="7084" y="28921"/>
                    </a:lnTo>
                    <a:lnTo>
                      <a:pt x="6725" y="28751"/>
                    </a:lnTo>
                    <a:lnTo>
                      <a:pt x="6366" y="28562"/>
                    </a:lnTo>
                    <a:lnTo>
                      <a:pt x="6008" y="28373"/>
                    </a:lnTo>
                    <a:lnTo>
                      <a:pt x="5630" y="28147"/>
                    </a:lnTo>
                    <a:lnTo>
                      <a:pt x="5252" y="27920"/>
                    </a:lnTo>
                    <a:lnTo>
                      <a:pt x="4874" y="27655"/>
                    </a:lnTo>
                    <a:lnTo>
                      <a:pt x="4496" y="27391"/>
                    </a:lnTo>
                    <a:lnTo>
                      <a:pt x="4137" y="27108"/>
                    </a:lnTo>
                    <a:lnTo>
                      <a:pt x="3760" y="26787"/>
                    </a:lnTo>
                    <a:lnTo>
                      <a:pt x="3401" y="26465"/>
                    </a:lnTo>
                    <a:lnTo>
                      <a:pt x="3042" y="26125"/>
                    </a:lnTo>
                    <a:lnTo>
                      <a:pt x="2683" y="25748"/>
                    </a:lnTo>
                    <a:lnTo>
                      <a:pt x="2343" y="25351"/>
                    </a:lnTo>
                    <a:lnTo>
                      <a:pt x="2003" y="24954"/>
                    </a:lnTo>
                    <a:lnTo>
                      <a:pt x="1682" y="24520"/>
                    </a:lnTo>
                    <a:lnTo>
                      <a:pt x="1379" y="24066"/>
                    </a:lnTo>
                    <a:lnTo>
                      <a:pt x="1077" y="23575"/>
                    </a:lnTo>
                    <a:lnTo>
                      <a:pt x="794" y="23084"/>
                    </a:lnTo>
                    <a:lnTo>
                      <a:pt x="529" y="22555"/>
                    </a:lnTo>
                    <a:lnTo>
                      <a:pt x="529" y="22555"/>
                    </a:lnTo>
                    <a:lnTo>
                      <a:pt x="397" y="22196"/>
                    </a:lnTo>
                    <a:lnTo>
                      <a:pt x="303" y="21856"/>
                    </a:lnTo>
                    <a:lnTo>
                      <a:pt x="208" y="21497"/>
                    </a:lnTo>
                    <a:lnTo>
                      <a:pt x="170" y="21157"/>
                    </a:lnTo>
                    <a:lnTo>
                      <a:pt x="133" y="20817"/>
                    </a:lnTo>
                    <a:lnTo>
                      <a:pt x="114" y="20458"/>
                    </a:lnTo>
                    <a:lnTo>
                      <a:pt x="114" y="20118"/>
                    </a:lnTo>
                    <a:lnTo>
                      <a:pt x="133" y="19797"/>
                    </a:lnTo>
                    <a:lnTo>
                      <a:pt x="170" y="19457"/>
                    </a:lnTo>
                    <a:lnTo>
                      <a:pt x="208" y="19136"/>
                    </a:lnTo>
                    <a:lnTo>
                      <a:pt x="322" y="18531"/>
                    </a:lnTo>
                    <a:lnTo>
                      <a:pt x="454" y="17965"/>
                    </a:lnTo>
                    <a:lnTo>
                      <a:pt x="586" y="17436"/>
                    </a:lnTo>
                    <a:lnTo>
                      <a:pt x="586" y="17436"/>
                    </a:lnTo>
                    <a:lnTo>
                      <a:pt x="699" y="16926"/>
                    </a:lnTo>
                    <a:lnTo>
                      <a:pt x="756" y="16699"/>
                    </a:lnTo>
                    <a:lnTo>
                      <a:pt x="775" y="16529"/>
                    </a:lnTo>
                    <a:lnTo>
                      <a:pt x="775" y="16529"/>
                    </a:lnTo>
                    <a:lnTo>
                      <a:pt x="794" y="16321"/>
                    </a:lnTo>
                    <a:lnTo>
                      <a:pt x="775" y="16095"/>
                    </a:lnTo>
                    <a:lnTo>
                      <a:pt x="737" y="15830"/>
                    </a:lnTo>
                    <a:lnTo>
                      <a:pt x="699" y="15528"/>
                    </a:lnTo>
                    <a:lnTo>
                      <a:pt x="567" y="14905"/>
                    </a:lnTo>
                    <a:lnTo>
                      <a:pt x="416" y="14243"/>
                    </a:lnTo>
                    <a:lnTo>
                      <a:pt x="416" y="14243"/>
                    </a:lnTo>
                    <a:lnTo>
                      <a:pt x="284" y="13582"/>
                    </a:lnTo>
                    <a:lnTo>
                      <a:pt x="152" y="12940"/>
                    </a:lnTo>
                    <a:lnTo>
                      <a:pt x="57" y="12335"/>
                    </a:lnTo>
                    <a:lnTo>
                      <a:pt x="19" y="12071"/>
                    </a:lnTo>
                    <a:lnTo>
                      <a:pt x="0" y="11807"/>
                    </a:lnTo>
                    <a:lnTo>
                      <a:pt x="0" y="11807"/>
                    </a:lnTo>
                    <a:lnTo>
                      <a:pt x="0" y="11523"/>
                    </a:lnTo>
                    <a:lnTo>
                      <a:pt x="0" y="11164"/>
                    </a:lnTo>
                    <a:lnTo>
                      <a:pt x="0" y="10749"/>
                    </a:lnTo>
                    <a:lnTo>
                      <a:pt x="38" y="10295"/>
                    </a:lnTo>
                    <a:lnTo>
                      <a:pt x="95" y="9804"/>
                    </a:lnTo>
                    <a:lnTo>
                      <a:pt x="189" y="9256"/>
                    </a:lnTo>
                    <a:lnTo>
                      <a:pt x="303" y="8690"/>
                    </a:lnTo>
                    <a:lnTo>
                      <a:pt x="454" y="8085"/>
                    </a:lnTo>
                    <a:lnTo>
                      <a:pt x="624" y="7481"/>
                    </a:lnTo>
                    <a:lnTo>
                      <a:pt x="850" y="6857"/>
                    </a:lnTo>
                    <a:lnTo>
                      <a:pt x="1115" y="6215"/>
                    </a:lnTo>
                    <a:lnTo>
                      <a:pt x="1417" y="5573"/>
                    </a:lnTo>
                    <a:lnTo>
                      <a:pt x="1587" y="5270"/>
                    </a:lnTo>
                    <a:lnTo>
                      <a:pt x="1776" y="4949"/>
                    </a:lnTo>
                    <a:lnTo>
                      <a:pt x="1984" y="4647"/>
                    </a:lnTo>
                    <a:lnTo>
                      <a:pt x="2192" y="4326"/>
                    </a:lnTo>
                    <a:lnTo>
                      <a:pt x="2418" y="4024"/>
                    </a:lnTo>
                    <a:lnTo>
                      <a:pt x="2645" y="3721"/>
                    </a:lnTo>
                    <a:lnTo>
                      <a:pt x="2910" y="3438"/>
                    </a:lnTo>
                    <a:lnTo>
                      <a:pt x="3174" y="3155"/>
                    </a:lnTo>
                    <a:lnTo>
                      <a:pt x="3174" y="3155"/>
                    </a:lnTo>
                    <a:lnTo>
                      <a:pt x="3608" y="2739"/>
                    </a:lnTo>
                    <a:lnTo>
                      <a:pt x="4062" y="2342"/>
                    </a:lnTo>
                    <a:lnTo>
                      <a:pt x="4534" y="1984"/>
                    </a:lnTo>
                    <a:lnTo>
                      <a:pt x="5025" y="1662"/>
                    </a:lnTo>
                    <a:lnTo>
                      <a:pt x="5554" y="1360"/>
                    </a:lnTo>
                    <a:lnTo>
                      <a:pt x="6102" y="1096"/>
                    </a:lnTo>
                    <a:lnTo>
                      <a:pt x="6669" y="850"/>
                    </a:lnTo>
                    <a:lnTo>
                      <a:pt x="7254" y="642"/>
                    </a:lnTo>
                    <a:lnTo>
                      <a:pt x="7859" y="453"/>
                    </a:lnTo>
                    <a:lnTo>
                      <a:pt x="8501" y="302"/>
                    </a:lnTo>
                    <a:lnTo>
                      <a:pt x="9162" y="189"/>
                    </a:lnTo>
                    <a:lnTo>
                      <a:pt x="9823" y="95"/>
                    </a:lnTo>
                    <a:lnTo>
                      <a:pt x="10522" y="38"/>
                    </a:lnTo>
                    <a:lnTo>
                      <a:pt x="11240" y="0"/>
                    </a:lnTo>
                    <a:lnTo>
                      <a:pt x="11996" y="0"/>
                    </a:lnTo>
                    <a:lnTo>
                      <a:pt x="12751" y="38"/>
                    </a:lnTo>
                    <a:lnTo>
                      <a:pt x="12751" y="38"/>
                    </a:lnTo>
                    <a:lnTo>
                      <a:pt x="13450" y="95"/>
                    </a:lnTo>
                    <a:lnTo>
                      <a:pt x="14130" y="170"/>
                    </a:lnTo>
                    <a:lnTo>
                      <a:pt x="14773" y="265"/>
                    </a:lnTo>
                    <a:lnTo>
                      <a:pt x="15415" y="397"/>
                    </a:lnTo>
                    <a:lnTo>
                      <a:pt x="16019" y="548"/>
                    </a:lnTo>
                    <a:lnTo>
                      <a:pt x="16624" y="718"/>
                    </a:lnTo>
                    <a:lnTo>
                      <a:pt x="17191" y="926"/>
                    </a:lnTo>
                    <a:lnTo>
                      <a:pt x="17757" y="1152"/>
                    </a:lnTo>
                    <a:lnTo>
                      <a:pt x="18286" y="1398"/>
                    </a:lnTo>
                    <a:lnTo>
                      <a:pt x="18796" y="1681"/>
                    </a:lnTo>
                    <a:lnTo>
                      <a:pt x="19287" y="1984"/>
                    </a:lnTo>
                    <a:lnTo>
                      <a:pt x="19760" y="2305"/>
                    </a:lnTo>
                    <a:lnTo>
                      <a:pt x="20213" y="2664"/>
                    </a:lnTo>
                    <a:lnTo>
                      <a:pt x="20629" y="3023"/>
                    </a:lnTo>
                    <a:lnTo>
                      <a:pt x="21044" y="3419"/>
                    </a:lnTo>
                    <a:lnTo>
                      <a:pt x="21422" y="3854"/>
                    </a:lnTo>
                    <a:lnTo>
                      <a:pt x="21422" y="3854"/>
                    </a:lnTo>
                    <a:lnTo>
                      <a:pt x="21724" y="4213"/>
                    </a:lnTo>
                    <a:lnTo>
                      <a:pt x="22008" y="4590"/>
                    </a:lnTo>
                    <a:lnTo>
                      <a:pt x="22253" y="4968"/>
                    </a:lnTo>
                    <a:lnTo>
                      <a:pt x="22499" y="5346"/>
                    </a:lnTo>
                    <a:lnTo>
                      <a:pt x="22706" y="5724"/>
                    </a:lnTo>
                    <a:lnTo>
                      <a:pt x="22914" y="6121"/>
                    </a:lnTo>
                    <a:lnTo>
                      <a:pt x="23103" y="6517"/>
                    </a:lnTo>
                    <a:lnTo>
                      <a:pt x="23273" y="6914"/>
                    </a:lnTo>
                    <a:lnTo>
                      <a:pt x="23424" y="7292"/>
                    </a:lnTo>
                    <a:lnTo>
                      <a:pt x="23557" y="7688"/>
                    </a:lnTo>
                    <a:lnTo>
                      <a:pt x="23689" y="8066"/>
                    </a:lnTo>
                    <a:lnTo>
                      <a:pt x="23802" y="8463"/>
                    </a:lnTo>
                    <a:lnTo>
                      <a:pt x="23972" y="9200"/>
                    </a:lnTo>
                    <a:lnTo>
                      <a:pt x="24104" y="9936"/>
                    </a:lnTo>
                    <a:lnTo>
                      <a:pt x="24218" y="10616"/>
                    </a:lnTo>
                    <a:lnTo>
                      <a:pt x="24274" y="11240"/>
                    </a:lnTo>
                    <a:lnTo>
                      <a:pt x="24312" y="11825"/>
                    </a:lnTo>
                    <a:lnTo>
                      <a:pt x="24331" y="12335"/>
                    </a:lnTo>
                    <a:lnTo>
                      <a:pt x="24331" y="12789"/>
                    </a:lnTo>
                    <a:lnTo>
                      <a:pt x="24312" y="13148"/>
                    </a:lnTo>
                    <a:lnTo>
                      <a:pt x="24274" y="13563"/>
                    </a:lnTo>
                    <a:lnTo>
                      <a:pt x="24274" y="13563"/>
                    </a:lnTo>
                    <a:lnTo>
                      <a:pt x="24237" y="13960"/>
                    </a:lnTo>
                    <a:lnTo>
                      <a:pt x="24142" y="14470"/>
                    </a:lnTo>
                    <a:lnTo>
                      <a:pt x="24029" y="15093"/>
                    </a:lnTo>
                    <a:lnTo>
                      <a:pt x="23859" y="15773"/>
                    </a:lnTo>
                    <a:lnTo>
                      <a:pt x="23670" y="16548"/>
                    </a:lnTo>
                    <a:lnTo>
                      <a:pt x="23462" y="17360"/>
                    </a:lnTo>
                    <a:lnTo>
                      <a:pt x="23198" y="18210"/>
                    </a:lnTo>
                    <a:lnTo>
                      <a:pt x="22914" y="19098"/>
                    </a:lnTo>
                    <a:lnTo>
                      <a:pt x="22612" y="19986"/>
                    </a:lnTo>
                    <a:lnTo>
                      <a:pt x="22272" y="20874"/>
                    </a:lnTo>
                    <a:lnTo>
                      <a:pt x="21894" y="21743"/>
                    </a:lnTo>
                    <a:lnTo>
                      <a:pt x="21498" y="22574"/>
                    </a:lnTo>
                    <a:lnTo>
                      <a:pt x="21290" y="22971"/>
                    </a:lnTo>
                    <a:lnTo>
                      <a:pt x="21082" y="23367"/>
                    </a:lnTo>
                    <a:lnTo>
                      <a:pt x="20874" y="23745"/>
                    </a:lnTo>
                    <a:lnTo>
                      <a:pt x="20647" y="24104"/>
                    </a:lnTo>
                    <a:lnTo>
                      <a:pt x="20402" y="24425"/>
                    </a:lnTo>
                    <a:lnTo>
                      <a:pt x="20175" y="24746"/>
                    </a:lnTo>
                    <a:lnTo>
                      <a:pt x="19930" y="25049"/>
                    </a:lnTo>
                    <a:lnTo>
                      <a:pt x="19684" y="25313"/>
                    </a:lnTo>
                    <a:lnTo>
                      <a:pt x="19684" y="25313"/>
                    </a:lnTo>
                    <a:lnTo>
                      <a:pt x="19420" y="25578"/>
                    </a:lnTo>
                    <a:lnTo>
                      <a:pt x="19155" y="25823"/>
                    </a:lnTo>
                    <a:lnTo>
                      <a:pt x="18588" y="26295"/>
                    </a:lnTo>
                    <a:lnTo>
                      <a:pt x="17984" y="26749"/>
                    </a:lnTo>
                    <a:lnTo>
                      <a:pt x="17361" y="27183"/>
                    </a:lnTo>
                    <a:lnTo>
                      <a:pt x="16718" y="27580"/>
                    </a:lnTo>
                    <a:lnTo>
                      <a:pt x="16076" y="27939"/>
                    </a:lnTo>
                    <a:lnTo>
                      <a:pt x="15415" y="28279"/>
                    </a:lnTo>
                    <a:lnTo>
                      <a:pt x="14773" y="28600"/>
                    </a:lnTo>
                    <a:lnTo>
                      <a:pt x="14149" y="28864"/>
                    </a:lnTo>
                    <a:lnTo>
                      <a:pt x="13545" y="29110"/>
                    </a:lnTo>
                    <a:lnTo>
                      <a:pt x="12959" y="29337"/>
                    </a:lnTo>
                    <a:lnTo>
                      <a:pt x="12430" y="29507"/>
                    </a:lnTo>
                    <a:lnTo>
                      <a:pt x="11939" y="29658"/>
                    </a:lnTo>
                    <a:lnTo>
                      <a:pt x="11486" y="29752"/>
                    </a:lnTo>
                    <a:lnTo>
                      <a:pt x="11108" y="29828"/>
                    </a:lnTo>
                    <a:lnTo>
                      <a:pt x="10806" y="29866"/>
                    </a:lnTo>
                    <a:lnTo>
                      <a:pt x="10806" y="29866"/>
                    </a:lnTo>
                    <a:lnTo>
                      <a:pt x="10655" y="29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4"/>
              <p:cNvSpPr/>
              <p:nvPr/>
            </p:nvSpPr>
            <p:spPr>
              <a:xfrm>
                <a:off x="5331125" y="315575"/>
                <a:ext cx="590825" cy="729175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9167" fill="none" extrusionOk="0">
                    <a:moveTo>
                      <a:pt x="11297" y="0"/>
                    </a:moveTo>
                    <a:lnTo>
                      <a:pt x="11297" y="0"/>
                    </a:lnTo>
                    <a:lnTo>
                      <a:pt x="10655" y="0"/>
                    </a:lnTo>
                    <a:lnTo>
                      <a:pt x="10031" y="38"/>
                    </a:lnTo>
                    <a:lnTo>
                      <a:pt x="9408" y="94"/>
                    </a:lnTo>
                    <a:lnTo>
                      <a:pt x="8822" y="189"/>
                    </a:lnTo>
                    <a:lnTo>
                      <a:pt x="8237" y="283"/>
                    </a:lnTo>
                    <a:lnTo>
                      <a:pt x="7689" y="416"/>
                    </a:lnTo>
                    <a:lnTo>
                      <a:pt x="7141" y="586"/>
                    </a:lnTo>
                    <a:lnTo>
                      <a:pt x="6612" y="756"/>
                    </a:lnTo>
                    <a:lnTo>
                      <a:pt x="6121" y="963"/>
                    </a:lnTo>
                    <a:lnTo>
                      <a:pt x="5630" y="1190"/>
                    </a:lnTo>
                    <a:lnTo>
                      <a:pt x="5157" y="1436"/>
                    </a:lnTo>
                    <a:lnTo>
                      <a:pt x="4704" y="1700"/>
                    </a:lnTo>
                    <a:lnTo>
                      <a:pt x="4270" y="2002"/>
                    </a:lnTo>
                    <a:lnTo>
                      <a:pt x="3854" y="2324"/>
                    </a:lnTo>
                    <a:lnTo>
                      <a:pt x="3457" y="2664"/>
                    </a:lnTo>
                    <a:lnTo>
                      <a:pt x="3080" y="3041"/>
                    </a:lnTo>
                    <a:lnTo>
                      <a:pt x="3080" y="3041"/>
                    </a:lnTo>
                    <a:lnTo>
                      <a:pt x="2815" y="3306"/>
                    </a:lnTo>
                    <a:lnTo>
                      <a:pt x="2570" y="3589"/>
                    </a:lnTo>
                    <a:lnTo>
                      <a:pt x="2343" y="3891"/>
                    </a:lnTo>
                    <a:lnTo>
                      <a:pt x="2135" y="4175"/>
                    </a:lnTo>
                    <a:lnTo>
                      <a:pt x="1927" y="4477"/>
                    </a:lnTo>
                    <a:lnTo>
                      <a:pt x="1738" y="4779"/>
                    </a:lnTo>
                    <a:lnTo>
                      <a:pt x="1549" y="5081"/>
                    </a:lnTo>
                    <a:lnTo>
                      <a:pt x="1379" y="5384"/>
                    </a:lnTo>
                    <a:lnTo>
                      <a:pt x="1077" y="6007"/>
                    </a:lnTo>
                    <a:lnTo>
                      <a:pt x="832" y="6612"/>
                    </a:lnTo>
                    <a:lnTo>
                      <a:pt x="624" y="7235"/>
                    </a:lnTo>
                    <a:lnTo>
                      <a:pt x="435" y="7821"/>
                    </a:lnTo>
                    <a:lnTo>
                      <a:pt x="303" y="8406"/>
                    </a:lnTo>
                    <a:lnTo>
                      <a:pt x="189" y="8954"/>
                    </a:lnTo>
                    <a:lnTo>
                      <a:pt x="114" y="9483"/>
                    </a:lnTo>
                    <a:lnTo>
                      <a:pt x="57" y="9955"/>
                    </a:lnTo>
                    <a:lnTo>
                      <a:pt x="19" y="10409"/>
                    </a:lnTo>
                    <a:lnTo>
                      <a:pt x="0" y="10805"/>
                    </a:lnTo>
                    <a:lnTo>
                      <a:pt x="0" y="11145"/>
                    </a:lnTo>
                    <a:lnTo>
                      <a:pt x="19" y="11429"/>
                    </a:lnTo>
                    <a:lnTo>
                      <a:pt x="19" y="11429"/>
                    </a:lnTo>
                    <a:lnTo>
                      <a:pt x="38" y="11674"/>
                    </a:lnTo>
                    <a:lnTo>
                      <a:pt x="57" y="11939"/>
                    </a:lnTo>
                    <a:lnTo>
                      <a:pt x="152" y="12524"/>
                    </a:lnTo>
                    <a:lnTo>
                      <a:pt x="284" y="13167"/>
                    </a:lnTo>
                    <a:lnTo>
                      <a:pt x="416" y="13809"/>
                    </a:lnTo>
                    <a:lnTo>
                      <a:pt x="416" y="13809"/>
                    </a:lnTo>
                    <a:lnTo>
                      <a:pt x="567" y="14508"/>
                    </a:lnTo>
                    <a:lnTo>
                      <a:pt x="699" y="15150"/>
                    </a:lnTo>
                    <a:lnTo>
                      <a:pt x="756" y="15452"/>
                    </a:lnTo>
                    <a:lnTo>
                      <a:pt x="775" y="15736"/>
                    </a:lnTo>
                    <a:lnTo>
                      <a:pt x="794" y="15981"/>
                    </a:lnTo>
                    <a:lnTo>
                      <a:pt x="794" y="16208"/>
                    </a:lnTo>
                    <a:lnTo>
                      <a:pt x="794" y="16208"/>
                    </a:lnTo>
                    <a:lnTo>
                      <a:pt x="756" y="16397"/>
                    </a:lnTo>
                    <a:lnTo>
                      <a:pt x="718" y="16623"/>
                    </a:lnTo>
                    <a:lnTo>
                      <a:pt x="586" y="17171"/>
                    </a:lnTo>
                    <a:lnTo>
                      <a:pt x="586" y="17171"/>
                    </a:lnTo>
                    <a:lnTo>
                      <a:pt x="454" y="17662"/>
                    </a:lnTo>
                    <a:lnTo>
                      <a:pt x="340" y="18210"/>
                    </a:lnTo>
                    <a:lnTo>
                      <a:pt x="227" y="18815"/>
                    </a:lnTo>
                    <a:lnTo>
                      <a:pt x="189" y="19117"/>
                    </a:lnTo>
                    <a:lnTo>
                      <a:pt x="152" y="19438"/>
                    </a:lnTo>
                    <a:lnTo>
                      <a:pt x="133" y="19759"/>
                    </a:lnTo>
                    <a:lnTo>
                      <a:pt x="133" y="20080"/>
                    </a:lnTo>
                    <a:lnTo>
                      <a:pt x="133" y="20402"/>
                    </a:lnTo>
                    <a:lnTo>
                      <a:pt x="170" y="20742"/>
                    </a:lnTo>
                    <a:lnTo>
                      <a:pt x="208" y="21063"/>
                    </a:lnTo>
                    <a:lnTo>
                      <a:pt x="284" y="21403"/>
                    </a:lnTo>
                    <a:lnTo>
                      <a:pt x="378" y="21724"/>
                    </a:lnTo>
                    <a:lnTo>
                      <a:pt x="510" y="22045"/>
                    </a:lnTo>
                    <a:lnTo>
                      <a:pt x="510" y="22045"/>
                    </a:lnTo>
                    <a:lnTo>
                      <a:pt x="775" y="22574"/>
                    </a:lnTo>
                    <a:lnTo>
                      <a:pt x="1058" y="23065"/>
                    </a:lnTo>
                    <a:lnTo>
                      <a:pt x="1342" y="23537"/>
                    </a:lnTo>
                    <a:lnTo>
                      <a:pt x="1663" y="23991"/>
                    </a:lnTo>
                    <a:lnTo>
                      <a:pt x="1984" y="24425"/>
                    </a:lnTo>
                    <a:lnTo>
                      <a:pt x="2324" y="24822"/>
                    </a:lnTo>
                    <a:lnTo>
                      <a:pt x="2664" y="25219"/>
                    </a:lnTo>
                    <a:lnTo>
                      <a:pt x="3023" y="25577"/>
                    </a:lnTo>
                    <a:lnTo>
                      <a:pt x="3382" y="25917"/>
                    </a:lnTo>
                    <a:lnTo>
                      <a:pt x="3760" y="26239"/>
                    </a:lnTo>
                    <a:lnTo>
                      <a:pt x="4119" y="26541"/>
                    </a:lnTo>
                    <a:lnTo>
                      <a:pt x="4496" y="26824"/>
                    </a:lnTo>
                    <a:lnTo>
                      <a:pt x="4874" y="27089"/>
                    </a:lnTo>
                    <a:lnTo>
                      <a:pt x="5252" y="27334"/>
                    </a:lnTo>
                    <a:lnTo>
                      <a:pt x="5630" y="27561"/>
                    </a:lnTo>
                    <a:lnTo>
                      <a:pt x="6008" y="27769"/>
                    </a:lnTo>
                    <a:lnTo>
                      <a:pt x="6366" y="27977"/>
                    </a:lnTo>
                    <a:lnTo>
                      <a:pt x="6725" y="28147"/>
                    </a:lnTo>
                    <a:lnTo>
                      <a:pt x="7443" y="28449"/>
                    </a:lnTo>
                    <a:lnTo>
                      <a:pt x="8104" y="28713"/>
                    </a:lnTo>
                    <a:lnTo>
                      <a:pt x="8709" y="28902"/>
                    </a:lnTo>
                    <a:lnTo>
                      <a:pt x="9276" y="29034"/>
                    </a:lnTo>
                    <a:lnTo>
                      <a:pt x="9748" y="29129"/>
                    </a:lnTo>
                    <a:lnTo>
                      <a:pt x="10145" y="29167"/>
                    </a:lnTo>
                    <a:lnTo>
                      <a:pt x="10447" y="29167"/>
                    </a:lnTo>
                    <a:lnTo>
                      <a:pt x="10447" y="29167"/>
                    </a:lnTo>
                    <a:lnTo>
                      <a:pt x="10730" y="29129"/>
                    </a:lnTo>
                    <a:lnTo>
                      <a:pt x="11089" y="29053"/>
                    </a:lnTo>
                    <a:lnTo>
                      <a:pt x="11524" y="28940"/>
                    </a:lnTo>
                    <a:lnTo>
                      <a:pt x="11996" y="28808"/>
                    </a:lnTo>
                    <a:lnTo>
                      <a:pt x="12525" y="28619"/>
                    </a:lnTo>
                    <a:lnTo>
                      <a:pt x="13091" y="28411"/>
                    </a:lnTo>
                    <a:lnTo>
                      <a:pt x="13696" y="28184"/>
                    </a:lnTo>
                    <a:lnTo>
                      <a:pt x="14300" y="27901"/>
                    </a:lnTo>
                    <a:lnTo>
                      <a:pt x="14943" y="27599"/>
                    </a:lnTo>
                    <a:lnTo>
                      <a:pt x="15585" y="27259"/>
                    </a:lnTo>
                    <a:lnTo>
                      <a:pt x="16208" y="26900"/>
                    </a:lnTo>
                    <a:lnTo>
                      <a:pt x="16832" y="26522"/>
                    </a:lnTo>
                    <a:lnTo>
                      <a:pt x="17455" y="26106"/>
                    </a:lnTo>
                    <a:lnTo>
                      <a:pt x="18041" y="25672"/>
                    </a:lnTo>
                    <a:lnTo>
                      <a:pt x="18588" y="25200"/>
                    </a:lnTo>
                    <a:lnTo>
                      <a:pt x="18853" y="24954"/>
                    </a:lnTo>
                    <a:lnTo>
                      <a:pt x="19098" y="24709"/>
                    </a:lnTo>
                    <a:lnTo>
                      <a:pt x="19098" y="24709"/>
                    </a:lnTo>
                    <a:lnTo>
                      <a:pt x="19344" y="24444"/>
                    </a:lnTo>
                    <a:lnTo>
                      <a:pt x="19571" y="24161"/>
                    </a:lnTo>
                    <a:lnTo>
                      <a:pt x="19797" y="23858"/>
                    </a:lnTo>
                    <a:lnTo>
                      <a:pt x="20024" y="23518"/>
                    </a:lnTo>
                    <a:lnTo>
                      <a:pt x="20251" y="23178"/>
                    </a:lnTo>
                    <a:lnTo>
                      <a:pt x="20459" y="22801"/>
                    </a:lnTo>
                    <a:lnTo>
                      <a:pt x="20666" y="22423"/>
                    </a:lnTo>
                    <a:lnTo>
                      <a:pt x="20874" y="22026"/>
                    </a:lnTo>
                    <a:lnTo>
                      <a:pt x="21252" y="21214"/>
                    </a:lnTo>
                    <a:lnTo>
                      <a:pt x="21611" y="20345"/>
                    </a:lnTo>
                    <a:lnTo>
                      <a:pt x="21951" y="19476"/>
                    </a:lnTo>
                    <a:lnTo>
                      <a:pt x="22253" y="18607"/>
                    </a:lnTo>
                    <a:lnTo>
                      <a:pt x="22537" y="17738"/>
                    </a:lnTo>
                    <a:lnTo>
                      <a:pt x="22782" y="16907"/>
                    </a:lnTo>
                    <a:lnTo>
                      <a:pt x="23009" y="16095"/>
                    </a:lnTo>
                    <a:lnTo>
                      <a:pt x="23198" y="15358"/>
                    </a:lnTo>
                    <a:lnTo>
                      <a:pt x="23349" y="14678"/>
                    </a:lnTo>
                    <a:lnTo>
                      <a:pt x="23462" y="14073"/>
                    </a:lnTo>
                    <a:lnTo>
                      <a:pt x="23538" y="13563"/>
                    </a:lnTo>
                    <a:lnTo>
                      <a:pt x="23594" y="13185"/>
                    </a:lnTo>
                    <a:lnTo>
                      <a:pt x="23594" y="13185"/>
                    </a:lnTo>
                    <a:lnTo>
                      <a:pt x="23613" y="12864"/>
                    </a:lnTo>
                    <a:lnTo>
                      <a:pt x="23632" y="12543"/>
                    </a:lnTo>
                    <a:lnTo>
                      <a:pt x="23632" y="12128"/>
                    </a:lnTo>
                    <a:lnTo>
                      <a:pt x="23613" y="11636"/>
                    </a:lnTo>
                    <a:lnTo>
                      <a:pt x="23594" y="11089"/>
                    </a:lnTo>
                    <a:lnTo>
                      <a:pt x="23538" y="10465"/>
                    </a:lnTo>
                    <a:lnTo>
                      <a:pt x="23443" y="9785"/>
                    </a:lnTo>
                    <a:lnTo>
                      <a:pt x="23311" y="9067"/>
                    </a:lnTo>
                    <a:lnTo>
                      <a:pt x="23141" y="8312"/>
                    </a:lnTo>
                    <a:lnTo>
                      <a:pt x="23028" y="7934"/>
                    </a:lnTo>
                    <a:lnTo>
                      <a:pt x="22914" y="7556"/>
                    </a:lnTo>
                    <a:lnTo>
                      <a:pt x="22782" y="7159"/>
                    </a:lnTo>
                    <a:lnTo>
                      <a:pt x="22631" y="6763"/>
                    </a:lnTo>
                    <a:lnTo>
                      <a:pt x="22461" y="6366"/>
                    </a:lnTo>
                    <a:lnTo>
                      <a:pt x="22291" y="5988"/>
                    </a:lnTo>
                    <a:lnTo>
                      <a:pt x="22083" y="5592"/>
                    </a:lnTo>
                    <a:lnTo>
                      <a:pt x="21875" y="5195"/>
                    </a:lnTo>
                    <a:lnTo>
                      <a:pt x="21649" y="4817"/>
                    </a:lnTo>
                    <a:lnTo>
                      <a:pt x="21384" y="4439"/>
                    </a:lnTo>
                    <a:lnTo>
                      <a:pt x="21120" y="4080"/>
                    </a:lnTo>
                    <a:lnTo>
                      <a:pt x="20817" y="3721"/>
                    </a:lnTo>
                    <a:lnTo>
                      <a:pt x="20817" y="3721"/>
                    </a:lnTo>
                    <a:lnTo>
                      <a:pt x="20440" y="3306"/>
                    </a:lnTo>
                    <a:lnTo>
                      <a:pt x="20043" y="2928"/>
                    </a:lnTo>
                    <a:lnTo>
                      <a:pt x="19646" y="2569"/>
                    </a:lnTo>
                    <a:lnTo>
                      <a:pt x="19212" y="2229"/>
                    </a:lnTo>
                    <a:lnTo>
                      <a:pt x="18740" y="1908"/>
                    </a:lnTo>
                    <a:lnTo>
                      <a:pt x="18267" y="1625"/>
                    </a:lnTo>
                    <a:lnTo>
                      <a:pt x="17776" y="1360"/>
                    </a:lnTo>
                    <a:lnTo>
                      <a:pt x="17247" y="1115"/>
                    </a:lnTo>
                    <a:lnTo>
                      <a:pt x="16718" y="888"/>
                    </a:lnTo>
                    <a:lnTo>
                      <a:pt x="16152" y="699"/>
                    </a:lnTo>
                    <a:lnTo>
                      <a:pt x="15585" y="529"/>
                    </a:lnTo>
                    <a:lnTo>
                      <a:pt x="14980" y="378"/>
                    </a:lnTo>
                    <a:lnTo>
                      <a:pt x="14357" y="246"/>
                    </a:lnTo>
                    <a:lnTo>
                      <a:pt x="13734" y="151"/>
                    </a:lnTo>
                    <a:lnTo>
                      <a:pt x="13073" y="76"/>
                    </a:lnTo>
                    <a:lnTo>
                      <a:pt x="12392" y="19"/>
                    </a:lnTo>
                    <a:lnTo>
                      <a:pt x="12392" y="19"/>
                    </a:lnTo>
                    <a:lnTo>
                      <a:pt x="11845" y="0"/>
                    </a:lnTo>
                    <a:lnTo>
                      <a:pt x="112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extrusionOk="0">
                    <a:moveTo>
                      <a:pt x="13601" y="1"/>
                    </a:move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fill="none" extrusionOk="0">
                    <a:moveTo>
                      <a:pt x="17965" y="5630"/>
                    </a:move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4"/>
              <p:cNvSpPr/>
              <p:nvPr/>
            </p:nvSpPr>
            <p:spPr>
              <a:xfrm>
                <a:off x="5837850" y="682500"/>
                <a:ext cx="170975" cy="1983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935" extrusionOk="0">
                    <a:moveTo>
                      <a:pt x="4024" y="1"/>
                    </a:moveTo>
                    <a:lnTo>
                      <a:pt x="3835" y="20"/>
                    </a:lnTo>
                    <a:lnTo>
                      <a:pt x="3665" y="57"/>
                    </a:lnTo>
                    <a:lnTo>
                      <a:pt x="3495" y="76"/>
                    </a:lnTo>
                    <a:lnTo>
                      <a:pt x="3212" y="171"/>
                    </a:lnTo>
                    <a:lnTo>
                      <a:pt x="2966" y="246"/>
                    </a:lnTo>
                    <a:lnTo>
                      <a:pt x="2721" y="341"/>
                    </a:lnTo>
                    <a:lnTo>
                      <a:pt x="2475" y="435"/>
                    </a:lnTo>
                    <a:lnTo>
                      <a:pt x="2211" y="567"/>
                    </a:lnTo>
                    <a:lnTo>
                      <a:pt x="1946" y="719"/>
                    </a:lnTo>
                    <a:lnTo>
                      <a:pt x="1682" y="889"/>
                    </a:lnTo>
                    <a:lnTo>
                      <a:pt x="1455" y="1078"/>
                    </a:lnTo>
                    <a:lnTo>
                      <a:pt x="1229" y="1285"/>
                    </a:lnTo>
                    <a:lnTo>
                      <a:pt x="1059" y="1512"/>
                    </a:lnTo>
                    <a:lnTo>
                      <a:pt x="964" y="1758"/>
                    </a:lnTo>
                    <a:lnTo>
                      <a:pt x="756" y="2400"/>
                    </a:lnTo>
                    <a:lnTo>
                      <a:pt x="492" y="3325"/>
                    </a:lnTo>
                    <a:lnTo>
                      <a:pt x="360" y="3854"/>
                    </a:lnTo>
                    <a:lnTo>
                      <a:pt x="246" y="4421"/>
                    </a:lnTo>
                    <a:lnTo>
                      <a:pt x="133" y="4969"/>
                    </a:lnTo>
                    <a:lnTo>
                      <a:pt x="57" y="5536"/>
                    </a:lnTo>
                    <a:lnTo>
                      <a:pt x="20" y="6046"/>
                    </a:lnTo>
                    <a:lnTo>
                      <a:pt x="1" y="6310"/>
                    </a:lnTo>
                    <a:lnTo>
                      <a:pt x="20" y="6537"/>
                    </a:lnTo>
                    <a:lnTo>
                      <a:pt x="20" y="6763"/>
                    </a:lnTo>
                    <a:lnTo>
                      <a:pt x="57" y="6971"/>
                    </a:lnTo>
                    <a:lnTo>
                      <a:pt x="95" y="7160"/>
                    </a:lnTo>
                    <a:lnTo>
                      <a:pt x="171" y="7330"/>
                    </a:lnTo>
                    <a:lnTo>
                      <a:pt x="246" y="7481"/>
                    </a:lnTo>
                    <a:lnTo>
                      <a:pt x="341" y="7595"/>
                    </a:lnTo>
                    <a:lnTo>
                      <a:pt x="454" y="7708"/>
                    </a:lnTo>
                    <a:lnTo>
                      <a:pt x="586" y="7765"/>
                    </a:lnTo>
                    <a:lnTo>
                      <a:pt x="870" y="7859"/>
                    </a:lnTo>
                    <a:lnTo>
                      <a:pt x="1191" y="7916"/>
                    </a:lnTo>
                    <a:lnTo>
                      <a:pt x="1550" y="7935"/>
                    </a:lnTo>
                    <a:lnTo>
                      <a:pt x="1890" y="7935"/>
                    </a:lnTo>
                    <a:lnTo>
                      <a:pt x="2268" y="7897"/>
                    </a:lnTo>
                    <a:lnTo>
                      <a:pt x="2626" y="7821"/>
                    </a:lnTo>
                    <a:lnTo>
                      <a:pt x="3004" y="7727"/>
                    </a:lnTo>
                    <a:lnTo>
                      <a:pt x="3382" y="7614"/>
                    </a:lnTo>
                    <a:lnTo>
                      <a:pt x="3760" y="7462"/>
                    </a:lnTo>
                    <a:lnTo>
                      <a:pt x="4100" y="7292"/>
                    </a:lnTo>
                    <a:lnTo>
                      <a:pt x="4459" y="7104"/>
                    </a:lnTo>
                    <a:lnTo>
                      <a:pt x="4780" y="6896"/>
                    </a:lnTo>
                    <a:lnTo>
                      <a:pt x="5082" y="6669"/>
                    </a:lnTo>
                    <a:lnTo>
                      <a:pt x="5347" y="6442"/>
                    </a:lnTo>
                    <a:lnTo>
                      <a:pt x="5592" y="6178"/>
                    </a:lnTo>
                    <a:lnTo>
                      <a:pt x="5800" y="5913"/>
                    </a:lnTo>
                    <a:lnTo>
                      <a:pt x="5989" y="5630"/>
                    </a:lnTo>
                    <a:lnTo>
                      <a:pt x="6159" y="5347"/>
                    </a:lnTo>
                    <a:lnTo>
                      <a:pt x="6310" y="5026"/>
                    </a:lnTo>
                    <a:lnTo>
                      <a:pt x="6461" y="4704"/>
                    </a:lnTo>
                    <a:lnTo>
                      <a:pt x="6574" y="4383"/>
                    </a:lnTo>
                    <a:lnTo>
                      <a:pt x="6688" y="4043"/>
                    </a:lnTo>
                    <a:lnTo>
                      <a:pt x="6763" y="3684"/>
                    </a:lnTo>
                    <a:lnTo>
                      <a:pt x="6820" y="3344"/>
                    </a:lnTo>
                    <a:lnTo>
                      <a:pt x="6839" y="3004"/>
                    </a:lnTo>
                    <a:lnTo>
                      <a:pt x="6839" y="2664"/>
                    </a:lnTo>
                    <a:lnTo>
                      <a:pt x="6801" y="2343"/>
                    </a:lnTo>
                    <a:lnTo>
                      <a:pt x="6726" y="2022"/>
                    </a:lnTo>
                    <a:lnTo>
                      <a:pt x="6631" y="1720"/>
                    </a:lnTo>
                    <a:lnTo>
                      <a:pt x="6480" y="1418"/>
                    </a:lnTo>
                    <a:lnTo>
                      <a:pt x="6386" y="1285"/>
                    </a:lnTo>
                    <a:lnTo>
                      <a:pt x="6291" y="1134"/>
                    </a:lnTo>
                    <a:lnTo>
                      <a:pt x="6178" y="1021"/>
                    </a:lnTo>
                    <a:lnTo>
                      <a:pt x="6064" y="889"/>
                    </a:lnTo>
                    <a:lnTo>
                      <a:pt x="5800" y="662"/>
                    </a:lnTo>
                    <a:lnTo>
                      <a:pt x="5554" y="473"/>
                    </a:lnTo>
                    <a:lnTo>
                      <a:pt x="5309" y="322"/>
                    </a:lnTo>
                    <a:lnTo>
                      <a:pt x="5082" y="209"/>
                    </a:lnTo>
                    <a:lnTo>
                      <a:pt x="4855" y="133"/>
                    </a:lnTo>
                    <a:lnTo>
                      <a:pt x="4629" y="57"/>
                    </a:lnTo>
                    <a:lnTo>
                      <a:pt x="4421" y="20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4"/>
              <p:cNvSpPr/>
              <p:nvPr/>
            </p:nvSpPr>
            <p:spPr>
              <a:xfrm>
                <a:off x="5861475" y="759000"/>
                <a:ext cx="10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2249" extrusionOk="0">
                    <a:moveTo>
                      <a:pt x="4156" y="1"/>
                    </a:moveTo>
                    <a:lnTo>
                      <a:pt x="4080" y="20"/>
                    </a:lnTo>
                    <a:lnTo>
                      <a:pt x="95" y="1909"/>
                    </a:lnTo>
                    <a:lnTo>
                      <a:pt x="38" y="1947"/>
                    </a:lnTo>
                    <a:lnTo>
                      <a:pt x="19" y="2003"/>
                    </a:lnTo>
                    <a:lnTo>
                      <a:pt x="0" y="2079"/>
                    </a:lnTo>
                    <a:lnTo>
                      <a:pt x="19" y="2136"/>
                    </a:lnTo>
                    <a:lnTo>
                      <a:pt x="38" y="2192"/>
                    </a:lnTo>
                    <a:lnTo>
                      <a:pt x="76" y="2211"/>
                    </a:lnTo>
                    <a:lnTo>
                      <a:pt x="132" y="2230"/>
                    </a:lnTo>
                    <a:lnTo>
                      <a:pt x="170" y="2249"/>
                    </a:lnTo>
                    <a:lnTo>
                      <a:pt x="246" y="2230"/>
                    </a:lnTo>
                    <a:lnTo>
                      <a:pt x="4232" y="322"/>
                    </a:lnTo>
                    <a:lnTo>
                      <a:pt x="4288" y="284"/>
                    </a:lnTo>
                    <a:lnTo>
                      <a:pt x="4326" y="228"/>
                    </a:lnTo>
                    <a:lnTo>
                      <a:pt x="4326" y="171"/>
                    </a:lnTo>
                    <a:lnTo>
                      <a:pt x="4326" y="95"/>
                    </a:lnTo>
                    <a:lnTo>
                      <a:pt x="4269" y="39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4"/>
              <p:cNvSpPr/>
              <p:nvPr/>
            </p:nvSpPr>
            <p:spPr>
              <a:xfrm>
                <a:off x="5885550" y="730200"/>
                <a:ext cx="633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4044" extrusionOk="0">
                    <a:moveTo>
                      <a:pt x="152" y="1"/>
                    </a:moveTo>
                    <a:lnTo>
                      <a:pt x="76" y="20"/>
                    </a:lnTo>
                    <a:lnTo>
                      <a:pt x="38" y="76"/>
                    </a:lnTo>
                    <a:lnTo>
                      <a:pt x="1" y="133"/>
                    </a:lnTo>
                    <a:lnTo>
                      <a:pt x="1" y="190"/>
                    </a:lnTo>
                    <a:lnTo>
                      <a:pt x="19" y="265"/>
                    </a:lnTo>
                    <a:lnTo>
                      <a:pt x="2211" y="3968"/>
                    </a:lnTo>
                    <a:lnTo>
                      <a:pt x="2249" y="4005"/>
                    </a:lnTo>
                    <a:lnTo>
                      <a:pt x="2286" y="4024"/>
                    </a:lnTo>
                    <a:lnTo>
                      <a:pt x="2362" y="4043"/>
                    </a:lnTo>
                    <a:lnTo>
                      <a:pt x="2419" y="4043"/>
                    </a:lnTo>
                    <a:lnTo>
                      <a:pt x="2456" y="4024"/>
                    </a:lnTo>
                    <a:lnTo>
                      <a:pt x="2513" y="3987"/>
                    </a:lnTo>
                    <a:lnTo>
                      <a:pt x="2532" y="3930"/>
                    </a:lnTo>
                    <a:lnTo>
                      <a:pt x="2532" y="3854"/>
                    </a:lnTo>
                    <a:lnTo>
                      <a:pt x="2513" y="3798"/>
                    </a:lnTo>
                    <a:lnTo>
                      <a:pt x="322" y="76"/>
                    </a:lnTo>
                    <a:lnTo>
                      <a:pt x="284" y="38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4"/>
              <p:cNvSpPr/>
              <p:nvPr/>
            </p:nvSpPr>
            <p:spPr>
              <a:xfrm>
                <a:off x="5846350" y="679675"/>
                <a:ext cx="1653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62" extrusionOk="0">
                    <a:moveTo>
                      <a:pt x="3760" y="0"/>
                    </a:moveTo>
                    <a:lnTo>
                      <a:pt x="3571" y="19"/>
                    </a:lnTo>
                    <a:lnTo>
                      <a:pt x="3382" y="38"/>
                    </a:lnTo>
                    <a:lnTo>
                      <a:pt x="3212" y="57"/>
                    </a:lnTo>
                    <a:lnTo>
                      <a:pt x="2910" y="152"/>
                    </a:lnTo>
                    <a:lnTo>
                      <a:pt x="2645" y="227"/>
                    </a:lnTo>
                    <a:lnTo>
                      <a:pt x="2589" y="246"/>
                    </a:lnTo>
                    <a:lnTo>
                      <a:pt x="2211" y="397"/>
                    </a:lnTo>
                    <a:lnTo>
                      <a:pt x="1946" y="510"/>
                    </a:lnTo>
                    <a:lnTo>
                      <a:pt x="1682" y="662"/>
                    </a:lnTo>
                    <a:lnTo>
                      <a:pt x="1380" y="832"/>
                    </a:lnTo>
                    <a:lnTo>
                      <a:pt x="1096" y="1039"/>
                    </a:lnTo>
                    <a:lnTo>
                      <a:pt x="964" y="1153"/>
                    </a:lnTo>
                    <a:lnTo>
                      <a:pt x="832" y="1285"/>
                    </a:lnTo>
                    <a:lnTo>
                      <a:pt x="719" y="1417"/>
                    </a:lnTo>
                    <a:lnTo>
                      <a:pt x="605" y="1549"/>
                    </a:lnTo>
                    <a:lnTo>
                      <a:pt x="586" y="1587"/>
                    </a:lnTo>
                    <a:lnTo>
                      <a:pt x="586" y="1644"/>
                    </a:lnTo>
                    <a:lnTo>
                      <a:pt x="605" y="1682"/>
                    </a:lnTo>
                    <a:lnTo>
                      <a:pt x="643" y="1719"/>
                    </a:lnTo>
                    <a:lnTo>
                      <a:pt x="681" y="1738"/>
                    </a:lnTo>
                    <a:lnTo>
                      <a:pt x="737" y="1738"/>
                    </a:lnTo>
                    <a:lnTo>
                      <a:pt x="775" y="1719"/>
                    </a:lnTo>
                    <a:lnTo>
                      <a:pt x="813" y="1682"/>
                    </a:lnTo>
                    <a:lnTo>
                      <a:pt x="907" y="1549"/>
                    </a:lnTo>
                    <a:lnTo>
                      <a:pt x="1021" y="1436"/>
                    </a:lnTo>
                    <a:lnTo>
                      <a:pt x="1266" y="1209"/>
                    </a:lnTo>
                    <a:lnTo>
                      <a:pt x="1531" y="1020"/>
                    </a:lnTo>
                    <a:lnTo>
                      <a:pt x="1795" y="850"/>
                    </a:lnTo>
                    <a:lnTo>
                      <a:pt x="2060" y="718"/>
                    </a:lnTo>
                    <a:lnTo>
                      <a:pt x="2305" y="605"/>
                    </a:lnTo>
                    <a:lnTo>
                      <a:pt x="2645" y="473"/>
                    </a:lnTo>
                    <a:lnTo>
                      <a:pt x="2721" y="454"/>
                    </a:lnTo>
                    <a:lnTo>
                      <a:pt x="2985" y="359"/>
                    </a:lnTo>
                    <a:lnTo>
                      <a:pt x="3269" y="284"/>
                    </a:lnTo>
                    <a:lnTo>
                      <a:pt x="3590" y="246"/>
                    </a:lnTo>
                    <a:lnTo>
                      <a:pt x="3760" y="227"/>
                    </a:lnTo>
                    <a:lnTo>
                      <a:pt x="3949" y="246"/>
                    </a:lnTo>
                    <a:lnTo>
                      <a:pt x="4138" y="265"/>
                    </a:lnTo>
                    <a:lnTo>
                      <a:pt x="4327" y="303"/>
                    </a:lnTo>
                    <a:lnTo>
                      <a:pt x="4534" y="359"/>
                    </a:lnTo>
                    <a:lnTo>
                      <a:pt x="4742" y="454"/>
                    </a:lnTo>
                    <a:lnTo>
                      <a:pt x="4950" y="567"/>
                    </a:lnTo>
                    <a:lnTo>
                      <a:pt x="5177" y="699"/>
                    </a:lnTo>
                    <a:lnTo>
                      <a:pt x="5403" y="869"/>
                    </a:lnTo>
                    <a:lnTo>
                      <a:pt x="5630" y="1077"/>
                    </a:lnTo>
                    <a:lnTo>
                      <a:pt x="5857" y="1323"/>
                    </a:lnTo>
                    <a:lnTo>
                      <a:pt x="6027" y="1568"/>
                    </a:lnTo>
                    <a:lnTo>
                      <a:pt x="6159" y="1833"/>
                    </a:lnTo>
                    <a:lnTo>
                      <a:pt x="6272" y="2135"/>
                    </a:lnTo>
                    <a:lnTo>
                      <a:pt x="6329" y="2437"/>
                    </a:lnTo>
                    <a:lnTo>
                      <a:pt x="6367" y="2740"/>
                    </a:lnTo>
                    <a:lnTo>
                      <a:pt x="6386" y="3061"/>
                    </a:lnTo>
                    <a:lnTo>
                      <a:pt x="6367" y="3401"/>
                    </a:lnTo>
                    <a:lnTo>
                      <a:pt x="6310" y="3722"/>
                    </a:lnTo>
                    <a:lnTo>
                      <a:pt x="6253" y="4062"/>
                    </a:lnTo>
                    <a:lnTo>
                      <a:pt x="6159" y="4383"/>
                    </a:lnTo>
                    <a:lnTo>
                      <a:pt x="6027" y="4723"/>
                    </a:lnTo>
                    <a:lnTo>
                      <a:pt x="5894" y="5044"/>
                    </a:lnTo>
                    <a:lnTo>
                      <a:pt x="5743" y="5365"/>
                    </a:lnTo>
                    <a:lnTo>
                      <a:pt x="5554" y="5668"/>
                    </a:lnTo>
                    <a:lnTo>
                      <a:pt x="5366" y="5970"/>
                    </a:lnTo>
                    <a:lnTo>
                      <a:pt x="5158" y="6215"/>
                    </a:lnTo>
                    <a:lnTo>
                      <a:pt x="4912" y="6461"/>
                    </a:lnTo>
                    <a:lnTo>
                      <a:pt x="4648" y="6706"/>
                    </a:lnTo>
                    <a:lnTo>
                      <a:pt x="4345" y="6914"/>
                    </a:lnTo>
                    <a:lnTo>
                      <a:pt x="4024" y="7122"/>
                    </a:lnTo>
                    <a:lnTo>
                      <a:pt x="3665" y="7311"/>
                    </a:lnTo>
                    <a:lnTo>
                      <a:pt x="3306" y="7462"/>
                    </a:lnTo>
                    <a:lnTo>
                      <a:pt x="2948" y="7613"/>
                    </a:lnTo>
                    <a:lnTo>
                      <a:pt x="2570" y="7727"/>
                    </a:lnTo>
                    <a:lnTo>
                      <a:pt x="2192" y="7821"/>
                    </a:lnTo>
                    <a:lnTo>
                      <a:pt x="1814" y="7878"/>
                    </a:lnTo>
                    <a:lnTo>
                      <a:pt x="1455" y="7915"/>
                    </a:lnTo>
                    <a:lnTo>
                      <a:pt x="1096" y="7934"/>
                    </a:lnTo>
                    <a:lnTo>
                      <a:pt x="756" y="7915"/>
                    </a:lnTo>
                    <a:lnTo>
                      <a:pt x="454" y="7859"/>
                    </a:lnTo>
                    <a:lnTo>
                      <a:pt x="152" y="7764"/>
                    </a:lnTo>
                    <a:lnTo>
                      <a:pt x="76" y="7764"/>
                    </a:lnTo>
                    <a:lnTo>
                      <a:pt x="38" y="7802"/>
                    </a:lnTo>
                    <a:lnTo>
                      <a:pt x="20" y="7840"/>
                    </a:lnTo>
                    <a:lnTo>
                      <a:pt x="1" y="7878"/>
                    </a:lnTo>
                    <a:lnTo>
                      <a:pt x="20" y="7915"/>
                    </a:lnTo>
                    <a:lnTo>
                      <a:pt x="38" y="7953"/>
                    </a:lnTo>
                    <a:lnTo>
                      <a:pt x="76" y="7991"/>
                    </a:lnTo>
                    <a:lnTo>
                      <a:pt x="322" y="8067"/>
                    </a:lnTo>
                    <a:lnTo>
                      <a:pt x="586" y="8123"/>
                    </a:lnTo>
                    <a:lnTo>
                      <a:pt x="870" y="8161"/>
                    </a:lnTo>
                    <a:lnTo>
                      <a:pt x="1474" y="8161"/>
                    </a:lnTo>
                    <a:lnTo>
                      <a:pt x="1776" y="8123"/>
                    </a:lnTo>
                    <a:lnTo>
                      <a:pt x="2079" y="8085"/>
                    </a:lnTo>
                    <a:lnTo>
                      <a:pt x="2400" y="8010"/>
                    </a:lnTo>
                    <a:lnTo>
                      <a:pt x="2721" y="7934"/>
                    </a:lnTo>
                    <a:lnTo>
                      <a:pt x="3023" y="7821"/>
                    </a:lnTo>
                    <a:lnTo>
                      <a:pt x="3344" y="7708"/>
                    </a:lnTo>
                    <a:lnTo>
                      <a:pt x="3647" y="7575"/>
                    </a:lnTo>
                    <a:lnTo>
                      <a:pt x="3930" y="7443"/>
                    </a:lnTo>
                    <a:lnTo>
                      <a:pt x="4213" y="7273"/>
                    </a:lnTo>
                    <a:lnTo>
                      <a:pt x="4478" y="7103"/>
                    </a:lnTo>
                    <a:lnTo>
                      <a:pt x="4742" y="6933"/>
                    </a:lnTo>
                    <a:lnTo>
                      <a:pt x="4969" y="6725"/>
                    </a:lnTo>
                    <a:lnTo>
                      <a:pt x="5196" y="6536"/>
                    </a:lnTo>
                    <a:lnTo>
                      <a:pt x="5384" y="6310"/>
                    </a:lnTo>
                    <a:lnTo>
                      <a:pt x="5554" y="6102"/>
                    </a:lnTo>
                    <a:lnTo>
                      <a:pt x="5762" y="5781"/>
                    </a:lnTo>
                    <a:lnTo>
                      <a:pt x="5951" y="5460"/>
                    </a:lnTo>
                    <a:lnTo>
                      <a:pt x="6102" y="5139"/>
                    </a:lnTo>
                    <a:lnTo>
                      <a:pt x="6253" y="4780"/>
                    </a:lnTo>
                    <a:lnTo>
                      <a:pt x="6386" y="4440"/>
                    </a:lnTo>
                    <a:lnTo>
                      <a:pt x="6480" y="4081"/>
                    </a:lnTo>
                    <a:lnTo>
                      <a:pt x="6556" y="3722"/>
                    </a:lnTo>
                    <a:lnTo>
                      <a:pt x="6593" y="3382"/>
                    </a:lnTo>
                    <a:lnTo>
                      <a:pt x="6612" y="3023"/>
                    </a:lnTo>
                    <a:lnTo>
                      <a:pt x="6593" y="2683"/>
                    </a:lnTo>
                    <a:lnTo>
                      <a:pt x="6556" y="2362"/>
                    </a:lnTo>
                    <a:lnTo>
                      <a:pt x="6480" y="2041"/>
                    </a:lnTo>
                    <a:lnTo>
                      <a:pt x="6367" y="1719"/>
                    </a:lnTo>
                    <a:lnTo>
                      <a:pt x="6216" y="1436"/>
                    </a:lnTo>
                    <a:lnTo>
                      <a:pt x="6027" y="1172"/>
                    </a:lnTo>
                    <a:lnTo>
                      <a:pt x="5913" y="1039"/>
                    </a:lnTo>
                    <a:lnTo>
                      <a:pt x="5800" y="926"/>
                    </a:lnTo>
                    <a:lnTo>
                      <a:pt x="5536" y="699"/>
                    </a:lnTo>
                    <a:lnTo>
                      <a:pt x="5290" y="510"/>
                    </a:lnTo>
                    <a:lnTo>
                      <a:pt x="5063" y="359"/>
                    </a:lnTo>
                    <a:lnTo>
                      <a:pt x="4818" y="227"/>
                    </a:lnTo>
                    <a:lnTo>
                      <a:pt x="4591" y="133"/>
                    </a:lnTo>
                    <a:lnTo>
                      <a:pt x="4364" y="76"/>
                    </a:lnTo>
                    <a:lnTo>
                      <a:pt x="4157" y="19"/>
                    </a:lnTo>
                    <a:lnTo>
                      <a:pt x="39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4"/>
              <p:cNvSpPr/>
              <p:nvPr/>
            </p:nvSpPr>
            <p:spPr>
              <a:xfrm>
                <a:off x="5738200" y="354300"/>
                <a:ext cx="765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702" extrusionOk="0">
                    <a:moveTo>
                      <a:pt x="2891" y="0"/>
                    </a:moveTo>
                    <a:lnTo>
                      <a:pt x="2815" y="19"/>
                    </a:lnTo>
                    <a:lnTo>
                      <a:pt x="2570" y="132"/>
                    </a:lnTo>
                    <a:lnTo>
                      <a:pt x="2324" y="283"/>
                    </a:lnTo>
                    <a:lnTo>
                      <a:pt x="2079" y="453"/>
                    </a:lnTo>
                    <a:lnTo>
                      <a:pt x="1852" y="623"/>
                    </a:lnTo>
                    <a:lnTo>
                      <a:pt x="1380" y="1020"/>
                    </a:lnTo>
                    <a:lnTo>
                      <a:pt x="964" y="1417"/>
                    </a:lnTo>
                    <a:lnTo>
                      <a:pt x="605" y="1795"/>
                    </a:lnTo>
                    <a:lnTo>
                      <a:pt x="303" y="2097"/>
                    </a:lnTo>
                    <a:lnTo>
                      <a:pt x="39" y="2418"/>
                    </a:lnTo>
                    <a:lnTo>
                      <a:pt x="1" y="2494"/>
                    </a:lnTo>
                    <a:lnTo>
                      <a:pt x="1" y="2550"/>
                    </a:lnTo>
                    <a:lnTo>
                      <a:pt x="20" y="2626"/>
                    </a:lnTo>
                    <a:lnTo>
                      <a:pt x="58" y="2664"/>
                    </a:lnTo>
                    <a:lnTo>
                      <a:pt x="114" y="2701"/>
                    </a:lnTo>
                    <a:lnTo>
                      <a:pt x="246" y="2701"/>
                    </a:lnTo>
                    <a:lnTo>
                      <a:pt x="303" y="2645"/>
                    </a:lnTo>
                    <a:lnTo>
                      <a:pt x="549" y="2361"/>
                    </a:lnTo>
                    <a:lnTo>
                      <a:pt x="832" y="2059"/>
                    </a:lnTo>
                    <a:lnTo>
                      <a:pt x="1172" y="1700"/>
                    </a:lnTo>
                    <a:lnTo>
                      <a:pt x="1588" y="1303"/>
                    </a:lnTo>
                    <a:lnTo>
                      <a:pt x="2041" y="926"/>
                    </a:lnTo>
                    <a:lnTo>
                      <a:pt x="2268" y="756"/>
                    </a:lnTo>
                    <a:lnTo>
                      <a:pt x="2494" y="586"/>
                    </a:lnTo>
                    <a:lnTo>
                      <a:pt x="2740" y="453"/>
                    </a:lnTo>
                    <a:lnTo>
                      <a:pt x="2967" y="340"/>
                    </a:lnTo>
                    <a:lnTo>
                      <a:pt x="3023" y="283"/>
                    </a:lnTo>
                    <a:lnTo>
                      <a:pt x="3061" y="227"/>
                    </a:lnTo>
                    <a:lnTo>
                      <a:pt x="3061" y="170"/>
                    </a:lnTo>
                    <a:lnTo>
                      <a:pt x="3042" y="94"/>
                    </a:lnTo>
                    <a:lnTo>
                      <a:pt x="3004" y="38"/>
                    </a:lnTo>
                    <a:lnTo>
                      <a:pt x="2948" y="19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4"/>
              <p:cNvSpPr/>
              <p:nvPr/>
            </p:nvSpPr>
            <p:spPr>
              <a:xfrm>
                <a:off x="5304200" y="595150"/>
                <a:ext cx="2742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702" extrusionOk="0">
                    <a:moveTo>
                      <a:pt x="926" y="0"/>
                    </a:moveTo>
                    <a:lnTo>
                      <a:pt x="851" y="19"/>
                    </a:lnTo>
                    <a:lnTo>
                      <a:pt x="794" y="38"/>
                    </a:lnTo>
                    <a:lnTo>
                      <a:pt x="756" y="95"/>
                    </a:lnTo>
                    <a:lnTo>
                      <a:pt x="662" y="208"/>
                    </a:lnTo>
                    <a:lnTo>
                      <a:pt x="530" y="397"/>
                    </a:lnTo>
                    <a:lnTo>
                      <a:pt x="379" y="661"/>
                    </a:lnTo>
                    <a:lnTo>
                      <a:pt x="246" y="1001"/>
                    </a:lnTo>
                    <a:lnTo>
                      <a:pt x="171" y="1209"/>
                    </a:lnTo>
                    <a:lnTo>
                      <a:pt x="114" y="1436"/>
                    </a:lnTo>
                    <a:lnTo>
                      <a:pt x="76" y="1681"/>
                    </a:lnTo>
                    <a:lnTo>
                      <a:pt x="38" y="1946"/>
                    </a:lnTo>
                    <a:lnTo>
                      <a:pt x="1" y="2229"/>
                    </a:lnTo>
                    <a:lnTo>
                      <a:pt x="1" y="2531"/>
                    </a:lnTo>
                    <a:lnTo>
                      <a:pt x="20" y="2607"/>
                    </a:lnTo>
                    <a:lnTo>
                      <a:pt x="38" y="2664"/>
                    </a:lnTo>
                    <a:lnTo>
                      <a:pt x="95" y="2701"/>
                    </a:lnTo>
                    <a:lnTo>
                      <a:pt x="246" y="2701"/>
                    </a:lnTo>
                    <a:lnTo>
                      <a:pt x="303" y="2664"/>
                    </a:lnTo>
                    <a:lnTo>
                      <a:pt x="322" y="2607"/>
                    </a:lnTo>
                    <a:lnTo>
                      <a:pt x="341" y="2531"/>
                    </a:lnTo>
                    <a:lnTo>
                      <a:pt x="360" y="2248"/>
                    </a:lnTo>
                    <a:lnTo>
                      <a:pt x="379" y="2002"/>
                    </a:lnTo>
                    <a:lnTo>
                      <a:pt x="416" y="1757"/>
                    </a:lnTo>
                    <a:lnTo>
                      <a:pt x="454" y="1530"/>
                    </a:lnTo>
                    <a:lnTo>
                      <a:pt x="511" y="1322"/>
                    </a:lnTo>
                    <a:lnTo>
                      <a:pt x="567" y="1152"/>
                    </a:lnTo>
                    <a:lnTo>
                      <a:pt x="681" y="831"/>
                    </a:lnTo>
                    <a:lnTo>
                      <a:pt x="813" y="605"/>
                    </a:lnTo>
                    <a:lnTo>
                      <a:pt x="926" y="435"/>
                    </a:lnTo>
                    <a:lnTo>
                      <a:pt x="1040" y="302"/>
                    </a:lnTo>
                    <a:lnTo>
                      <a:pt x="1077" y="246"/>
                    </a:lnTo>
                    <a:lnTo>
                      <a:pt x="1096" y="170"/>
                    </a:lnTo>
                    <a:lnTo>
                      <a:pt x="1077" y="113"/>
                    </a:lnTo>
                    <a:lnTo>
                      <a:pt x="1040" y="57"/>
                    </a:lnTo>
                    <a:lnTo>
                      <a:pt x="983" y="19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extrusionOk="0">
                    <a:moveTo>
                      <a:pt x="95" y="1"/>
                    </a:moveTo>
                    <a:lnTo>
                      <a:pt x="19" y="303"/>
                    </a:lnTo>
                    <a:lnTo>
                      <a:pt x="0" y="624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544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fill="none" extrusionOk="0">
                    <a:moveTo>
                      <a:pt x="95" y="1"/>
                    </a:moveTo>
                    <a:lnTo>
                      <a:pt x="95" y="1"/>
                    </a:lnTo>
                    <a:lnTo>
                      <a:pt x="19" y="303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extrusionOk="0">
                    <a:moveTo>
                      <a:pt x="2211" y="1"/>
                    </a:move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fill="none" extrusionOk="0">
                    <a:moveTo>
                      <a:pt x="2381" y="1"/>
                    </a:moveTo>
                    <a:lnTo>
                      <a:pt x="2381" y="1"/>
                    </a:lnTo>
                    <a:lnTo>
                      <a:pt x="2211" y="1"/>
                    </a:ln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lnTo>
                      <a:pt x="23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4"/>
              <p:cNvSpPr/>
              <p:nvPr/>
            </p:nvSpPr>
            <p:spPr>
              <a:xfrm>
                <a:off x="5460050" y="834575"/>
                <a:ext cx="1554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4195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38" y="1002"/>
                    </a:lnTo>
                    <a:lnTo>
                      <a:pt x="152" y="1436"/>
                    </a:lnTo>
                    <a:lnTo>
                      <a:pt x="246" y="1719"/>
                    </a:lnTo>
                    <a:lnTo>
                      <a:pt x="359" y="2022"/>
                    </a:lnTo>
                    <a:lnTo>
                      <a:pt x="511" y="2362"/>
                    </a:lnTo>
                    <a:lnTo>
                      <a:pt x="699" y="2702"/>
                    </a:lnTo>
                    <a:lnTo>
                      <a:pt x="926" y="3023"/>
                    </a:lnTo>
                    <a:lnTo>
                      <a:pt x="1039" y="3174"/>
                    </a:lnTo>
                    <a:lnTo>
                      <a:pt x="1191" y="3344"/>
                    </a:lnTo>
                    <a:lnTo>
                      <a:pt x="1323" y="3476"/>
                    </a:lnTo>
                    <a:lnTo>
                      <a:pt x="1474" y="3608"/>
                    </a:lnTo>
                    <a:lnTo>
                      <a:pt x="1644" y="3741"/>
                    </a:lnTo>
                    <a:lnTo>
                      <a:pt x="1833" y="3854"/>
                    </a:lnTo>
                    <a:lnTo>
                      <a:pt x="2022" y="3949"/>
                    </a:lnTo>
                    <a:lnTo>
                      <a:pt x="2211" y="4043"/>
                    </a:lnTo>
                    <a:lnTo>
                      <a:pt x="2437" y="4100"/>
                    </a:lnTo>
                    <a:lnTo>
                      <a:pt x="2664" y="4156"/>
                    </a:lnTo>
                    <a:lnTo>
                      <a:pt x="2891" y="4194"/>
                    </a:lnTo>
                    <a:lnTo>
                      <a:pt x="3420" y="4194"/>
                    </a:lnTo>
                    <a:lnTo>
                      <a:pt x="3703" y="4156"/>
                    </a:lnTo>
                    <a:lnTo>
                      <a:pt x="3967" y="4100"/>
                    </a:lnTo>
                    <a:lnTo>
                      <a:pt x="4232" y="4024"/>
                    </a:lnTo>
                    <a:lnTo>
                      <a:pt x="4459" y="3930"/>
                    </a:lnTo>
                    <a:lnTo>
                      <a:pt x="4685" y="3816"/>
                    </a:lnTo>
                    <a:lnTo>
                      <a:pt x="4874" y="3703"/>
                    </a:lnTo>
                    <a:lnTo>
                      <a:pt x="5063" y="3571"/>
                    </a:lnTo>
                    <a:lnTo>
                      <a:pt x="5214" y="3438"/>
                    </a:lnTo>
                    <a:lnTo>
                      <a:pt x="5365" y="3287"/>
                    </a:lnTo>
                    <a:lnTo>
                      <a:pt x="5498" y="3117"/>
                    </a:lnTo>
                    <a:lnTo>
                      <a:pt x="5630" y="2947"/>
                    </a:lnTo>
                    <a:lnTo>
                      <a:pt x="5724" y="2777"/>
                    </a:lnTo>
                    <a:lnTo>
                      <a:pt x="5819" y="2607"/>
                    </a:lnTo>
                    <a:lnTo>
                      <a:pt x="5894" y="2437"/>
                    </a:lnTo>
                    <a:lnTo>
                      <a:pt x="5970" y="2248"/>
                    </a:lnTo>
                    <a:lnTo>
                      <a:pt x="6083" y="1889"/>
                    </a:lnTo>
                    <a:lnTo>
                      <a:pt x="6140" y="1531"/>
                    </a:lnTo>
                    <a:lnTo>
                      <a:pt x="6196" y="1172"/>
                    </a:lnTo>
                    <a:lnTo>
                      <a:pt x="6215" y="869"/>
                    </a:lnTo>
                    <a:lnTo>
                      <a:pt x="6215" y="586"/>
                    </a:lnTo>
                    <a:lnTo>
                      <a:pt x="6178" y="170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4"/>
              <p:cNvSpPr/>
              <p:nvPr/>
            </p:nvSpPr>
            <p:spPr>
              <a:xfrm>
                <a:off x="5591800" y="663625"/>
                <a:ext cx="6805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721" extrusionOk="0">
                    <a:moveTo>
                      <a:pt x="1380" y="0"/>
                    </a:moveTo>
                    <a:lnTo>
                      <a:pt x="1248" y="19"/>
                    </a:lnTo>
                    <a:lnTo>
                      <a:pt x="1115" y="38"/>
                    </a:lnTo>
                    <a:lnTo>
                      <a:pt x="983" y="57"/>
                    </a:lnTo>
                    <a:lnTo>
                      <a:pt x="851" y="113"/>
                    </a:lnTo>
                    <a:lnTo>
                      <a:pt x="738" y="151"/>
                    </a:lnTo>
                    <a:lnTo>
                      <a:pt x="624" y="227"/>
                    </a:lnTo>
                    <a:lnTo>
                      <a:pt x="511" y="302"/>
                    </a:lnTo>
                    <a:lnTo>
                      <a:pt x="416" y="397"/>
                    </a:lnTo>
                    <a:lnTo>
                      <a:pt x="341" y="491"/>
                    </a:lnTo>
                    <a:lnTo>
                      <a:pt x="246" y="586"/>
                    </a:lnTo>
                    <a:lnTo>
                      <a:pt x="190" y="699"/>
                    </a:lnTo>
                    <a:lnTo>
                      <a:pt x="114" y="812"/>
                    </a:lnTo>
                    <a:lnTo>
                      <a:pt x="76" y="945"/>
                    </a:lnTo>
                    <a:lnTo>
                      <a:pt x="39" y="1058"/>
                    </a:lnTo>
                    <a:lnTo>
                      <a:pt x="20" y="1209"/>
                    </a:lnTo>
                    <a:lnTo>
                      <a:pt x="1" y="1341"/>
                    </a:lnTo>
                    <a:lnTo>
                      <a:pt x="20" y="1474"/>
                    </a:lnTo>
                    <a:lnTo>
                      <a:pt x="39" y="1606"/>
                    </a:lnTo>
                    <a:lnTo>
                      <a:pt x="58" y="1738"/>
                    </a:lnTo>
                    <a:lnTo>
                      <a:pt x="114" y="1870"/>
                    </a:lnTo>
                    <a:lnTo>
                      <a:pt x="152" y="1984"/>
                    </a:lnTo>
                    <a:lnTo>
                      <a:pt x="228" y="2097"/>
                    </a:lnTo>
                    <a:lnTo>
                      <a:pt x="303" y="2210"/>
                    </a:lnTo>
                    <a:lnTo>
                      <a:pt x="398" y="2305"/>
                    </a:lnTo>
                    <a:lnTo>
                      <a:pt x="492" y="2399"/>
                    </a:lnTo>
                    <a:lnTo>
                      <a:pt x="586" y="2475"/>
                    </a:lnTo>
                    <a:lnTo>
                      <a:pt x="700" y="2550"/>
                    </a:lnTo>
                    <a:lnTo>
                      <a:pt x="813" y="2607"/>
                    </a:lnTo>
                    <a:lnTo>
                      <a:pt x="945" y="2645"/>
                    </a:lnTo>
                    <a:lnTo>
                      <a:pt x="1059" y="2683"/>
                    </a:lnTo>
                    <a:lnTo>
                      <a:pt x="1210" y="2701"/>
                    </a:lnTo>
                    <a:lnTo>
                      <a:pt x="1342" y="2720"/>
                    </a:lnTo>
                    <a:lnTo>
                      <a:pt x="1474" y="2701"/>
                    </a:lnTo>
                    <a:lnTo>
                      <a:pt x="1607" y="2701"/>
                    </a:lnTo>
                    <a:lnTo>
                      <a:pt x="1739" y="2664"/>
                    </a:lnTo>
                    <a:lnTo>
                      <a:pt x="1871" y="2626"/>
                    </a:lnTo>
                    <a:lnTo>
                      <a:pt x="1984" y="2569"/>
                    </a:lnTo>
                    <a:lnTo>
                      <a:pt x="2098" y="2494"/>
                    </a:lnTo>
                    <a:lnTo>
                      <a:pt x="2211" y="2418"/>
                    </a:lnTo>
                    <a:lnTo>
                      <a:pt x="2305" y="2343"/>
                    </a:lnTo>
                    <a:lnTo>
                      <a:pt x="2400" y="2248"/>
                    </a:lnTo>
                    <a:lnTo>
                      <a:pt x="2475" y="2135"/>
                    </a:lnTo>
                    <a:lnTo>
                      <a:pt x="2551" y="2021"/>
                    </a:lnTo>
                    <a:lnTo>
                      <a:pt x="2608" y="1908"/>
                    </a:lnTo>
                    <a:lnTo>
                      <a:pt x="2646" y="1776"/>
                    </a:lnTo>
                    <a:lnTo>
                      <a:pt x="2683" y="1662"/>
                    </a:lnTo>
                    <a:lnTo>
                      <a:pt x="2702" y="1530"/>
                    </a:lnTo>
                    <a:lnTo>
                      <a:pt x="2721" y="1379"/>
                    </a:lnTo>
                    <a:lnTo>
                      <a:pt x="2702" y="1247"/>
                    </a:lnTo>
                    <a:lnTo>
                      <a:pt x="2702" y="1115"/>
                    </a:lnTo>
                    <a:lnTo>
                      <a:pt x="2664" y="982"/>
                    </a:lnTo>
                    <a:lnTo>
                      <a:pt x="2627" y="850"/>
                    </a:lnTo>
                    <a:lnTo>
                      <a:pt x="2570" y="737"/>
                    </a:lnTo>
                    <a:lnTo>
                      <a:pt x="2494" y="624"/>
                    </a:lnTo>
                    <a:lnTo>
                      <a:pt x="2419" y="510"/>
                    </a:lnTo>
                    <a:lnTo>
                      <a:pt x="2343" y="416"/>
                    </a:lnTo>
                    <a:lnTo>
                      <a:pt x="2249" y="340"/>
                    </a:lnTo>
                    <a:lnTo>
                      <a:pt x="2135" y="246"/>
                    </a:lnTo>
                    <a:lnTo>
                      <a:pt x="2022" y="189"/>
                    </a:lnTo>
                    <a:lnTo>
                      <a:pt x="1909" y="113"/>
                    </a:lnTo>
                    <a:lnTo>
                      <a:pt x="1777" y="76"/>
                    </a:lnTo>
                    <a:lnTo>
                      <a:pt x="1663" y="38"/>
                    </a:lnTo>
                    <a:lnTo>
                      <a:pt x="1531" y="1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4"/>
              <p:cNvSpPr/>
              <p:nvPr/>
            </p:nvSpPr>
            <p:spPr>
              <a:xfrm>
                <a:off x="5375525" y="660300"/>
                <a:ext cx="675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703" extrusionOk="0">
                    <a:moveTo>
                      <a:pt x="1228" y="1"/>
                    </a:moveTo>
                    <a:lnTo>
                      <a:pt x="1096" y="20"/>
                    </a:lnTo>
                    <a:lnTo>
                      <a:pt x="964" y="39"/>
                    </a:lnTo>
                    <a:lnTo>
                      <a:pt x="831" y="95"/>
                    </a:lnTo>
                    <a:lnTo>
                      <a:pt x="718" y="152"/>
                    </a:lnTo>
                    <a:lnTo>
                      <a:pt x="605" y="209"/>
                    </a:lnTo>
                    <a:lnTo>
                      <a:pt x="510" y="284"/>
                    </a:lnTo>
                    <a:lnTo>
                      <a:pt x="397" y="379"/>
                    </a:lnTo>
                    <a:lnTo>
                      <a:pt x="321" y="473"/>
                    </a:lnTo>
                    <a:lnTo>
                      <a:pt x="246" y="568"/>
                    </a:lnTo>
                    <a:lnTo>
                      <a:pt x="170" y="681"/>
                    </a:lnTo>
                    <a:lnTo>
                      <a:pt x="113" y="794"/>
                    </a:lnTo>
                    <a:lnTo>
                      <a:pt x="57" y="927"/>
                    </a:lnTo>
                    <a:lnTo>
                      <a:pt x="19" y="1059"/>
                    </a:lnTo>
                    <a:lnTo>
                      <a:pt x="0" y="1191"/>
                    </a:lnTo>
                    <a:lnTo>
                      <a:pt x="0" y="1323"/>
                    </a:lnTo>
                    <a:lnTo>
                      <a:pt x="0" y="1455"/>
                    </a:lnTo>
                    <a:lnTo>
                      <a:pt x="19" y="1607"/>
                    </a:lnTo>
                    <a:lnTo>
                      <a:pt x="38" y="1720"/>
                    </a:lnTo>
                    <a:lnTo>
                      <a:pt x="95" y="1852"/>
                    </a:lnTo>
                    <a:lnTo>
                      <a:pt x="151" y="1966"/>
                    </a:lnTo>
                    <a:lnTo>
                      <a:pt x="208" y="2079"/>
                    </a:lnTo>
                    <a:lnTo>
                      <a:pt x="283" y="2192"/>
                    </a:lnTo>
                    <a:lnTo>
                      <a:pt x="378" y="2287"/>
                    </a:lnTo>
                    <a:lnTo>
                      <a:pt x="472" y="2381"/>
                    </a:lnTo>
                    <a:lnTo>
                      <a:pt x="567" y="2457"/>
                    </a:lnTo>
                    <a:lnTo>
                      <a:pt x="680" y="2532"/>
                    </a:lnTo>
                    <a:lnTo>
                      <a:pt x="794" y="2589"/>
                    </a:lnTo>
                    <a:lnTo>
                      <a:pt x="926" y="2627"/>
                    </a:lnTo>
                    <a:lnTo>
                      <a:pt x="1058" y="2664"/>
                    </a:lnTo>
                    <a:lnTo>
                      <a:pt x="1190" y="2683"/>
                    </a:lnTo>
                    <a:lnTo>
                      <a:pt x="1322" y="2702"/>
                    </a:lnTo>
                    <a:lnTo>
                      <a:pt x="1455" y="2702"/>
                    </a:lnTo>
                    <a:lnTo>
                      <a:pt x="1606" y="2683"/>
                    </a:lnTo>
                    <a:lnTo>
                      <a:pt x="1719" y="2646"/>
                    </a:lnTo>
                    <a:lnTo>
                      <a:pt x="1851" y="2608"/>
                    </a:lnTo>
                    <a:lnTo>
                      <a:pt x="1965" y="2551"/>
                    </a:lnTo>
                    <a:lnTo>
                      <a:pt x="2078" y="2476"/>
                    </a:lnTo>
                    <a:lnTo>
                      <a:pt x="2191" y="2400"/>
                    </a:lnTo>
                    <a:lnTo>
                      <a:pt x="2286" y="2324"/>
                    </a:lnTo>
                    <a:lnTo>
                      <a:pt x="2380" y="2230"/>
                    </a:lnTo>
                    <a:lnTo>
                      <a:pt x="2456" y="2117"/>
                    </a:lnTo>
                    <a:lnTo>
                      <a:pt x="2531" y="2003"/>
                    </a:lnTo>
                    <a:lnTo>
                      <a:pt x="2588" y="1890"/>
                    </a:lnTo>
                    <a:lnTo>
                      <a:pt x="2626" y="1777"/>
                    </a:lnTo>
                    <a:lnTo>
                      <a:pt x="2664" y="1644"/>
                    </a:lnTo>
                    <a:lnTo>
                      <a:pt x="2683" y="1512"/>
                    </a:lnTo>
                    <a:lnTo>
                      <a:pt x="2701" y="1361"/>
                    </a:lnTo>
                    <a:lnTo>
                      <a:pt x="2701" y="1229"/>
                    </a:lnTo>
                    <a:lnTo>
                      <a:pt x="2683" y="1097"/>
                    </a:lnTo>
                    <a:lnTo>
                      <a:pt x="2645" y="964"/>
                    </a:lnTo>
                    <a:lnTo>
                      <a:pt x="2607" y="832"/>
                    </a:lnTo>
                    <a:lnTo>
                      <a:pt x="2550" y="719"/>
                    </a:lnTo>
                    <a:lnTo>
                      <a:pt x="2475" y="605"/>
                    </a:lnTo>
                    <a:lnTo>
                      <a:pt x="2399" y="511"/>
                    </a:lnTo>
                    <a:lnTo>
                      <a:pt x="2324" y="398"/>
                    </a:lnTo>
                    <a:lnTo>
                      <a:pt x="2229" y="322"/>
                    </a:lnTo>
                    <a:lnTo>
                      <a:pt x="2116" y="246"/>
                    </a:lnTo>
                    <a:lnTo>
                      <a:pt x="2003" y="171"/>
                    </a:lnTo>
                    <a:lnTo>
                      <a:pt x="1889" y="114"/>
                    </a:lnTo>
                    <a:lnTo>
                      <a:pt x="1776" y="58"/>
                    </a:lnTo>
                    <a:lnTo>
                      <a:pt x="1644" y="20"/>
                    </a:ln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5588025" y="577200"/>
                <a:ext cx="11100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720" extrusionOk="0">
                    <a:moveTo>
                      <a:pt x="1304" y="0"/>
                    </a:moveTo>
                    <a:lnTo>
                      <a:pt x="1096" y="19"/>
                    </a:lnTo>
                    <a:lnTo>
                      <a:pt x="851" y="38"/>
                    </a:lnTo>
                    <a:lnTo>
                      <a:pt x="624" y="76"/>
                    </a:lnTo>
                    <a:lnTo>
                      <a:pt x="379" y="132"/>
                    </a:lnTo>
                    <a:lnTo>
                      <a:pt x="114" y="208"/>
                    </a:lnTo>
                    <a:lnTo>
                      <a:pt x="57" y="227"/>
                    </a:lnTo>
                    <a:lnTo>
                      <a:pt x="20" y="284"/>
                    </a:lnTo>
                    <a:lnTo>
                      <a:pt x="1" y="359"/>
                    </a:lnTo>
                    <a:lnTo>
                      <a:pt x="1" y="416"/>
                    </a:lnTo>
                    <a:lnTo>
                      <a:pt x="39" y="472"/>
                    </a:lnTo>
                    <a:lnTo>
                      <a:pt x="95" y="529"/>
                    </a:lnTo>
                    <a:lnTo>
                      <a:pt x="152" y="548"/>
                    </a:lnTo>
                    <a:lnTo>
                      <a:pt x="227" y="529"/>
                    </a:lnTo>
                    <a:lnTo>
                      <a:pt x="454" y="472"/>
                    </a:lnTo>
                    <a:lnTo>
                      <a:pt x="681" y="416"/>
                    </a:lnTo>
                    <a:lnTo>
                      <a:pt x="889" y="378"/>
                    </a:lnTo>
                    <a:lnTo>
                      <a:pt x="1096" y="359"/>
                    </a:lnTo>
                    <a:lnTo>
                      <a:pt x="1493" y="340"/>
                    </a:lnTo>
                    <a:lnTo>
                      <a:pt x="1871" y="378"/>
                    </a:lnTo>
                    <a:lnTo>
                      <a:pt x="2211" y="435"/>
                    </a:lnTo>
                    <a:lnTo>
                      <a:pt x="2532" y="529"/>
                    </a:lnTo>
                    <a:lnTo>
                      <a:pt x="2815" y="642"/>
                    </a:lnTo>
                    <a:lnTo>
                      <a:pt x="3080" y="775"/>
                    </a:lnTo>
                    <a:lnTo>
                      <a:pt x="3325" y="907"/>
                    </a:lnTo>
                    <a:lnTo>
                      <a:pt x="3514" y="1058"/>
                    </a:lnTo>
                    <a:lnTo>
                      <a:pt x="3703" y="1190"/>
                    </a:lnTo>
                    <a:lnTo>
                      <a:pt x="3835" y="1323"/>
                    </a:lnTo>
                    <a:lnTo>
                      <a:pt x="4043" y="1530"/>
                    </a:lnTo>
                    <a:lnTo>
                      <a:pt x="4119" y="1644"/>
                    </a:lnTo>
                    <a:lnTo>
                      <a:pt x="4194" y="1700"/>
                    </a:lnTo>
                    <a:lnTo>
                      <a:pt x="4270" y="1719"/>
                    </a:lnTo>
                    <a:lnTo>
                      <a:pt x="4327" y="1700"/>
                    </a:lnTo>
                    <a:lnTo>
                      <a:pt x="4364" y="1681"/>
                    </a:lnTo>
                    <a:lnTo>
                      <a:pt x="4421" y="1625"/>
                    </a:lnTo>
                    <a:lnTo>
                      <a:pt x="4440" y="1568"/>
                    </a:lnTo>
                    <a:lnTo>
                      <a:pt x="4440" y="1493"/>
                    </a:lnTo>
                    <a:lnTo>
                      <a:pt x="4402" y="1436"/>
                    </a:lnTo>
                    <a:lnTo>
                      <a:pt x="4327" y="1341"/>
                    </a:lnTo>
                    <a:lnTo>
                      <a:pt x="4119" y="1115"/>
                    </a:lnTo>
                    <a:lnTo>
                      <a:pt x="3949" y="964"/>
                    </a:lnTo>
                    <a:lnTo>
                      <a:pt x="3760" y="813"/>
                    </a:lnTo>
                    <a:lnTo>
                      <a:pt x="3533" y="661"/>
                    </a:lnTo>
                    <a:lnTo>
                      <a:pt x="3288" y="491"/>
                    </a:lnTo>
                    <a:lnTo>
                      <a:pt x="2985" y="359"/>
                    </a:lnTo>
                    <a:lnTo>
                      <a:pt x="2664" y="227"/>
                    </a:lnTo>
                    <a:lnTo>
                      <a:pt x="2324" y="114"/>
                    </a:lnTo>
                    <a:lnTo>
                      <a:pt x="1946" y="38"/>
                    </a:lnTo>
                    <a:lnTo>
                      <a:pt x="1739" y="19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5355675" y="579075"/>
                <a:ext cx="1025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758" extrusionOk="0">
                    <a:moveTo>
                      <a:pt x="2400" y="1"/>
                    </a:moveTo>
                    <a:lnTo>
                      <a:pt x="2211" y="39"/>
                    </a:lnTo>
                    <a:lnTo>
                      <a:pt x="2041" y="57"/>
                    </a:lnTo>
                    <a:lnTo>
                      <a:pt x="1720" y="171"/>
                    </a:lnTo>
                    <a:lnTo>
                      <a:pt x="1418" y="303"/>
                    </a:lnTo>
                    <a:lnTo>
                      <a:pt x="1134" y="454"/>
                    </a:lnTo>
                    <a:lnTo>
                      <a:pt x="889" y="624"/>
                    </a:lnTo>
                    <a:lnTo>
                      <a:pt x="662" y="794"/>
                    </a:lnTo>
                    <a:lnTo>
                      <a:pt x="473" y="964"/>
                    </a:lnTo>
                    <a:lnTo>
                      <a:pt x="322" y="1134"/>
                    </a:lnTo>
                    <a:lnTo>
                      <a:pt x="95" y="1380"/>
                    </a:lnTo>
                    <a:lnTo>
                      <a:pt x="20" y="1493"/>
                    </a:lnTo>
                    <a:lnTo>
                      <a:pt x="1" y="1550"/>
                    </a:lnTo>
                    <a:lnTo>
                      <a:pt x="1" y="1625"/>
                    </a:lnTo>
                    <a:lnTo>
                      <a:pt x="20" y="1682"/>
                    </a:lnTo>
                    <a:lnTo>
                      <a:pt x="76" y="1739"/>
                    </a:lnTo>
                    <a:lnTo>
                      <a:pt x="114" y="1758"/>
                    </a:lnTo>
                    <a:lnTo>
                      <a:pt x="171" y="1758"/>
                    </a:lnTo>
                    <a:lnTo>
                      <a:pt x="246" y="1739"/>
                    </a:lnTo>
                    <a:lnTo>
                      <a:pt x="303" y="1682"/>
                    </a:lnTo>
                    <a:lnTo>
                      <a:pt x="397" y="1569"/>
                    </a:lnTo>
                    <a:lnTo>
                      <a:pt x="605" y="1342"/>
                    </a:lnTo>
                    <a:lnTo>
                      <a:pt x="737" y="1191"/>
                    </a:lnTo>
                    <a:lnTo>
                      <a:pt x="907" y="1040"/>
                    </a:lnTo>
                    <a:lnTo>
                      <a:pt x="1096" y="889"/>
                    </a:lnTo>
                    <a:lnTo>
                      <a:pt x="1323" y="738"/>
                    </a:lnTo>
                    <a:lnTo>
                      <a:pt x="1569" y="605"/>
                    </a:lnTo>
                    <a:lnTo>
                      <a:pt x="1833" y="492"/>
                    </a:lnTo>
                    <a:lnTo>
                      <a:pt x="2116" y="397"/>
                    </a:lnTo>
                    <a:lnTo>
                      <a:pt x="2419" y="360"/>
                    </a:lnTo>
                    <a:lnTo>
                      <a:pt x="2589" y="341"/>
                    </a:lnTo>
                    <a:lnTo>
                      <a:pt x="2759" y="341"/>
                    </a:lnTo>
                    <a:lnTo>
                      <a:pt x="2929" y="360"/>
                    </a:lnTo>
                    <a:lnTo>
                      <a:pt x="3099" y="397"/>
                    </a:lnTo>
                    <a:lnTo>
                      <a:pt x="3269" y="435"/>
                    </a:lnTo>
                    <a:lnTo>
                      <a:pt x="3458" y="492"/>
                    </a:lnTo>
                    <a:lnTo>
                      <a:pt x="3647" y="567"/>
                    </a:lnTo>
                    <a:lnTo>
                      <a:pt x="3835" y="662"/>
                    </a:lnTo>
                    <a:lnTo>
                      <a:pt x="3911" y="681"/>
                    </a:lnTo>
                    <a:lnTo>
                      <a:pt x="3968" y="681"/>
                    </a:lnTo>
                    <a:lnTo>
                      <a:pt x="4024" y="643"/>
                    </a:lnTo>
                    <a:lnTo>
                      <a:pt x="4081" y="586"/>
                    </a:lnTo>
                    <a:lnTo>
                      <a:pt x="4100" y="530"/>
                    </a:lnTo>
                    <a:lnTo>
                      <a:pt x="4081" y="454"/>
                    </a:lnTo>
                    <a:lnTo>
                      <a:pt x="4062" y="397"/>
                    </a:lnTo>
                    <a:lnTo>
                      <a:pt x="4005" y="360"/>
                    </a:lnTo>
                    <a:lnTo>
                      <a:pt x="3779" y="246"/>
                    </a:lnTo>
                    <a:lnTo>
                      <a:pt x="3571" y="171"/>
                    </a:lnTo>
                    <a:lnTo>
                      <a:pt x="3363" y="95"/>
                    </a:lnTo>
                    <a:lnTo>
                      <a:pt x="3155" y="39"/>
                    </a:lnTo>
                    <a:lnTo>
                      <a:pt x="2967" y="20"/>
                    </a:lnTo>
                    <a:lnTo>
                      <a:pt x="275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5648475" y="663625"/>
                <a:ext cx="269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342" extrusionOk="0">
                    <a:moveTo>
                      <a:pt x="1077" y="0"/>
                    </a:moveTo>
                    <a:lnTo>
                      <a:pt x="1" y="529"/>
                    </a:lnTo>
                    <a:lnTo>
                      <a:pt x="38" y="134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5354275" y="666450"/>
                <a:ext cx="307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078" extrusionOk="0">
                    <a:moveTo>
                      <a:pt x="0" y="0"/>
                    </a:moveTo>
                    <a:lnTo>
                      <a:pt x="1077" y="1077"/>
                    </a:lnTo>
                    <a:lnTo>
                      <a:pt x="1228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5460050" y="834575"/>
                <a:ext cx="1539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496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57" y="964"/>
                    </a:lnTo>
                    <a:lnTo>
                      <a:pt x="208" y="1304"/>
                    </a:lnTo>
                    <a:lnTo>
                      <a:pt x="341" y="1531"/>
                    </a:lnTo>
                    <a:lnTo>
                      <a:pt x="492" y="1776"/>
                    </a:lnTo>
                    <a:lnTo>
                      <a:pt x="662" y="2041"/>
                    </a:lnTo>
                    <a:lnTo>
                      <a:pt x="869" y="2305"/>
                    </a:lnTo>
                    <a:lnTo>
                      <a:pt x="1115" y="2570"/>
                    </a:lnTo>
                    <a:lnTo>
                      <a:pt x="1379" y="2815"/>
                    </a:lnTo>
                    <a:lnTo>
                      <a:pt x="1682" y="3023"/>
                    </a:lnTo>
                    <a:lnTo>
                      <a:pt x="1833" y="3136"/>
                    </a:lnTo>
                    <a:lnTo>
                      <a:pt x="2003" y="3212"/>
                    </a:lnTo>
                    <a:lnTo>
                      <a:pt x="2192" y="3287"/>
                    </a:lnTo>
                    <a:lnTo>
                      <a:pt x="2362" y="3363"/>
                    </a:lnTo>
                    <a:lnTo>
                      <a:pt x="2570" y="3420"/>
                    </a:lnTo>
                    <a:lnTo>
                      <a:pt x="2758" y="3457"/>
                    </a:lnTo>
                    <a:lnTo>
                      <a:pt x="2966" y="3476"/>
                    </a:lnTo>
                    <a:lnTo>
                      <a:pt x="3193" y="3495"/>
                    </a:lnTo>
                    <a:lnTo>
                      <a:pt x="3420" y="3476"/>
                    </a:lnTo>
                    <a:lnTo>
                      <a:pt x="3646" y="3438"/>
                    </a:lnTo>
                    <a:lnTo>
                      <a:pt x="3873" y="3401"/>
                    </a:lnTo>
                    <a:lnTo>
                      <a:pt x="4081" y="3344"/>
                    </a:lnTo>
                    <a:lnTo>
                      <a:pt x="4289" y="3268"/>
                    </a:lnTo>
                    <a:lnTo>
                      <a:pt x="4477" y="3174"/>
                    </a:lnTo>
                    <a:lnTo>
                      <a:pt x="4647" y="3080"/>
                    </a:lnTo>
                    <a:lnTo>
                      <a:pt x="4818" y="2985"/>
                    </a:lnTo>
                    <a:lnTo>
                      <a:pt x="4969" y="2853"/>
                    </a:lnTo>
                    <a:lnTo>
                      <a:pt x="5101" y="2740"/>
                    </a:lnTo>
                    <a:lnTo>
                      <a:pt x="5233" y="2607"/>
                    </a:lnTo>
                    <a:lnTo>
                      <a:pt x="5346" y="2475"/>
                    </a:lnTo>
                    <a:lnTo>
                      <a:pt x="5554" y="2173"/>
                    </a:lnTo>
                    <a:lnTo>
                      <a:pt x="5724" y="1871"/>
                    </a:lnTo>
                    <a:lnTo>
                      <a:pt x="5856" y="1568"/>
                    </a:lnTo>
                    <a:lnTo>
                      <a:pt x="5951" y="1266"/>
                    </a:lnTo>
                    <a:lnTo>
                      <a:pt x="6026" y="983"/>
                    </a:lnTo>
                    <a:lnTo>
                      <a:pt x="6083" y="718"/>
                    </a:lnTo>
                    <a:lnTo>
                      <a:pt x="6121" y="492"/>
                    </a:lnTo>
                    <a:lnTo>
                      <a:pt x="6159" y="133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5455800" y="830325"/>
                <a:ext cx="1629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3836" extrusionOk="0">
                    <a:moveTo>
                      <a:pt x="6159" y="378"/>
                    </a:moveTo>
                    <a:lnTo>
                      <a:pt x="6121" y="680"/>
                    </a:lnTo>
                    <a:lnTo>
                      <a:pt x="6045" y="1096"/>
                    </a:lnTo>
                    <a:lnTo>
                      <a:pt x="5989" y="1323"/>
                    </a:lnTo>
                    <a:lnTo>
                      <a:pt x="5913" y="1549"/>
                    </a:lnTo>
                    <a:lnTo>
                      <a:pt x="5819" y="1795"/>
                    </a:lnTo>
                    <a:lnTo>
                      <a:pt x="5705" y="2041"/>
                    </a:lnTo>
                    <a:lnTo>
                      <a:pt x="5573" y="2267"/>
                    </a:lnTo>
                    <a:lnTo>
                      <a:pt x="5403" y="2513"/>
                    </a:lnTo>
                    <a:lnTo>
                      <a:pt x="5214" y="2721"/>
                    </a:lnTo>
                    <a:lnTo>
                      <a:pt x="5006" y="2928"/>
                    </a:lnTo>
                    <a:lnTo>
                      <a:pt x="4742" y="3098"/>
                    </a:lnTo>
                    <a:lnTo>
                      <a:pt x="4459" y="3250"/>
                    </a:lnTo>
                    <a:lnTo>
                      <a:pt x="4307" y="3306"/>
                    </a:lnTo>
                    <a:lnTo>
                      <a:pt x="4137" y="3363"/>
                    </a:lnTo>
                    <a:lnTo>
                      <a:pt x="3967" y="3401"/>
                    </a:lnTo>
                    <a:lnTo>
                      <a:pt x="3779" y="3438"/>
                    </a:lnTo>
                    <a:lnTo>
                      <a:pt x="3609" y="3476"/>
                    </a:lnTo>
                    <a:lnTo>
                      <a:pt x="3080" y="3476"/>
                    </a:lnTo>
                    <a:lnTo>
                      <a:pt x="2758" y="3420"/>
                    </a:lnTo>
                    <a:lnTo>
                      <a:pt x="2475" y="3325"/>
                    </a:lnTo>
                    <a:lnTo>
                      <a:pt x="2192" y="3193"/>
                    </a:lnTo>
                    <a:lnTo>
                      <a:pt x="1927" y="3042"/>
                    </a:lnTo>
                    <a:lnTo>
                      <a:pt x="1682" y="2853"/>
                    </a:lnTo>
                    <a:lnTo>
                      <a:pt x="1474" y="2664"/>
                    </a:lnTo>
                    <a:lnTo>
                      <a:pt x="1266" y="2456"/>
                    </a:lnTo>
                    <a:lnTo>
                      <a:pt x="1096" y="2248"/>
                    </a:lnTo>
                    <a:lnTo>
                      <a:pt x="926" y="2041"/>
                    </a:lnTo>
                    <a:lnTo>
                      <a:pt x="794" y="1833"/>
                    </a:lnTo>
                    <a:lnTo>
                      <a:pt x="567" y="1455"/>
                    </a:lnTo>
                    <a:lnTo>
                      <a:pt x="416" y="1153"/>
                    </a:lnTo>
                    <a:lnTo>
                      <a:pt x="6159" y="378"/>
                    </a:lnTo>
                    <a:close/>
                    <a:moveTo>
                      <a:pt x="6310" y="0"/>
                    </a:moveTo>
                    <a:lnTo>
                      <a:pt x="152" y="832"/>
                    </a:lnTo>
                    <a:lnTo>
                      <a:pt x="76" y="869"/>
                    </a:lnTo>
                    <a:lnTo>
                      <a:pt x="19" y="926"/>
                    </a:lnTo>
                    <a:lnTo>
                      <a:pt x="0" y="1002"/>
                    </a:lnTo>
                    <a:lnTo>
                      <a:pt x="0" y="1077"/>
                    </a:lnTo>
                    <a:lnTo>
                      <a:pt x="57" y="1209"/>
                    </a:lnTo>
                    <a:lnTo>
                      <a:pt x="208" y="1512"/>
                    </a:lnTo>
                    <a:lnTo>
                      <a:pt x="322" y="1719"/>
                    </a:lnTo>
                    <a:lnTo>
                      <a:pt x="473" y="1965"/>
                    </a:lnTo>
                    <a:lnTo>
                      <a:pt x="624" y="2211"/>
                    </a:lnTo>
                    <a:lnTo>
                      <a:pt x="813" y="2456"/>
                    </a:lnTo>
                    <a:lnTo>
                      <a:pt x="1039" y="2721"/>
                    </a:lnTo>
                    <a:lnTo>
                      <a:pt x="1285" y="2966"/>
                    </a:lnTo>
                    <a:lnTo>
                      <a:pt x="1549" y="3193"/>
                    </a:lnTo>
                    <a:lnTo>
                      <a:pt x="1852" y="3401"/>
                    </a:lnTo>
                    <a:lnTo>
                      <a:pt x="2022" y="3495"/>
                    </a:lnTo>
                    <a:lnTo>
                      <a:pt x="2192" y="3571"/>
                    </a:lnTo>
                    <a:lnTo>
                      <a:pt x="2362" y="3646"/>
                    </a:lnTo>
                    <a:lnTo>
                      <a:pt x="2551" y="3722"/>
                    </a:lnTo>
                    <a:lnTo>
                      <a:pt x="2740" y="3760"/>
                    </a:lnTo>
                    <a:lnTo>
                      <a:pt x="2928" y="3797"/>
                    </a:lnTo>
                    <a:lnTo>
                      <a:pt x="3136" y="3816"/>
                    </a:lnTo>
                    <a:lnTo>
                      <a:pt x="3344" y="3835"/>
                    </a:lnTo>
                    <a:lnTo>
                      <a:pt x="3590" y="3816"/>
                    </a:lnTo>
                    <a:lnTo>
                      <a:pt x="3835" y="3797"/>
                    </a:lnTo>
                    <a:lnTo>
                      <a:pt x="4081" y="3741"/>
                    </a:lnTo>
                    <a:lnTo>
                      <a:pt x="4307" y="3684"/>
                    </a:lnTo>
                    <a:lnTo>
                      <a:pt x="4515" y="3608"/>
                    </a:lnTo>
                    <a:lnTo>
                      <a:pt x="4723" y="3514"/>
                    </a:lnTo>
                    <a:lnTo>
                      <a:pt x="4893" y="3401"/>
                    </a:lnTo>
                    <a:lnTo>
                      <a:pt x="5063" y="3306"/>
                    </a:lnTo>
                    <a:lnTo>
                      <a:pt x="5233" y="3174"/>
                    </a:lnTo>
                    <a:lnTo>
                      <a:pt x="5384" y="3042"/>
                    </a:lnTo>
                    <a:lnTo>
                      <a:pt x="5516" y="2910"/>
                    </a:lnTo>
                    <a:lnTo>
                      <a:pt x="5630" y="2758"/>
                    </a:lnTo>
                    <a:lnTo>
                      <a:pt x="5856" y="2456"/>
                    </a:lnTo>
                    <a:lnTo>
                      <a:pt x="6026" y="2154"/>
                    </a:lnTo>
                    <a:lnTo>
                      <a:pt x="6178" y="1833"/>
                    </a:lnTo>
                    <a:lnTo>
                      <a:pt x="6272" y="1512"/>
                    </a:lnTo>
                    <a:lnTo>
                      <a:pt x="6366" y="1228"/>
                    </a:lnTo>
                    <a:lnTo>
                      <a:pt x="6423" y="945"/>
                    </a:lnTo>
                    <a:lnTo>
                      <a:pt x="6461" y="699"/>
                    </a:lnTo>
                    <a:lnTo>
                      <a:pt x="6499" y="322"/>
                    </a:lnTo>
                    <a:lnTo>
                      <a:pt x="6518" y="170"/>
                    </a:lnTo>
                    <a:lnTo>
                      <a:pt x="6499" y="114"/>
                    </a:lnTo>
                    <a:lnTo>
                      <a:pt x="6442" y="57"/>
                    </a:lnTo>
                    <a:lnTo>
                      <a:pt x="6385" y="19"/>
                    </a:lnTo>
                    <a:lnTo>
                      <a:pt x="631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5430775" y="722175"/>
                <a:ext cx="5717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3042" extrusionOk="0">
                    <a:moveTo>
                      <a:pt x="2286" y="1"/>
                    </a:moveTo>
                    <a:lnTo>
                      <a:pt x="0" y="1890"/>
                    </a:lnTo>
                    <a:lnTo>
                      <a:pt x="2286" y="3042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5430775" y="660300"/>
                <a:ext cx="5717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517" fill="none" extrusionOk="0">
                    <a:moveTo>
                      <a:pt x="2286" y="1"/>
                    </a:moveTo>
                    <a:lnTo>
                      <a:pt x="2286" y="2476"/>
                    </a:lnTo>
                    <a:lnTo>
                      <a:pt x="0" y="4365"/>
                    </a:lnTo>
                    <a:lnTo>
                      <a:pt x="2286" y="55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5426525" y="655600"/>
                <a:ext cx="661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894" extrusionOk="0">
                    <a:moveTo>
                      <a:pt x="2456" y="0"/>
                    </a:moveTo>
                    <a:lnTo>
                      <a:pt x="2399" y="19"/>
                    </a:lnTo>
                    <a:lnTo>
                      <a:pt x="2343" y="57"/>
                    </a:lnTo>
                    <a:lnTo>
                      <a:pt x="2305" y="113"/>
                    </a:lnTo>
                    <a:lnTo>
                      <a:pt x="2286" y="189"/>
                    </a:lnTo>
                    <a:lnTo>
                      <a:pt x="2286" y="2588"/>
                    </a:lnTo>
                    <a:lnTo>
                      <a:pt x="57" y="4401"/>
                    </a:lnTo>
                    <a:lnTo>
                      <a:pt x="0" y="4477"/>
                    </a:lnTo>
                    <a:lnTo>
                      <a:pt x="0" y="4553"/>
                    </a:lnTo>
                    <a:lnTo>
                      <a:pt x="19" y="4647"/>
                    </a:lnTo>
                    <a:lnTo>
                      <a:pt x="95" y="4704"/>
                    </a:lnTo>
                    <a:lnTo>
                      <a:pt x="2380" y="5856"/>
                    </a:lnTo>
                    <a:lnTo>
                      <a:pt x="2456" y="5894"/>
                    </a:lnTo>
                    <a:lnTo>
                      <a:pt x="2513" y="5875"/>
                    </a:lnTo>
                    <a:lnTo>
                      <a:pt x="2550" y="5856"/>
                    </a:lnTo>
                    <a:lnTo>
                      <a:pt x="2588" y="5837"/>
                    </a:lnTo>
                    <a:lnTo>
                      <a:pt x="2626" y="5780"/>
                    </a:lnTo>
                    <a:lnTo>
                      <a:pt x="2645" y="5724"/>
                    </a:lnTo>
                    <a:lnTo>
                      <a:pt x="2626" y="5648"/>
                    </a:lnTo>
                    <a:lnTo>
                      <a:pt x="2588" y="5592"/>
                    </a:lnTo>
                    <a:lnTo>
                      <a:pt x="2550" y="5554"/>
                    </a:lnTo>
                    <a:lnTo>
                      <a:pt x="491" y="4515"/>
                    </a:lnTo>
                    <a:lnTo>
                      <a:pt x="2569" y="2796"/>
                    </a:lnTo>
                    <a:lnTo>
                      <a:pt x="2626" y="2739"/>
                    </a:lnTo>
                    <a:lnTo>
                      <a:pt x="2645" y="2664"/>
                    </a:lnTo>
                    <a:lnTo>
                      <a:pt x="2645" y="189"/>
                    </a:lnTo>
                    <a:lnTo>
                      <a:pt x="2626" y="113"/>
                    </a:lnTo>
                    <a:lnTo>
                      <a:pt x="2588" y="57"/>
                    </a:lnTo>
                    <a:lnTo>
                      <a:pt x="2532" y="19"/>
                    </a:lnTo>
                    <a:lnTo>
                      <a:pt x="2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5849200" y="848750"/>
                <a:ext cx="3307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834" extrusionOk="0">
                    <a:moveTo>
                      <a:pt x="661" y="0"/>
                    </a:moveTo>
                    <a:lnTo>
                      <a:pt x="605" y="132"/>
                    </a:lnTo>
                    <a:lnTo>
                      <a:pt x="453" y="454"/>
                    </a:lnTo>
                    <a:lnTo>
                      <a:pt x="265" y="907"/>
                    </a:lnTo>
                    <a:lnTo>
                      <a:pt x="189" y="1152"/>
                    </a:lnTo>
                    <a:lnTo>
                      <a:pt x="113" y="1417"/>
                    </a:lnTo>
                    <a:lnTo>
                      <a:pt x="57" y="1681"/>
                    </a:lnTo>
                    <a:lnTo>
                      <a:pt x="19" y="1946"/>
                    </a:lnTo>
                    <a:lnTo>
                      <a:pt x="0" y="2191"/>
                    </a:lnTo>
                    <a:lnTo>
                      <a:pt x="19" y="2286"/>
                    </a:lnTo>
                    <a:lnTo>
                      <a:pt x="38" y="2399"/>
                    </a:lnTo>
                    <a:lnTo>
                      <a:pt x="76" y="2494"/>
                    </a:lnTo>
                    <a:lnTo>
                      <a:pt x="113" y="2588"/>
                    </a:lnTo>
                    <a:lnTo>
                      <a:pt x="170" y="2664"/>
                    </a:lnTo>
                    <a:lnTo>
                      <a:pt x="246" y="2720"/>
                    </a:lnTo>
                    <a:lnTo>
                      <a:pt x="321" y="2777"/>
                    </a:lnTo>
                    <a:lnTo>
                      <a:pt x="416" y="2815"/>
                    </a:lnTo>
                    <a:lnTo>
                      <a:pt x="529" y="2834"/>
                    </a:lnTo>
                    <a:lnTo>
                      <a:pt x="793" y="2834"/>
                    </a:lnTo>
                    <a:lnTo>
                      <a:pt x="907" y="2815"/>
                    </a:lnTo>
                    <a:lnTo>
                      <a:pt x="1001" y="2777"/>
                    </a:lnTo>
                    <a:lnTo>
                      <a:pt x="1096" y="2720"/>
                    </a:lnTo>
                    <a:lnTo>
                      <a:pt x="1171" y="2664"/>
                    </a:lnTo>
                    <a:lnTo>
                      <a:pt x="1209" y="2588"/>
                    </a:lnTo>
                    <a:lnTo>
                      <a:pt x="1266" y="2494"/>
                    </a:lnTo>
                    <a:lnTo>
                      <a:pt x="1285" y="2399"/>
                    </a:lnTo>
                    <a:lnTo>
                      <a:pt x="1322" y="2286"/>
                    </a:lnTo>
                    <a:lnTo>
                      <a:pt x="1322" y="2191"/>
                    </a:lnTo>
                    <a:lnTo>
                      <a:pt x="1322" y="1946"/>
                    </a:lnTo>
                    <a:lnTo>
                      <a:pt x="1285" y="1681"/>
                    </a:lnTo>
                    <a:lnTo>
                      <a:pt x="1228" y="1417"/>
                    </a:lnTo>
                    <a:lnTo>
                      <a:pt x="1152" y="1152"/>
                    </a:lnTo>
                    <a:lnTo>
                      <a:pt x="1058" y="907"/>
                    </a:lnTo>
                    <a:lnTo>
                      <a:pt x="869" y="454"/>
                    </a:lnTo>
                    <a:lnTo>
                      <a:pt x="718" y="132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4"/>
              <p:cNvSpPr/>
              <p:nvPr/>
            </p:nvSpPr>
            <p:spPr>
              <a:xfrm>
                <a:off x="5587550" y="1119825"/>
                <a:ext cx="142175" cy="319725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12789" extrusionOk="0">
                    <a:moveTo>
                      <a:pt x="2834" y="0"/>
                    </a:moveTo>
                    <a:lnTo>
                      <a:pt x="1" y="605"/>
                    </a:lnTo>
                    <a:lnTo>
                      <a:pt x="2343" y="12789"/>
                    </a:lnTo>
                    <a:lnTo>
                      <a:pt x="5687" y="605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4"/>
              <p:cNvSpPr/>
              <p:nvPr/>
            </p:nvSpPr>
            <p:spPr>
              <a:xfrm>
                <a:off x="547515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1399" y="0"/>
                    </a:moveTo>
                    <a:lnTo>
                      <a:pt x="1342" y="38"/>
                    </a:lnTo>
                    <a:lnTo>
                      <a:pt x="1286" y="76"/>
                    </a:lnTo>
                    <a:lnTo>
                      <a:pt x="1267" y="132"/>
                    </a:lnTo>
                    <a:lnTo>
                      <a:pt x="1" y="5686"/>
                    </a:lnTo>
                    <a:lnTo>
                      <a:pt x="1" y="5743"/>
                    </a:lnTo>
                    <a:lnTo>
                      <a:pt x="20" y="5800"/>
                    </a:lnTo>
                    <a:lnTo>
                      <a:pt x="58" y="5837"/>
                    </a:lnTo>
                    <a:lnTo>
                      <a:pt x="114" y="5875"/>
                    </a:lnTo>
                    <a:lnTo>
                      <a:pt x="3552" y="7330"/>
                    </a:lnTo>
                    <a:lnTo>
                      <a:pt x="2079" y="9143"/>
                    </a:lnTo>
                    <a:lnTo>
                      <a:pt x="2041" y="9219"/>
                    </a:lnTo>
                    <a:lnTo>
                      <a:pt x="2041" y="9294"/>
                    </a:lnTo>
                    <a:lnTo>
                      <a:pt x="2060" y="9351"/>
                    </a:lnTo>
                    <a:lnTo>
                      <a:pt x="2117" y="9408"/>
                    </a:lnTo>
                    <a:lnTo>
                      <a:pt x="6631" y="12562"/>
                    </a:lnTo>
                    <a:lnTo>
                      <a:pt x="6688" y="12600"/>
                    </a:lnTo>
                    <a:lnTo>
                      <a:pt x="6726" y="12600"/>
                    </a:lnTo>
                    <a:lnTo>
                      <a:pt x="6801" y="12581"/>
                    </a:lnTo>
                    <a:lnTo>
                      <a:pt x="6877" y="12524"/>
                    </a:lnTo>
                    <a:lnTo>
                      <a:pt x="6896" y="12468"/>
                    </a:lnTo>
                    <a:lnTo>
                      <a:pt x="6896" y="12392"/>
                    </a:lnTo>
                    <a:lnTo>
                      <a:pt x="6877" y="12336"/>
                    </a:lnTo>
                    <a:lnTo>
                      <a:pt x="6839" y="12279"/>
                    </a:lnTo>
                    <a:lnTo>
                      <a:pt x="2476" y="9219"/>
                    </a:lnTo>
                    <a:lnTo>
                      <a:pt x="3968" y="7367"/>
                    </a:lnTo>
                    <a:lnTo>
                      <a:pt x="4006" y="7292"/>
                    </a:lnTo>
                    <a:lnTo>
                      <a:pt x="4006" y="7216"/>
                    </a:lnTo>
                    <a:lnTo>
                      <a:pt x="3968" y="7141"/>
                    </a:lnTo>
                    <a:lnTo>
                      <a:pt x="3911" y="7103"/>
                    </a:lnTo>
                    <a:lnTo>
                      <a:pt x="379" y="5611"/>
                    </a:lnTo>
                    <a:lnTo>
                      <a:pt x="1607" y="208"/>
                    </a:lnTo>
                    <a:lnTo>
                      <a:pt x="1607" y="151"/>
                    </a:lnTo>
                    <a:lnTo>
                      <a:pt x="1588" y="76"/>
                    </a:lnTo>
                    <a:lnTo>
                      <a:pt x="1531" y="38"/>
                    </a:lnTo>
                    <a:lnTo>
                      <a:pt x="14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4"/>
              <p:cNvSpPr/>
              <p:nvPr/>
            </p:nvSpPr>
            <p:spPr>
              <a:xfrm>
                <a:off x="564800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5422" y="0"/>
                    </a:moveTo>
                    <a:lnTo>
                      <a:pt x="5366" y="38"/>
                    </a:lnTo>
                    <a:lnTo>
                      <a:pt x="5309" y="76"/>
                    </a:lnTo>
                    <a:lnTo>
                      <a:pt x="5290" y="151"/>
                    </a:lnTo>
                    <a:lnTo>
                      <a:pt x="5290" y="208"/>
                    </a:lnTo>
                    <a:lnTo>
                      <a:pt x="6518" y="5611"/>
                    </a:lnTo>
                    <a:lnTo>
                      <a:pt x="2985" y="7103"/>
                    </a:lnTo>
                    <a:lnTo>
                      <a:pt x="2929" y="7141"/>
                    </a:lnTo>
                    <a:lnTo>
                      <a:pt x="2891" y="7216"/>
                    </a:lnTo>
                    <a:lnTo>
                      <a:pt x="2891" y="7292"/>
                    </a:lnTo>
                    <a:lnTo>
                      <a:pt x="2910" y="7367"/>
                    </a:lnTo>
                    <a:lnTo>
                      <a:pt x="4421" y="9219"/>
                    </a:lnTo>
                    <a:lnTo>
                      <a:pt x="57" y="12279"/>
                    </a:lnTo>
                    <a:lnTo>
                      <a:pt x="20" y="12336"/>
                    </a:lnTo>
                    <a:lnTo>
                      <a:pt x="1" y="12392"/>
                    </a:lnTo>
                    <a:lnTo>
                      <a:pt x="1" y="12468"/>
                    </a:lnTo>
                    <a:lnTo>
                      <a:pt x="20" y="12524"/>
                    </a:lnTo>
                    <a:lnTo>
                      <a:pt x="76" y="12581"/>
                    </a:lnTo>
                    <a:lnTo>
                      <a:pt x="171" y="12600"/>
                    </a:lnTo>
                    <a:lnTo>
                      <a:pt x="209" y="12600"/>
                    </a:lnTo>
                    <a:lnTo>
                      <a:pt x="265" y="12562"/>
                    </a:lnTo>
                    <a:lnTo>
                      <a:pt x="4780" y="9408"/>
                    </a:lnTo>
                    <a:lnTo>
                      <a:pt x="4837" y="9351"/>
                    </a:lnTo>
                    <a:lnTo>
                      <a:pt x="4856" y="9294"/>
                    </a:lnTo>
                    <a:lnTo>
                      <a:pt x="4856" y="9219"/>
                    </a:lnTo>
                    <a:lnTo>
                      <a:pt x="4818" y="9143"/>
                    </a:lnTo>
                    <a:lnTo>
                      <a:pt x="3344" y="7330"/>
                    </a:lnTo>
                    <a:lnTo>
                      <a:pt x="6782" y="5875"/>
                    </a:lnTo>
                    <a:lnTo>
                      <a:pt x="6839" y="5837"/>
                    </a:lnTo>
                    <a:lnTo>
                      <a:pt x="6877" y="5800"/>
                    </a:lnTo>
                    <a:lnTo>
                      <a:pt x="6896" y="5743"/>
                    </a:lnTo>
                    <a:lnTo>
                      <a:pt x="6896" y="5686"/>
                    </a:lnTo>
                    <a:lnTo>
                      <a:pt x="5630" y="132"/>
                    </a:lnTo>
                    <a:lnTo>
                      <a:pt x="5611" y="76"/>
                    </a:lnTo>
                    <a:lnTo>
                      <a:pt x="5555" y="38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4"/>
              <p:cNvSpPr/>
              <p:nvPr/>
            </p:nvSpPr>
            <p:spPr>
              <a:xfrm>
                <a:off x="5470900" y="1109900"/>
                <a:ext cx="362725" cy="337700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3508" extrusionOk="0">
                    <a:moveTo>
                      <a:pt x="4667" y="0"/>
                    </a:moveTo>
                    <a:lnTo>
                      <a:pt x="4043" y="322"/>
                    </a:lnTo>
                    <a:lnTo>
                      <a:pt x="3477" y="643"/>
                    </a:lnTo>
                    <a:lnTo>
                      <a:pt x="2986" y="983"/>
                    </a:lnTo>
                    <a:lnTo>
                      <a:pt x="2570" y="1323"/>
                    </a:lnTo>
                    <a:lnTo>
                      <a:pt x="2192" y="1663"/>
                    </a:lnTo>
                    <a:lnTo>
                      <a:pt x="1871" y="2003"/>
                    </a:lnTo>
                    <a:lnTo>
                      <a:pt x="1588" y="2343"/>
                    </a:lnTo>
                    <a:lnTo>
                      <a:pt x="1342" y="2683"/>
                    </a:lnTo>
                    <a:lnTo>
                      <a:pt x="1134" y="3023"/>
                    </a:lnTo>
                    <a:lnTo>
                      <a:pt x="945" y="3363"/>
                    </a:lnTo>
                    <a:lnTo>
                      <a:pt x="775" y="3703"/>
                    </a:lnTo>
                    <a:lnTo>
                      <a:pt x="624" y="4024"/>
                    </a:lnTo>
                    <a:lnTo>
                      <a:pt x="322" y="4685"/>
                    </a:lnTo>
                    <a:lnTo>
                      <a:pt x="171" y="4988"/>
                    </a:lnTo>
                    <a:lnTo>
                      <a:pt x="1" y="5290"/>
                    </a:lnTo>
                    <a:lnTo>
                      <a:pt x="3666" y="5762"/>
                    </a:lnTo>
                    <a:lnTo>
                      <a:pt x="7047" y="13507"/>
                    </a:lnTo>
                    <a:lnTo>
                      <a:pt x="10523" y="5970"/>
                    </a:lnTo>
                    <a:lnTo>
                      <a:pt x="14509" y="5158"/>
                    </a:lnTo>
                    <a:lnTo>
                      <a:pt x="14339" y="4780"/>
                    </a:lnTo>
                    <a:lnTo>
                      <a:pt x="14169" y="4402"/>
                    </a:lnTo>
                    <a:lnTo>
                      <a:pt x="13980" y="4024"/>
                    </a:lnTo>
                    <a:lnTo>
                      <a:pt x="13772" y="3627"/>
                    </a:lnTo>
                    <a:lnTo>
                      <a:pt x="13545" y="3250"/>
                    </a:lnTo>
                    <a:lnTo>
                      <a:pt x="13300" y="2872"/>
                    </a:lnTo>
                    <a:lnTo>
                      <a:pt x="13035" y="2494"/>
                    </a:lnTo>
                    <a:lnTo>
                      <a:pt x="12771" y="2116"/>
                    </a:lnTo>
                    <a:lnTo>
                      <a:pt x="12487" y="1757"/>
                    </a:lnTo>
                    <a:lnTo>
                      <a:pt x="12204" y="1436"/>
                    </a:lnTo>
                    <a:lnTo>
                      <a:pt x="11921" y="1115"/>
                    </a:lnTo>
                    <a:lnTo>
                      <a:pt x="11618" y="832"/>
                    </a:lnTo>
                    <a:lnTo>
                      <a:pt x="11316" y="567"/>
                    </a:lnTo>
                    <a:lnTo>
                      <a:pt x="11014" y="341"/>
                    </a:lnTo>
                    <a:lnTo>
                      <a:pt x="10693" y="152"/>
                    </a:lnTo>
                    <a:lnTo>
                      <a:pt x="10391" y="0"/>
                    </a:lnTo>
                    <a:lnTo>
                      <a:pt x="7255" y="6763"/>
                    </a:lnTo>
                    <a:lnTo>
                      <a:pt x="46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4"/>
              <p:cNvSpPr/>
              <p:nvPr/>
            </p:nvSpPr>
            <p:spPr>
              <a:xfrm>
                <a:off x="5582825" y="1105650"/>
                <a:ext cx="151150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7104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8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1" y="1172"/>
                    </a:lnTo>
                    <a:lnTo>
                      <a:pt x="20" y="1247"/>
                    </a:lnTo>
                    <a:lnTo>
                      <a:pt x="2608" y="7009"/>
                    </a:lnTo>
                    <a:lnTo>
                      <a:pt x="2646" y="7047"/>
                    </a:lnTo>
                    <a:lnTo>
                      <a:pt x="2683" y="7084"/>
                    </a:lnTo>
                    <a:lnTo>
                      <a:pt x="2721" y="7103"/>
                    </a:lnTo>
                    <a:lnTo>
                      <a:pt x="2816" y="7103"/>
                    </a:lnTo>
                    <a:lnTo>
                      <a:pt x="2853" y="7084"/>
                    </a:lnTo>
                    <a:lnTo>
                      <a:pt x="2891" y="7065"/>
                    </a:lnTo>
                    <a:lnTo>
                      <a:pt x="2929" y="7028"/>
                    </a:lnTo>
                    <a:lnTo>
                      <a:pt x="6027" y="1266"/>
                    </a:lnTo>
                    <a:lnTo>
                      <a:pt x="6046" y="1172"/>
                    </a:lnTo>
                    <a:lnTo>
                      <a:pt x="6046" y="170"/>
                    </a:lnTo>
                    <a:lnTo>
                      <a:pt x="6046" y="114"/>
                    </a:lnTo>
                    <a:lnTo>
                      <a:pt x="6008" y="57"/>
                    </a:lnTo>
                    <a:lnTo>
                      <a:pt x="5951" y="19"/>
                    </a:lnTo>
                    <a:lnTo>
                      <a:pt x="5876" y="0"/>
                    </a:lnTo>
                    <a:lnTo>
                      <a:pt x="5819" y="19"/>
                    </a:lnTo>
                    <a:lnTo>
                      <a:pt x="5762" y="57"/>
                    </a:lnTo>
                    <a:lnTo>
                      <a:pt x="5725" y="114"/>
                    </a:lnTo>
                    <a:lnTo>
                      <a:pt x="5706" y="170"/>
                    </a:lnTo>
                    <a:lnTo>
                      <a:pt x="5706" y="1134"/>
                    </a:lnTo>
                    <a:lnTo>
                      <a:pt x="2778" y="6537"/>
                    </a:lnTo>
                    <a:lnTo>
                      <a:pt x="360" y="1134"/>
                    </a:lnTo>
                    <a:lnTo>
                      <a:pt x="360" y="170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7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4"/>
              <p:cNvSpPr/>
              <p:nvPr/>
            </p:nvSpPr>
            <p:spPr>
              <a:xfrm>
                <a:off x="5466650" y="1234100"/>
                <a:ext cx="3712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2344" extrusionOk="0">
                    <a:moveTo>
                      <a:pt x="14641" y="1"/>
                    </a:moveTo>
                    <a:lnTo>
                      <a:pt x="13980" y="114"/>
                    </a:lnTo>
                    <a:lnTo>
                      <a:pt x="13243" y="246"/>
                    </a:lnTo>
                    <a:lnTo>
                      <a:pt x="12299" y="435"/>
                    </a:lnTo>
                    <a:lnTo>
                      <a:pt x="11203" y="700"/>
                    </a:lnTo>
                    <a:lnTo>
                      <a:pt x="10617" y="851"/>
                    </a:lnTo>
                    <a:lnTo>
                      <a:pt x="10013" y="1040"/>
                    </a:lnTo>
                    <a:lnTo>
                      <a:pt x="9408" y="1247"/>
                    </a:lnTo>
                    <a:lnTo>
                      <a:pt x="8785" y="1455"/>
                    </a:lnTo>
                    <a:lnTo>
                      <a:pt x="8162" y="1701"/>
                    </a:lnTo>
                    <a:lnTo>
                      <a:pt x="7557" y="1965"/>
                    </a:lnTo>
                    <a:lnTo>
                      <a:pt x="7160" y="1795"/>
                    </a:lnTo>
                    <a:lnTo>
                      <a:pt x="6499" y="1512"/>
                    </a:lnTo>
                    <a:lnTo>
                      <a:pt x="5611" y="1191"/>
                    </a:lnTo>
                    <a:lnTo>
                      <a:pt x="5101" y="1002"/>
                    </a:lnTo>
                    <a:lnTo>
                      <a:pt x="4572" y="832"/>
                    </a:lnTo>
                    <a:lnTo>
                      <a:pt x="4025" y="662"/>
                    </a:lnTo>
                    <a:lnTo>
                      <a:pt x="3439" y="511"/>
                    </a:lnTo>
                    <a:lnTo>
                      <a:pt x="2872" y="360"/>
                    </a:lnTo>
                    <a:lnTo>
                      <a:pt x="2287" y="265"/>
                    </a:lnTo>
                    <a:lnTo>
                      <a:pt x="1720" y="171"/>
                    </a:lnTo>
                    <a:lnTo>
                      <a:pt x="1172" y="133"/>
                    </a:lnTo>
                    <a:lnTo>
                      <a:pt x="643" y="114"/>
                    </a:lnTo>
                    <a:lnTo>
                      <a:pt x="398" y="133"/>
                    </a:lnTo>
                    <a:lnTo>
                      <a:pt x="152" y="152"/>
                    </a:lnTo>
                    <a:lnTo>
                      <a:pt x="77" y="171"/>
                    </a:lnTo>
                    <a:lnTo>
                      <a:pt x="20" y="227"/>
                    </a:lnTo>
                    <a:lnTo>
                      <a:pt x="1" y="284"/>
                    </a:lnTo>
                    <a:lnTo>
                      <a:pt x="1" y="360"/>
                    </a:lnTo>
                    <a:lnTo>
                      <a:pt x="20" y="416"/>
                    </a:lnTo>
                    <a:lnTo>
                      <a:pt x="58" y="473"/>
                    </a:lnTo>
                    <a:lnTo>
                      <a:pt x="114" y="492"/>
                    </a:lnTo>
                    <a:lnTo>
                      <a:pt x="190" y="511"/>
                    </a:lnTo>
                    <a:lnTo>
                      <a:pt x="435" y="473"/>
                    </a:lnTo>
                    <a:lnTo>
                      <a:pt x="1248" y="473"/>
                    </a:lnTo>
                    <a:lnTo>
                      <a:pt x="1833" y="548"/>
                    </a:lnTo>
                    <a:lnTo>
                      <a:pt x="2419" y="643"/>
                    </a:lnTo>
                    <a:lnTo>
                      <a:pt x="3023" y="775"/>
                    </a:lnTo>
                    <a:lnTo>
                      <a:pt x="3628" y="926"/>
                    </a:lnTo>
                    <a:lnTo>
                      <a:pt x="4232" y="1096"/>
                    </a:lnTo>
                    <a:lnTo>
                      <a:pt x="4799" y="1266"/>
                    </a:lnTo>
                    <a:lnTo>
                      <a:pt x="5347" y="1455"/>
                    </a:lnTo>
                    <a:lnTo>
                      <a:pt x="5838" y="1644"/>
                    </a:lnTo>
                    <a:lnTo>
                      <a:pt x="6688" y="1984"/>
                    </a:lnTo>
                    <a:lnTo>
                      <a:pt x="7255" y="2230"/>
                    </a:lnTo>
                    <a:lnTo>
                      <a:pt x="7481" y="2324"/>
                    </a:lnTo>
                    <a:lnTo>
                      <a:pt x="7557" y="2343"/>
                    </a:lnTo>
                    <a:lnTo>
                      <a:pt x="7633" y="2324"/>
                    </a:lnTo>
                    <a:lnTo>
                      <a:pt x="8237" y="2060"/>
                    </a:lnTo>
                    <a:lnTo>
                      <a:pt x="8842" y="1814"/>
                    </a:lnTo>
                    <a:lnTo>
                      <a:pt x="9465" y="1587"/>
                    </a:lnTo>
                    <a:lnTo>
                      <a:pt x="10069" y="1380"/>
                    </a:lnTo>
                    <a:lnTo>
                      <a:pt x="10674" y="1210"/>
                    </a:lnTo>
                    <a:lnTo>
                      <a:pt x="11260" y="1040"/>
                    </a:lnTo>
                    <a:lnTo>
                      <a:pt x="12336" y="775"/>
                    </a:lnTo>
                    <a:lnTo>
                      <a:pt x="13281" y="586"/>
                    </a:lnTo>
                    <a:lnTo>
                      <a:pt x="14018" y="454"/>
                    </a:lnTo>
                    <a:lnTo>
                      <a:pt x="14698" y="360"/>
                    </a:lnTo>
                    <a:lnTo>
                      <a:pt x="14754" y="341"/>
                    </a:lnTo>
                    <a:lnTo>
                      <a:pt x="14811" y="284"/>
                    </a:lnTo>
                    <a:lnTo>
                      <a:pt x="14830" y="227"/>
                    </a:lnTo>
                    <a:lnTo>
                      <a:pt x="14849" y="171"/>
                    </a:lnTo>
                    <a:lnTo>
                      <a:pt x="14830" y="95"/>
                    </a:lnTo>
                    <a:lnTo>
                      <a:pt x="14773" y="38"/>
                    </a:lnTo>
                    <a:lnTo>
                      <a:pt x="14716" y="20"/>
                    </a:lnTo>
                    <a:lnTo>
                      <a:pt x="146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4"/>
              <p:cNvSpPr/>
              <p:nvPr/>
            </p:nvSpPr>
            <p:spPr>
              <a:xfrm>
                <a:off x="5642825" y="1287000"/>
                <a:ext cx="13700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594" extrusionOk="0">
                    <a:moveTo>
                      <a:pt x="302" y="0"/>
                    </a:moveTo>
                    <a:lnTo>
                      <a:pt x="246" y="38"/>
                    </a:lnTo>
                    <a:lnTo>
                      <a:pt x="208" y="95"/>
                    </a:lnTo>
                    <a:lnTo>
                      <a:pt x="189" y="170"/>
                    </a:lnTo>
                    <a:lnTo>
                      <a:pt x="0" y="6404"/>
                    </a:lnTo>
                    <a:lnTo>
                      <a:pt x="0" y="6480"/>
                    </a:lnTo>
                    <a:lnTo>
                      <a:pt x="38" y="6536"/>
                    </a:lnTo>
                    <a:lnTo>
                      <a:pt x="94" y="6574"/>
                    </a:lnTo>
                    <a:lnTo>
                      <a:pt x="170" y="6593"/>
                    </a:lnTo>
                    <a:lnTo>
                      <a:pt x="227" y="6574"/>
                    </a:lnTo>
                    <a:lnTo>
                      <a:pt x="283" y="6536"/>
                    </a:lnTo>
                    <a:lnTo>
                      <a:pt x="321" y="6499"/>
                    </a:lnTo>
                    <a:lnTo>
                      <a:pt x="340" y="6423"/>
                    </a:lnTo>
                    <a:lnTo>
                      <a:pt x="548" y="170"/>
                    </a:lnTo>
                    <a:lnTo>
                      <a:pt x="529" y="114"/>
                    </a:lnTo>
                    <a:lnTo>
                      <a:pt x="491" y="57"/>
                    </a:lnTo>
                    <a:lnTo>
                      <a:pt x="453" y="19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4"/>
              <p:cNvSpPr/>
              <p:nvPr/>
            </p:nvSpPr>
            <p:spPr>
              <a:xfrm>
                <a:off x="5642825" y="1443325"/>
                <a:ext cx="13700" cy="3504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017" extrusionOk="0">
                    <a:moveTo>
                      <a:pt x="94" y="0"/>
                    </a:moveTo>
                    <a:lnTo>
                      <a:pt x="38" y="38"/>
                    </a:lnTo>
                    <a:lnTo>
                      <a:pt x="0" y="94"/>
                    </a:lnTo>
                    <a:lnTo>
                      <a:pt x="0" y="170"/>
                    </a:lnTo>
                    <a:lnTo>
                      <a:pt x="189" y="13847"/>
                    </a:lnTo>
                    <a:lnTo>
                      <a:pt x="208" y="13903"/>
                    </a:lnTo>
                    <a:lnTo>
                      <a:pt x="246" y="13960"/>
                    </a:lnTo>
                    <a:lnTo>
                      <a:pt x="302" y="13998"/>
                    </a:lnTo>
                    <a:lnTo>
                      <a:pt x="378" y="14017"/>
                    </a:lnTo>
                    <a:lnTo>
                      <a:pt x="434" y="13998"/>
                    </a:lnTo>
                    <a:lnTo>
                      <a:pt x="491" y="13960"/>
                    </a:lnTo>
                    <a:lnTo>
                      <a:pt x="529" y="13903"/>
                    </a:lnTo>
                    <a:lnTo>
                      <a:pt x="548" y="13828"/>
                    </a:lnTo>
                    <a:lnTo>
                      <a:pt x="340" y="170"/>
                    </a:lnTo>
                    <a:lnTo>
                      <a:pt x="321" y="94"/>
                    </a:lnTo>
                    <a:lnTo>
                      <a:pt x="302" y="3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4"/>
              <p:cNvSpPr/>
              <p:nvPr/>
            </p:nvSpPr>
            <p:spPr>
              <a:xfrm>
                <a:off x="5663600" y="1469750"/>
                <a:ext cx="368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5" extrusionOk="0">
                    <a:moveTo>
                      <a:pt x="586" y="1"/>
                    </a:moveTo>
                    <a:lnTo>
                      <a:pt x="435" y="58"/>
                    </a:lnTo>
                    <a:lnTo>
                      <a:pt x="321" y="114"/>
                    </a:lnTo>
                    <a:lnTo>
                      <a:pt x="208" y="209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7"/>
                    </a:lnTo>
                    <a:lnTo>
                      <a:pt x="321" y="1342"/>
                    </a:lnTo>
                    <a:lnTo>
                      <a:pt x="435" y="1418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8"/>
                    </a:lnTo>
                    <a:lnTo>
                      <a:pt x="1152" y="1342"/>
                    </a:lnTo>
                    <a:lnTo>
                      <a:pt x="1247" y="1267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9"/>
                    </a:lnTo>
                    <a:lnTo>
                      <a:pt x="1152" y="114"/>
                    </a:lnTo>
                    <a:lnTo>
                      <a:pt x="1020" y="58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4"/>
              <p:cNvSpPr/>
              <p:nvPr/>
            </p:nvSpPr>
            <p:spPr>
              <a:xfrm>
                <a:off x="5665950" y="1675675"/>
                <a:ext cx="373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lnTo>
                      <a:pt x="605" y="19"/>
                    </a:lnTo>
                    <a:lnTo>
                      <a:pt x="454" y="57"/>
                    </a:lnTo>
                    <a:lnTo>
                      <a:pt x="341" y="132"/>
                    </a:lnTo>
                    <a:lnTo>
                      <a:pt x="227" y="227"/>
                    </a:lnTo>
                    <a:lnTo>
                      <a:pt x="133" y="340"/>
                    </a:lnTo>
                    <a:lnTo>
                      <a:pt x="57" y="453"/>
                    </a:lnTo>
                    <a:lnTo>
                      <a:pt x="20" y="605"/>
                    </a:lnTo>
                    <a:lnTo>
                      <a:pt x="1" y="756"/>
                    </a:lnTo>
                    <a:lnTo>
                      <a:pt x="20" y="888"/>
                    </a:lnTo>
                    <a:lnTo>
                      <a:pt x="57" y="1039"/>
                    </a:lnTo>
                    <a:lnTo>
                      <a:pt x="133" y="1171"/>
                    </a:lnTo>
                    <a:lnTo>
                      <a:pt x="227" y="1266"/>
                    </a:lnTo>
                    <a:lnTo>
                      <a:pt x="341" y="1360"/>
                    </a:lnTo>
                    <a:lnTo>
                      <a:pt x="454" y="1436"/>
                    </a:lnTo>
                    <a:lnTo>
                      <a:pt x="605" y="1473"/>
                    </a:lnTo>
                    <a:lnTo>
                      <a:pt x="756" y="1492"/>
                    </a:lnTo>
                    <a:lnTo>
                      <a:pt x="888" y="1473"/>
                    </a:lnTo>
                    <a:lnTo>
                      <a:pt x="1040" y="1436"/>
                    </a:lnTo>
                    <a:lnTo>
                      <a:pt x="1153" y="1360"/>
                    </a:lnTo>
                    <a:lnTo>
                      <a:pt x="1266" y="1266"/>
                    </a:lnTo>
                    <a:lnTo>
                      <a:pt x="1361" y="1171"/>
                    </a:lnTo>
                    <a:lnTo>
                      <a:pt x="1436" y="1039"/>
                    </a:lnTo>
                    <a:lnTo>
                      <a:pt x="1474" y="888"/>
                    </a:lnTo>
                    <a:lnTo>
                      <a:pt x="1493" y="756"/>
                    </a:lnTo>
                    <a:lnTo>
                      <a:pt x="1474" y="605"/>
                    </a:lnTo>
                    <a:lnTo>
                      <a:pt x="1436" y="453"/>
                    </a:lnTo>
                    <a:lnTo>
                      <a:pt x="1361" y="340"/>
                    </a:lnTo>
                    <a:lnTo>
                      <a:pt x="1266" y="227"/>
                    </a:lnTo>
                    <a:lnTo>
                      <a:pt x="1153" y="132"/>
                    </a:lnTo>
                    <a:lnTo>
                      <a:pt x="1040" y="57"/>
                    </a:lnTo>
                    <a:lnTo>
                      <a:pt x="888" y="1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4"/>
              <p:cNvSpPr/>
              <p:nvPr/>
            </p:nvSpPr>
            <p:spPr>
              <a:xfrm>
                <a:off x="5668325" y="1775775"/>
                <a:ext cx="368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94" extrusionOk="0">
                    <a:moveTo>
                      <a:pt x="737" y="1"/>
                    </a:moveTo>
                    <a:lnTo>
                      <a:pt x="586" y="20"/>
                    </a:lnTo>
                    <a:lnTo>
                      <a:pt x="435" y="57"/>
                    </a:lnTo>
                    <a:lnTo>
                      <a:pt x="321" y="133"/>
                    </a:lnTo>
                    <a:lnTo>
                      <a:pt x="208" y="227"/>
                    </a:lnTo>
                    <a:lnTo>
                      <a:pt x="113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40"/>
                    </a:lnTo>
                    <a:lnTo>
                      <a:pt x="113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8"/>
                    </a:lnTo>
                    <a:lnTo>
                      <a:pt x="586" y="1474"/>
                    </a:lnTo>
                    <a:lnTo>
                      <a:pt x="737" y="1493"/>
                    </a:lnTo>
                    <a:lnTo>
                      <a:pt x="888" y="1474"/>
                    </a:lnTo>
                    <a:lnTo>
                      <a:pt x="1020" y="1418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40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27"/>
                    </a:lnTo>
                    <a:lnTo>
                      <a:pt x="1152" y="133"/>
                    </a:lnTo>
                    <a:lnTo>
                      <a:pt x="1020" y="57"/>
                    </a:lnTo>
                    <a:lnTo>
                      <a:pt x="888" y="20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4"/>
              <p:cNvSpPr/>
              <p:nvPr/>
            </p:nvSpPr>
            <p:spPr>
              <a:xfrm>
                <a:off x="5663600" y="1574600"/>
                <a:ext cx="368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4" extrusionOk="0">
                    <a:moveTo>
                      <a:pt x="737" y="1"/>
                    </a:moveTo>
                    <a:lnTo>
                      <a:pt x="586" y="19"/>
                    </a:lnTo>
                    <a:lnTo>
                      <a:pt x="435" y="57"/>
                    </a:lnTo>
                    <a:lnTo>
                      <a:pt x="321" y="114"/>
                    </a:lnTo>
                    <a:lnTo>
                      <a:pt x="208" y="208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7"/>
                    </a:lnTo>
                    <a:lnTo>
                      <a:pt x="0" y="888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7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7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8"/>
                    </a:lnTo>
                    <a:lnTo>
                      <a:pt x="1474" y="737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8"/>
                    </a:lnTo>
                    <a:lnTo>
                      <a:pt x="1152" y="114"/>
                    </a:lnTo>
                    <a:lnTo>
                      <a:pt x="1020" y="57"/>
                    </a:lnTo>
                    <a:lnTo>
                      <a:pt x="888" y="19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4"/>
              <p:cNvSpPr/>
              <p:nvPr/>
            </p:nvSpPr>
            <p:spPr>
              <a:xfrm>
                <a:off x="5443050" y="1784750"/>
                <a:ext cx="4486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7947" h="3911" extrusionOk="0">
                    <a:moveTo>
                      <a:pt x="8369" y="1"/>
                    </a:moveTo>
                    <a:lnTo>
                      <a:pt x="8312" y="20"/>
                    </a:lnTo>
                    <a:lnTo>
                      <a:pt x="8255" y="38"/>
                    </a:lnTo>
                    <a:lnTo>
                      <a:pt x="8218" y="76"/>
                    </a:lnTo>
                    <a:lnTo>
                      <a:pt x="8199" y="133"/>
                    </a:lnTo>
                    <a:lnTo>
                      <a:pt x="7349" y="3344"/>
                    </a:lnTo>
                    <a:lnTo>
                      <a:pt x="189" y="2626"/>
                    </a:lnTo>
                    <a:lnTo>
                      <a:pt x="114" y="2645"/>
                    </a:lnTo>
                    <a:lnTo>
                      <a:pt x="57" y="2664"/>
                    </a:lnTo>
                    <a:lnTo>
                      <a:pt x="19" y="2721"/>
                    </a:lnTo>
                    <a:lnTo>
                      <a:pt x="0" y="2796"/>
                    </a:lnTo>
                    <a:lnTo>
                      <a:pt x="0" y="2853"/>
                    </a:lnTo>
                    <a:lnTo>
                      <a:pt x="38" y="2910"/>
                    </a:lnTo>
                    <a:lnTo>
                      <a:pt x="95" y="2966"/>
                    </a:lnTo>
                    <a:lnTo>
                      <a:pt x="152" y="2985"/>
                    </a:lnTo>
                    <a:lnTo>
                      <a:pt x="7462" y="3703"/>
                    </a:lnTo>
                    <a:lnTo>
                      <a:pt x="7519" y="3703"/>
                    </a:lnTo>
                    <a:lnTo>
                      <a:pt x="7575" y="3665"/>
                    </a:lnTo>
                    <a:lnTo>
                      <a:pt x="7613" y="3628"/>
                    </a:lnTo>
                    <a:lnTo>
                      <a:pt x="7651" y="3571"/>
                    </a:lnTo>
                    <a:lnTo>
                      <a:pt x="8331" y="983"/>
                    </a:lnTo>
                    <a:lnTo>
                      <a:pt x="8822" y="3760"/>
                    </a:lnTo>
                    <a:lnTo>
                      <a:pt x="8841" y="3817"/>
                    </a:lnTo>
                    <a:lnTo>
                      <a:pt x="8879" y="3873"/>
                    </a:lnTo>
                    <a:lnTo>
                      <a:pt x="8936" y="3892"/>
                    </a:lnTo>
                    <a:lnTo>
                      <a:pt x="8992" y="3911"/>
                    </a:lnTo>
                    <a:lnTo>
                      <a:pt x="9011" y="3911"/>
                    </a:lnTo>
                    <a:lnTo>
                      <a:pt x="17795" y="3023"/>
                    </a:lnTo>
                    <a:lnTo>
                      <a:pt x="17852" y="3004"/>
                    </a:lnTo>
                    <a:lnTo>
                      <a:pt x="17908" y="2948"/>
                    </a:lnTo>
                    <a:lnTo>
                      <a:pt x="17927" y="2891"/>
                    </a:lnTo>
                    <a:lnTo>
                      <a:pt x="17946" y="2834"/>
                    </a:lnTo>
                    <a:lnTo>
                      <a:pt x="17927" y="2759"/>
                    </a:lnTo>
                    <a:lnTo>
                      <a:pt x="17889" y="2702"/>
                    </a:lnTo>
                    <a:lnTo>
                      <a:pt x="17814" y="2683"/>
                    </a:lnTo>
                    <a:lnTo>
                      <a:pt x="17757" y="2664"/>
                    </a:lnTo>
                    <a:lnTo>
                      <a:pt x="9124" y="3552"/>
                    </a:lnTo>
                    <a:lnTo>
                      <a:pt x="8539" y="152"/>
                    </a:lnTo>
                    <a:lnTo>
                      <a:pt x="8520" y="95"/>
                    </a:lnTo>
                    <a:lnTo>
                      <a:pt x="8482" y="57"/>
                    </a:lnTo>
                    <a:lnTo>
                      <a:pt x="8425" y="20"/>
                    </a:lnTo>
                    <a:lnTo>
                      <a:pt x="836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4"/>
              <p:cNvSpPr/>
              <p:nvPr/>
            </p:nvSpPr>
            <p:spPr>
              <a:xfrm>
                <a:off x="5087450" y="1382875"/>
                <a:ext cx="19410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8539" extrusionOk="0">
                    <a:moveTo>
                      <a:pt x="2418" y="0"/>
                    </a:moveTo>
                    <a:lnTo>
                      <a:pt x="0" y="2682"/>
                    </a:lnTo>
                    <a:lnTo>
                      <a:pt x="4534" y="8538"/>
                    </a:lnTo>
                    <a:lnTo>
                      <a:pt x="7764" y="6121"/>
                    </a:lnTo>
                    <a:lnTo>
                      <a:pt x="2418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4"/>
              <p:cNvSpPr/>
              <p:nvPr/>
            </p:nvSpPr>
            <p:spPr>
              <a:xfrm>
                <a:off x="5152150" y="1395150"/>
                <a:ext cx="125150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5441" extrusionOk="0">
                    <a:moveTo>
                      <a:pt x="113" y="0"/>
                    </a:moveTo>
                    <a:lnTo>
                      <a:pt x="57" y="38"/>
                    </a:lnTo>
                    <a:lnTo>
                      <a:pt x="0" y="95"/>
                    </a:lnTo>
                    <a:lnTo>
                      <a:pt x="0" y="151"/>
                    </a:lnTo>
                    <a:lnTo>
                      <a:pt x="0" y="227"/>
                    </a:lnTo>
                    <a:lnTo>
                      <a:pt x="38" y="284"/>
                    </a:lnTo>
                    <a:lnTo>
                      <a:pt x="4704" y="5384"/>
                    </a:lnTo>
                    <a:lnTo>
                      <a:pt x="4760" y="5441"/>
                    </a:lnTo>
                    <a:lnTo>
                      <a:pt x="4893" y="5441"/>
                    </a:lnTo>
                    <a:lnTo>
                      <a:pt x="4949" y="5403"/>
                    </a:lnTo>
                    <a:lnTo>
                      <a:pt x="4987" y="5346"/>
                    </a:lnTo>
                    <a:lnTo>
                      <a:pt x="5006" y="5289"/>
                    </a:lnTo>
                    <a:lnTo>
                      <a:pt x="5006" y="5214"/>
                    </a:lnTo>
                    <a:lnTo>
                      <a:pt x="4968" y="5157"/>
                    </a:lnTo>
                    <a:lnTo>
                      <a:pt x="302" y="5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4"/>
              <p:cNvSpPr/>
              <p:nvPr/>
            </p:nvSpPr>
            <p:spPr>
              <a:xfrm>
                <a:off x="5884600" y="1293125"/>
                <a:ext cx="29300" cy="2083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332" extrusionOk="0">
                    <a:moveTo>
                      <a:pt x="945" y="1"/>
                    </a:moveTo>
                    <a:lnTo>
                      <a:pt x="889" y="39"/>
                    </a:lnTo>
                    <a:lnTo>
                      <a:pt x="851" y="95"/>
                    </a:lnTo>
                    <a:lnTo>
                      <a:pt x="832" y="152"/>
                    </a:lnTo>
                    <a:lnTo>
                      <a:pt x="1" y="8143"/>
                    </a:lnTo>
                    <a:lnTo>
                      <a:pt x="1" y="8218"/>
                    </a:lnTo>
                    <a:lnTo>
                      <a:pt x="39" y="8275"/>
                    </a:lnTo>
                    <a:lnTo>
                      <a:pt x="95" y="8313"/>
                    </a:lnTo>
                    <a:lnTo>
                      <a:pt x="152" y="8332"/>
                    </a:lnTo>
                    <a:lnTo>
                      <a:pt x="171" y="8332"/>
                    </a:lnTo>
                    <a:lnTo>
                      <a:pt x="246" y="8313"/>
                    </a:lnTo>
                    <a:lnTo>
                      <a:pt x="284" y="8294"/>
                    </a:lnTo>
                    <a:lnTo>
                      <a:pt x="322" y="8237"/>
                    </a:lnTo>
                    <a:lnTo>
                      <a:pt x="341" y="8180"/>
                    </a:lnTo>
                    <a:lnTo>
                      <a:pt x="1172" y="190"/>
                    </a:lnTo>
                    <a:lnTo>
                      <a:pt x="1172" y="133"/>
                    </a:lnTo>
                    <a:lnTo>
                      <a:pt x="1134" y="58"/>
                    </a:lnTo>
                    <a:lnTo>
                      <a:pt x="1078" y="20"/>
                    </a:lnTo>
                    <a:lnTo>
                      <a:pt x="10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4"/>
              <p:cNvSpPr/>
              <p:nvPr/>
            </p:nvSpPr>
            <p:spPr>
              <a:xfrm>
                <a:off x="5466650" y="1248750"/>
                <a:ext cx="3192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2771" h="5649" extrusionOk="0">
                    <a:moveTo>
                      <a:pt x="6405" y="737"/>
                    </a:moveTo>
                    <a:lnTo>
                      <a:pt x="6575" y="756"/>
                    </a:lnTo>
                    <a:lnTo>
                      <a:pt x="6745" y="813"/>
                    </a:lnTo>
                    <a:lnTo>
                      <a:pt x="6877" y="888"/>
                    </a:lnTo>
                    <a:lnTo>
                      <a:pt x="7009" y="1001"/>
                    </a:lnTo>
                    <a:lnTo>
                      <a:pt x="7123" y="1134"/>
                    </a:lnTo>
                    <a:lnTo>
                      <a:pt x="7198" y="1285"/>
                    </a:lnTo>
                    <a:lnTo>
                      <a:pt x="7236" y="1455"/>
                    </a:lnTo>
                    <a:lnTo>
                      <a:pt x="7255" y="1625"/>
                    </a:lnTo>
                    <a:lnTo>
                      <a:pt x="7236" y="1795"/>
                    </a:lnTo>
                    <a:lnTo>
                      <a:pt x="7179" y="1965"/>
                    </a:lnTo>
                    <a:lnTo>
                      <a:pt x="7085" y="2097"/>
                    </a:lnTo>
                    <a:lnTo>
                      <a:pt x="6990" y="2229"/>
                    </a:lnTo>
                    <a:lnTo>
                      <a:pt x="6858" y="2324"/>
                    </a:lnTo>
                    <a:lnTo>
                      <a:pt x="6707" y="2399"/>
                    </a:lnTo>
                    <a:lnTo>
                      <a:pt x="6537" y="2456"/>
                    </a:lnTo>
                    <a:lnTo>
                      <a:pt x="6367" y="2475"/>
                    </a:lnTo>
                    <a:lnTo>
                      <a:pt x="6197" y="2456"/>
                    </a:lnTo>
                    <a:lnTo>
                      <a:pt x="6027" y="2399"/>
                    </a:lnTo>
                    <a:lnTo>
                      <a:pt x="5895" y="2305"/>
                    </a:lnTo>
                    <a:lnTo>
                      <a:pt x="5762" y="2210"/>
                    </a:lnTo>
                    <a:lnTo>
                      <a:pt x="5649" y="2078"/>
                    </a:lnTo>
                    <a:lnTo>
                      <a:pt x="5574" y="1927"/>
                    </a:lnTo>
                    <a:lnTo>
                      <a:pt x="5536" y="1757"/>
                    </a:lnTo>
                    <a:lnTo>
                      <a:pt x="5517" y="1587"/>
                    </a:lnTo>
                    <a:lnTo>
                      <a:pt x="5536" y="1417"/>
                    </a:lnTo>
                    <a:lnTo>
                      <a:pt x="5592" y="1247"/>
                    </a:lnTo>
                    <a:lnTo>
                      <a:pt x="5687" y="1096"/>
                    </a:lnTo>
                    <a:lnTo>
                      <a:pt x="5781" y="983"/>
                    </a:lnTo>
                    <a:lnTo>
                      <a:pt x="5914" y="869"/>
                    </a:lnTo>
                    <a:lnTo>
                      <a:pt x="6065" y="794"/>
                    </a:lnTo>
                    <a:lnTo>
                      <a:pt x="6235" y="756"/>
                    </a:lnTo>
                    <a:lnTo>
                      <a:pt x="6405" y="737"/>
                    </a:lnTo>
                    <a:close/>
                    <a:moveTo>
                      <a:pt x="6140" y="0"/>
                    </a:moveTo>
                    <a:lnTo>
                      <a:pt x="5857" y="38"/>
                    </a:lnTo>
                    <a:lnTo>
                      <a:pt x="5555" y="114"/>
                    </a:lnTo>
                    <a:lnTo>
                      <a:pt x="5404" y="151"/>
                    </a:lnTo>
                    <a:lnTo>
                      <a:pt x="5271" y="227"/>
                    </a:lnTo>
                    <a:lnTo>
                      <a:pt x="5139" y="302"/>
                    </a:lnTo>
                    <a:lnTo>
                      <a:pt x="5007" y="397"/>
                    </a:lnTo>
                    <a:lnTo>
                      <a:pt x="4894" y="510"/>
                    </a:lnTo>
                    <a:lnTo>
                      <a:pt x="4780" y="624"/>
                    </a:lnTo>
                    <a:lnTo>
                      <a:pt x="4705" y="775"/>
                    </a:lnTo>
                    <a:lnTo>
                      <a:pt x="4629" y="926"/>
                    </a:lnTo>
                    <a:lnTo>
                      <a:pt x="4572" y="1115"/>
                    </a:lnTo>
                    <a:lnTo>
                      <a:pt x="4535" y="1304"/>
                    </a:lnTo>
                    <a:lnTo>
                      <a:pt x="4516" y="1511"/>
                    </a:lnTo>
                    <a:lnTo>
                      <a:pt x="4516" y="1719"/>
                    </a:lnTo>
                    <a:lnTo>
                      <a:pt x="4535" y="1908"/>
                    </a:lnTo>
                    <a:lnTo>
                      <a:pt x="4572" y="2097"/>
                    </a:lnTo>
                    <a:lnTo>
                      <a:pt x="4648" y="2437"/>
                    </a:lnTo>
                    <a:lnTo>
                      <a:pt x="4761" y="2739"/>
                    </a:lnTo>
                    <a:lnTo>
                      <a:pt x="4856" y="3004"/>
                    </a:lnTo>
                    <a:lnTo>
                      <a:pt x="4969" y="3230"/>
                    </a:lnTo>
                    <a:lnTo>
                      <a:pt x="5026" y="3400"/>
                    </a:lnTo>
                    <a:lnTo>
                      <a:pt x="5064" y="3514"/>
                    </a:lnTo>
                    <a:lnTo>
                      <a:pt x="5045" y="3533"/>
                    </a:lnTo>
                    <a:lnTo>
                      <a:pt x="5026" y="3552"/>
                    </a:lnTo>
                    <a:lnTo>
                      <a:pt x="4912" y="3570"/>
                    </a:lnTo>
                    <a:lnTo>
                      <a:pt x="4761" y="3589"/>
                    </a:lnTo>
                    <a:lnTo>
                      <a:pt x="4554" y="3589"/>
                    </a:lnTo>
                    <a:lnTo>
                      <a:pt x="3401" y="3533"/>
                    </a:lnTo>
                    <a:lnTo>
                      <a:pt x="2740" y="3533"/>
                    </a:lnTo>
                    <a:lnTo>
                      <a:pt x="2400" y="3552"/>
                    </a:lnTo>
                    <a:lnTo>
                      <a:pt x="2079" y="3570"/>
                    </a:lnTo>
                    <a:lnTo>
                      <a:pt x="1777" y="3608"/>
                    </a:lnTo>
                    <a:lnTo>
                      <a:pt x="1493" y="3684"/>
                    </a:lnTo>
                    <a:lnTo>
                      <a:pt x="1248" y="3759"/>
                    </a:lnTo>
                    <a:lnTo>
                      <a:pt x="1134" y="3816"/>
                    </a:lnTo>
                    <a:lnTo>
                      <a:pt x="1040" y="3873"/>
                    </a:lnTo>
                    <a:lnTo>
                      <a:pt x="870" y="4005"/>
                    </a:lnTo>
                    <a:lnTo>
                      <a:pt x="719" y="4137"/>
                    </a:lnTo>
                    <a:lnTo>
                      <a:pt x="587" y="4269"/>
                    </a:lnTo>
                    <a:lnTo>
                      <a:pt x="473" y="4383"/>
                    </a:lnTo>
                    <a:lnTo>
                      <a:pt x="284" y="4647"/>
                    </a:lnTo>
                    <a:lnTo>
                      <a:pt x="171" y="4874"/>
                    </a:lnTo>
                    <a:lnTo>
                      <a:pt x="77" y="5082"/>
                    </a:lnTo>
                    <a:lnTo>
                      <a:pt x="39" y="5233"/>
                    </a:lnTo>
                    <a:lnTo>
                      <a:pt x="1" y="5384"/>
                    </a:lnTo>
                    <a:lnTo>
                      <a:pt x="6291" y="5497"/>
                    </a:lnTo>
                    <a:lnTo>
                      <a:pt x="12771" y="5648"/>
                    </a:lnTo>
                    <a:lnTo>
                      <a:pt x="12714" y="5497"/>
                    </a:lnTo>
                    <a:lnTo>
                      <a:pt x="12657" y="5346"/>
                    </a:lnTo>
                    <a:lnTo>
                      <a:pt x="12544" y="5138"/>
                    </a:lnTo>
                    <a:lnTo>
                      <a:pt x="12393" y="4893"/>
                    </a:lnTo>
                    <a:lnTo>
                      <a:pt x="12185" y="4628"/>
                    </a:lnTo>
                    <a:lnTo>
                      <a:pt x="11921" y="4364"/>
                    </a:lnTo>
                    <a:lnTo>
                      <a:pt x="11770" y="4232"/>
                    </a:lnTo>
                    <a:lnTo>
                      <a:pt x="11600" y="4099"/>
                    </a:lnTo>
                    <a:lnTo>
                      <a:pt x="11505" y="4024"/>
                    </a:lnTo>
                    <a:lnTo>
                      <a:pt x="11411" y="3986"/>
                    </a:lnTo>
                    <a:lnTo>
                      <a:pt x="11165" y="3892"/>
                    </a:lnTo>
                    <a:lnTo>
                      <a:pt x="10901" y="3816"/>
                    </a:lnTo>
                    <a:lnTo>
                      <a:pt x="10598" y="3778"/>
                    </a:lnTo>
                    <a:lnTo>
                      <a:pt x="10277" y="3759"/>
                    </a:lnTo>
                    <a:lnTo>
                      <a:pt x="9956" y="3741"/>
                    </a:lnTo>
                    <a:lnTo>
                      <a:pt x="9295" y="3741"/>
                    </a:lnTo>
                    <a:lnTo>
                      <a:pt x="8672" y="3759"/>
                    </a:lnTo>
                    <a:lnTo>
                      <a:pt x="8143" y="3759"/>
                    </a:lnTo>
                    <a:lnTo>
                      <a:pt x="7935" y="3741"/>
                    </a:lnTo>
                    <a:lnTo>
                      <a:pt x="7765" y="3703"/>
                    </a:lnTo>
                    <a:lnTo>
                      <a:pt x="7652" y="3646"/>
                    </a:lnTo>
                    <a:lnTo>
                      <a:pt x="7633" y="3608"/>
                    </a:lnTo>
                    <a:lnTo>
                      <a:pt x="7614" y="3570"/>
                    </a:lnTo>
                    <a:lnTo>
                      <a:pt x="7595" y="3476"/>
                    </a:lnTo>
                    <a:lnTo>
                      <a:pt x="7614" y="3400"/>
                    </a:lnTo>
                    <a:lnTo>
                      <a:pt x="7633" y="3306"/>
                    </a:lnTo>
                    <a:lnTo>
                      <a:pt x="7670" y="3193"/>
                    </a:lnTo>
                    <a:lnTo>
                      <a:pt x="7784" y="2985"/>
                    </a:lnTo>
                    <a:lnTo>
                      <a:pt x="7897" y="2739"/>
                    </a:lnTo>
                    <a:lnTo>
                      <a:pt x="8029" y="2456"/>
                    </a:lnTo>
                    <a:lnTo>
                      <a:pt x="8143" y="2135"/>
                    </a:lnTo>
                    <a:lnTo>
                      <a:pt x="8180" y="1965"/>
                    </a:lnTo>
                    <a:lnTo>
                      <a:pt x="8218" y="1795"/>
                    </a:lnTo>
                    <a:lnTo>
                      <a:pt x="8218" y="1587"/>
                    </a:lnTo>
                    <a:lnTo>
                      <a:pt x="8218" y="1379"/>
                    </a:lnTo>
                    <a:lnTo>
                      <a:pt x="8199" y="1190"/>
                    </a:lnTo>
                    <a:lnTo>
                      <a:pt x="8143" y="1001"/>
                    </a:lnTo>
                    <a:lnTo>
                      <a:pt x="8086" y="831"/>
                    </a:lnTo>
                    <a:lnTo>
                      <a:pt x="7992" y="699"/>
                    </a:lnTo>
                    <a:lnTo>
                      <a:pt x="7897" y="567"/>
                    </a:lnTo>
                    <a:lnTo>
                      <a:pt x="7784" y="454"/>
                    </a:lnTo>
                    <a:lnTo>
                      <a:pt x="7670" y="359"/>
                    </a:lnTo>
                    <a:lnTo>
                      <a:pt x="7538" y="265"/>
                    </a:lnTo>
                    <a:lnTo>
                      <a:pt x="7387" y="208"/>
                    </a:lnTo>
                    <a:lnTo>
                      <a:pt x="7255" y="151"/>
                    </a:lnTo>
                    <a:lnTo>
                      <a:pt x="6953" y="57"/>
                    </a:lnTo>
                    <a:lnTo>
                      <a:pt x="6669" y="19"/>
                    </a:lnTo>
                    <a:lnTo>
                      <a:pt x="6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4"/>
              <p:cNvSpPr/>
              <p:nvPr/>
            </p:nvSpPr>
            <p:spPr>
              <a:xfrm>
                <a:off x="5420850" y="1367275"/>
                <a:ext cx="409950" cy="573825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22953" extrusionOk="0">
                    <a:moveTo>
                      <a:pt x="775" y="1"/>
                    </a:moveTo>
                    <a:lnTo>
                      <a:pt x="624" y="20"/>
                    </a:lnTo>
                    <a:lnTo>
                      <a:pt x="473" y="57"/>
                    </a:lnTo>
                    <a:lnTo>
                      <a:pt x="341" y="133"/>
                    </a:lnTo>
                    <a:lnTo>
                      <a:pt x="227" y="227"/>
                    </a:lnTo>
                    <a:lnTo>
                      <a:pt x="133" y="341"/>
                    </a:lnTo>
                    <a:lnTo>
                      <a:pt x="57" y="473"/>
                    </a:lnTo>
                    <a:lnTo>
                      <a:pt x="19" y="624"/>
                    </a:lnTo>
                    <a:lnTo>
                      <a:pt x="1" y="775"/>
                    </a:lnTo>
                    <a:lnTo>
                      <a:pt x="208" y="21781"/>
                    </a:lnTo>
                    <a:lnTo>
                      <a:pt x="227" y="21932"/>
                    </a:lnTo>
                    <a:lnTo>
                      <a:pt x="265" y="22065"/>
                    </a:lnTo>
                    <a:lnTo>
                      <a:pt x="341" y="22197"/>
                    </a:lnTo>
                    <a:lnTo>
                      <a:pt x="435" y="22310"/>
                    </a:lnTo>
                    <a:lnTo>
                      <a:pt x="548" y="22405"/>
                    </a:lnTo>
                    <a:lnTo>
                      <a:pt x="662" y="22480"/>
                    </a:lnTo>
                    <a:lnTo>
                      <a:pt x="813" y="22518"/>
                    </a:lnTo>
                    <a:lnTo>
                      <a:pt x="964" y="22537"/>
                    </a:lnTo>
                    <a:lnTo>
                      <a:pt x="15547" y="22952"/>
                    </a:lnTo>
                    <a:lnTo>
                      <a:pt x="15698" y="22952"/>
                    </a:lnTo>
                    <a:lnTo>
                      <a:pt x="15850" y="22896"/>
                    </a:lnTo>
                    <a:lnTo>
                      <a:pt x="15982" y="22839"/>
                    </a:lnTo>
                    <a:lnTo>
                      <a:pt x="16095" y="22745"/>
                    </a:lnTo>
                    <a:lnTo>
                      <a:pt x="16190" y="22631"/>
                    </a:lnTo>
                    <a:lnTo>
                      <a:pt x="16265" y="22499"/>
                    </a:lnTo>
                    <a:lnTo>
                      <a:pt x="16322" y="22348"/>
                    </a:lnTo>
                    <a:lnTo>
                      <a:pt x="16322" y="22197"/>
                    </a:lnTo>
                    <a:lnTo>
                      <a:pt x="16397" y="889"/>
                    </a:lnTo>
                    <a:lnTo>
                      <a:pt x="16378" y="719"/>
                    </a:lnTo>
                    <a:lnTo>
                      <a:pt x="16341" y="586"/>
                    </a:lnTo>
                    <a:lnTo>
                      <a:pt x="16265" y="454"/>
                    </a:lnTo>
                    <a:lnTo>
                      <a:pt x="16171" y="341"/>
                    </a:lnTo>
                    <a:lnTo>
                      <a:pt x="16057" y="246"/>
                    </a:lnTo>
                    <a:lnTo>
                      <a:pt x="15925" y="171"/>
                    </a:lnTo>
                    <a:lnTo>
                      <a:pt x="15793" y="133"/>
                    </a:lnTo>
                    <a:lnTo>
                      <a:pt x="15623" y="114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4"/>
              <p:cNvSpPr/>
              <p:nvPr/>
            </p:nvSpPr>
            <p:spPr>
              <a:xfrm>
                <a:off x="5560175" y="1643075"/>
                <a:ext cx="536500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6122" extrusionOk="0">
                    <a:moveTo>
                      <a:pt x="15207" y="1"/>
                    </a:moveTo>
                    <a:lnTo>
                      <a:pt x="340" y="870"/>
                    </a:lnTo>
                    <a:lnTo>
                      <a:pt x="0" y="5668"/>
                    </a:lnTo>
                    <a:lnTo>
                      <a:pt x="813" y="5743"/>
                    </a:lnTo>
                    <a:lnTo>
                      <a:pt x="2966" y="5876"/>
                    </a:lnTo>
                    <a:lnTo>
                      <a:pt x="4421" y="5951"/>
                    </a:lnTo>
                    <a:lnTo>
                      <a:pt x="6064" y="6027"/>
                    </a:lnTo>
                    <a:lnTo>
                      <a:pt x="7840" y="6083"/>
                    </a:lnTo>
                    <a:lnTo>
                      <a:pt x="9691" y="6121"/>
                    </a:lnTo>
                    <a:lnTo>
                      <a:pt x="11580" y="6121"/>
                    </a:lnTo>
                    <a:lnTo>
                      <a:pt x="12524" y="6102"/>
                    </a:lnTo>
                    <a:lnTo>
                      <a:pt x="13450" y="6083"/>
                    </a:lnTo>
                    <a:lnTo>
                      <a:pt x="14357" y="6046"/>
                    </a:lnTo>
                    <a:lnTo>
                      <a:pt x="15245" y="5989"/>
                    </a:lnTo>
                    <a:lnTo>
                      <a:pt x="16114" y="5932"/>
                    </a:lnTo>
                    <a:lnTo>
                      <a:pt x="16926" y="5838"/>
                    </a:lnTo>
                    <a:lnTo>
                      <a:pt x="17719" y="5743"/>
                    </a:lnTo>
                    <a:lnTo>
                      <a:pt x="18437" y="5630"/>
                    </a:lnTo>
                    <a:lnTo>
                      <a:pt x="19117" y="5498"/>
                    </a:lnTo>
                    <a:lnTo>
                      <a:pt x="19741" y="5328"/>
                    </a:lnTo>
                    <a:lnTo>
                      <a:pt x="20288" y="5158"/>
                    </a:lnTo>
                    <a:lnTo>
                      <a:pt x="20534" y="5063"/>
                    </a:lnTo>
                    <a:lnTo>
                      <a:pt x="20761" y="4950"/>
                    </a:lnTo>
                    <a:lnTo>
                      <a:pt x="20968" y="4855"/>
                    </a:lnTo>
                    <a:lnTo>
                      <a:pt x="21157" y="4742"/>
                    </a:lnTo>
                    <a:lnTo>
                      <a:pt x="21308" y="4610"/>
                    </a:lnTo>
                    <a:lnTo>
                      <a:pt x="21460" y="4497"/>
                    </a:lnTo>
                    <a:lnTo>
                      <a:pt x="15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4"/>
              <p:cNvSpPr/>
              <p:nvPr/>
            </p:nvSpPr>
            <p:spPr>
              <a:xfrm>
                <a:off x="5382600" y="1567050"/>
                <a:ext cx="1889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9144" extrusionOk="0">
                    <a:moveTo>
                      <a:pt x="2551" y="0"/>
                    </a:moveTo>
                    <a:lnTo>
                      <a:pt x="2400" y="19"/>
                    </a:lnTo>
                    <a:lnTo>
                      <a:pt x="2267" y="57"/>
                    </a:lnTo>
                    <a:lnTo>
                      <a:pt x="2230" y="76"/>
                    </a:lnTo>
                    <a:lnTo>
                      <a:pt x="2211" y="114"/>
                    </a:lnTo>
                    <a:lnTo>
                      <a:pt x="2211" y="170"/>
                    </a:lnTo>
                    <a:lnTo>
                      <a:pt x="2211" y="227"/>
                    </a:lnTo>
                    <a:lnTo>
                      <a:pt x="2248" y="359"/>
                    </a:lnTo>
                    <a:lnTo>
                      <a:pt x="2324" y="510"/>
                    </a:lnTo>
                    <a:lnTo>
                      <a:pt x="2437" y="680"/>
                    </a:lnTo>
                    <a:lnTo>
                      <a:pt x="2588" y="869"/>
                    </a:lnTo>
                    <a:lnTo>
                      <a:pt x="2740" y="1077"/>
                    </a:lnTo>
                    <a:lnTo>
                      <a:pt x="3117" y="1474"/>
                    </a:lnTo>
                    <a:lnTo>
                      <a:pt x="3495" y="1870"/>
                    </a:lnTo>
                    <a:lnTo>
                      <a:pt x="3816" y="2192"/>
                    </a:lnTo>
                    <a:lnTo>
                      <a:pt x="4137" y="2494"/>
                    </a:lnTo>
                    <a:lnTo>
                      <a:pt x="1946" y="2173"/>
                    </a:lnTo>
                    <a:lnTo>
                      <a:pt x="1927" y="2154"/>
                    </a:lnTo>
                    <a:lnTo>
                      <a:pt x="1908" y="2135"/>
                    </a:lnTo>
                    <a:lnTo>
                      <a:pt x="1852" y="2022"/>
                    </a:lnTo>
                    <a:lnTo>
                      <a:pt x="1738" y="1682"/>
                    </a:lnTo>
                    <a:lnTo>
                      <a:pt x="1625" y="1209"/>
                    </a:lnTo>
                    <a:lnTo>
                      <a:pt x="1549" y="1228"/>
                    </a:lnTo>
                    <a:lnTo>
                      <a:pt x="1455" y="1266"/>
                    </a:lnTo>
                    <a:lnTo>
                      <a:pt x="1342" y="1323"/>
                    </a:lnTo>
                    <a:lnTo>
                      <a:pt x="1228" y="1398"/>
                    </a:lnTo>
                    <a:lnTo>
                      <a:pt x="1115" y="1493"/>
                    </a:lnTo>
                    <a:lnTo>
                      <a:pt x="983" y="1606"/>
                    </a:lnTo>
                    <a:lnTo>
                      <a:pt x="851" y="1738"/>
                    </a:lnTo>
                    <a:lnTo>
                      <a:pt x="718" y="1889"/>
                    </a:lnTo>
                    <a:lnTo>
                      <a:pt x="605" y="2059"/>
                    </a:lnTo>
                    <a:lnTo>
                      <a:pt x="492" y="2229"/>
                    </a:lnTo>
                    <a:lnTo>
                      <a:pt x="416" y="2418"/>
                    </a:lnTo>
                    <a:lnTo>
                      <a:pt x="341" y="2626"/>
                    </a:lnTo>
                    <a:lnTo>
                      <a:pt x="303" y="2834"/>
                    </a:lnTo>
                    <a:lnTo>
                      <a:pt x="284" y="3042"/>
                    </a:lnTo>
                    <a:lnTo>
                      <a:pt x="303" y="3268"/>
                    </a:lnTo>
                    <a:lnTo>
                      <a:pt x="341" y="3514"/>
                    </a:lnTo>
                    <a:lnTo>
                      <a:pt x="246" y="3703"/>
                    </a:lnTo>
                    <a:lnTo>
                      <a:pt x="152" y="3929"/>
                    </a:lnTo>
                    <a:lnTo>
                      <a:pt x="76" y="4213"/>
                    </a:lnTo>
                    <a:lnTo>
                      <a:pt x="38" y="4364"/>
                    </a:lnTo>
                    <a:lnTo>
                      <a:pt x="19" y="4534"/>
                    </a:lnTo>
                    <a:lnTo>
                      <a:pt x="0" y="4704"/>
                    </a:lnTo>
                    <a:lnTo>
                      <a:pt x="0" y="4874"/>
                    </a:lnTo>
                    <a:lnTo>
                      <a:pt x="19" y="5063"/>
                    </a:lnTo>
                    <a:lnTo>
                      <a:pt x="57" y="5233"/>
                    </a:lnTo>
                    <a:lnTo>
                      <a:pt x="133" y="5422"/>
                    </a:lnTo>
                    <a:lnTo>
                      <a:pt x="227" y="5592"/>
                    </a:lnTo>
                    <a:lnTo>
                      <a:pt x="171" y="5781"/>
                    </a:lnTo>
                    <a:lnTo>
                      <a:pt x="133" y="6007"/>
                    </a:lnTo>
                    <a:lnTo>
                      <a:pt x="133" y="6291"/>
                    </a:lnTo>
                    <a:lnTo>
                      <a:pt x="133" y="6442"/>
                    </a:lnTo>
                    <a:lnTo>
                      <a:pt x="152" y="6593"/>
                    </a:lnTo>
                    <a:lnTo>
                      <a:pt x="171" y="6763"/>
                    </a:lnTo>
                    <a:lnTo>
                      <a:pt x="227" y="6952"/>
                    </a:lnTo>
                    <a:lnTo>
                      <a:pt x="284" y="7122"/>
                    </a:lnTo>
                    <a:lnTo>
                      <a:pt x="378" y="7292"/>
                    </a:lnTo>
                    <a:lnTo>
                      <a:pt x="473" y="7462"/>
                    </a:lnTo>
                    <a:lnTo>
                      <a:pt x="605" y="7632"/>
                    </a:lnTo>
                    <a:lnTo>
                      <a:pt x="624" y="7783"/>
                    </a:lnTo>
                    <a:lnTo>
                      <a:pt x="643" y="7934"/>
                    </a:lnTo>
                    <a:lnTo>
                      <a:pt x="681" y="8123"/>
                    </a:lnTo>
                    <a:lnTo>
                      <a:pt x="756" y="8331"/>
                    </a:lnTo>
                    <a:lnTo>
                      <a:pt x="851" y="8558"/>
                    </a:lnTo>
                    <a:lnTo>
                      <a:pt x="926" y="8652"/>
                    </a:lnTo>
                    <a:lnTo>
                      <a:pt x="1021" y="8746"/>
                    </a:lnTo>
                    <a:lnTo>
                      <a:pt x="1115" y="8841"/>
                    </a:lnTo>
                    <a:lnTo>
                      <a:pt x="1228" y="8935"/>
                    </a:lnTo>
                    <a:lnTo>
                      <a:pt x="1379" y="9011"/>
                    </a:lnTo>
                    <a:lnTo>
                      <a:pt x="1606" y="9068"/>
                    </a:lnTo>
                    <a:lnTo>
                      <a:pt x="1871" y="9105"/>
                    </a:lnTo>
                    <a:lnTo>
                      <a:pt x="2192" y="9124"/>
                    </a:lnTo>
                    <a:lnTo>
                      <a:pt x="2570" y="9143"/>
                    </a:lnTo>
                    <a:lnTo>
                      <a:pt x="2966" y="9143"/>
                    </a:lnTo>
                    <a:lnTo>
                      <a:pt x="3816" y="9105"/>
                    </a:lnTo>
                    <a:lnTo>
                      <a:pt x="4742" y="9049"/>
                    </a:lnTo>
                    <a:lnTo>
                      <a:pt x="5630" y="8954"/>
                    </a:lnTo>
                    <a:lnTo>
                      <a:pt x="6442" y="8841"/>
                    </a:lnTo>
                    <a:lnTo>
                      <a:pt x="7122" y="8709"/>
                    </a:lnTo>
                    <a:lnTo>
                      <a:pt x="7557" y="3911"/>
                    </a:lnTo>
                    <a:lnTo>
                      <a:pt x="7122" y="3268"/>
                    </a:lnTo>
                    <a:lnTo>
                      <a:pt x="6631" y="2588"/>
                    </a:lnTo>
                    <a:lnTo>
                      <a:pt x="6008" y="1757"/>
                    </a:lnTo>
                    <a:lnTo>
                      <a:pt x="5838" y="1549"/>
                    </a:lnTo>
                    <a:lnTo>
                      <a:pt x="5611" y="1341"/>
                    </a:lnTo>
                    <a:lnTo>
                      <a:pt x="5346" y="1153"/>
                    </a:lnTo>
                    <a:lnTo>
                      <a:pt x="5063" y="964"/>
                    </a:lnTo>
                    <a:lnTo>
                      <a:pt x="4780" y="794"/>
                    </a:lnTo>
                    <a:lnTo>
                      <a:pt x="4459" y="624"/>
                    </a:lnTo>
                    <a:lnTo>
                      <a:pt x="4156" y="473"/>
                    </a:lnTo>
                    <a:lnTo>
                      <a:pt x="3854" y="340"/>
                    </a:lnTo>
                    <a:lnTo>
                      <a:pt x="3552" y="227"/>
                    </a:lnTo>
                    <a:lnTo>
                      <a:pt x="3250" y="151"/>
                    </a:lnTo>
                    <a:lnTo>
                      <a:pt x="2985" y="76"/>
                    </a:lnTo>
                    <a:lnTo>
                      <a:pt x="2758" y="19"/>
                    </a:lnTo>
                    <a:lnTo>
                      <a:pt x="25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4"/>
              <p:cNvSpPr/>
              <p:nvPr/>
            </p:nvSpPr>
            <p:spPr>
              <a:xfrm>
                <a:off x="5936075" y="1638350"/>
                <a:ext cx="39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492" extrusionOk="0">
                    <a:moveTo>
                      <a:pt x="190" y="1"/>
                    </a:moveTo>
                    <a:lnTo>
                      <a:pt x="114" y="20"/>
                    </a:lnTo>
                    <a:lnTo>
                      <a:pt x="58" y="38"/>
                    </a:lnTo>
                    <a:lnTo>
                      <a:pt x="20" y="95"/>
                    </a:lnTo>
                    <a:lnTo>
                      <a:pt x="1" y="171"/>
                    </a:lnTo>
                    <a:lnTo>
                      <a:pt x="1" y="227"/>
                    </a:lnTo>
                    <a:lnTo>
                      <a:pt x="39" y="284"/>
                    </a:lnTo>
                    <a:lnTo>
                      <a:pt x="76" y="341"/>
                    </a:lnTo>
                    <a:lnTo>
                      <a:pt x="152" y="360"/>
                    </a:lnTo>
                    <a:lnTo>
                      <a:pt x="1380" y="492"/>
                    </a:lnTo>
                    <a:lnTo>
                      <a:pt x="1474" y="492"/>
                    </a:lnTo>
                    <a:lnTo>
                      <a:pt x="1531" y="454"/>
                    </a:lnTo>
                    <a:lnTo>
                      <a:pt x="1569" y="416"/>
                    </a:lnTo>
                    <a:lnTo>
                      <a:pt x="1588" y="341"/>
                    </a:lnTo>
                    <a:lnTo>
                      <a:pt x="1569" y="284"/>
                    </a:lnTo>
                    <a:lnTo>
                      <a:pt x="1550" y="227"/>
                    </a:lnTo>
                    <a:lnTo>
                      <a:pt x="1493" y="171"/>
                    </a:lnTo>
                    <a:lnTo>
                      <a:pt x="1418" y="15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4"/>
              <p:cNvSpPr/>
              <p:nvPr/>
            </p:nvSpPr>
            <p:spPr>
              <a:xfrm>
                <a:off x="4595350" y="879450"/>
                <a:ext cx="28952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12374" extrusionOk="0">
                    <a:moveTo>
                      <a:pt x="3287" y="0"/>
                    </a:moveTo>
                    <a:lnTo>
                      <a:pt x="3193" y="19"/>
                    </a:lnTo>
                    <a:lnTo>
                      <a:pt x="3098" y="38"/>
                    </a:lnTo>
                    <a:lnTo>
                      <a:pt x="2928" y="151"/>
                    </a:lnTo>
                    <a:lnTo>
                      <a:pt x="2721" y="340"/>
                    </a:lnTo>
                    <a:lnTo>
                      <a:pt x="2494" y="586"/>
                    </a:lnTo>
                    <a:lnTo>
                      <a:pt x="2230" y="869"/>
                    </a:lnTo>
                    <a:lnTo>
                      <a:pt x="1965" y="1209"/>
                    </a:lnTo>
                    <a:lnTo>
                      <a:pt x="1682" y="1587"/>
                    </a:lnTo>
                    <a:lnTo>
                      <a:pt x="1398" y="1965"/>
                    </a:lnTo>
                    <a:lnTo>
                      <a:pt x="1134" y="2380"/>
                    </a:lnTo>
                    <a:lnTo>
                      <a:pt x="869" y="2777"/>
                    </a:lnTo>
                    <a:lnTo>
                      <a:pt x="624" y="3174"/>
                    </a:lnTo>
                    <a:lnTo>
                      <a:pt x="416" y="3533"/>
                    </a:lnTo>
                    <a:lnTo>
                      <a:pt x="246" y="3891"/>
                    </a:lnTo>
                    <a:lnTo>
                      <a:pt x="114" y="4194"/>
                    </a:lnTo>
                    <a:lnTo>
                      <a:pt x="19" y="4439"/>
                    </a:lnTo>
                    <a:lnTo>
                      <a:pt x="0" y="4534"/>
                    </a:lnTo>
                    <a:lnTo>
                      <a:pt x="0" y="4628"/>
                    </a:lnTo>
                    <a:lnTo>
                      <a:pt x="19" y="4704"/>
                    </a:lnTo>
                    <a:lnTo>
                      <a:pt x="38" y="4741"/>
                    </a:lnTo>
                    <a:lnTo>
                      <a:pt x="95" y="4779"/>
                    </a:lnTo>
                    <a:lnTo>
                      <a:pt x="227" y="4779"/>
                    </a:lnTo>
                    <a:lnTo>
                      <a:pt x="303" y="4741"/>
                    </a:lnTo>
                    <a:lnTo>
                      <a:pt x="511" y="4647"/>
                    </a:lnTo>
                    <a:lnTo>
                      <a:pt x="756" y="4477"/>
                    </a:lnTo>
                    <a:lnTo>
                      <a:pt x="1021" y="4269"/>
                    </a:lnTo>
                    <a:lnTo>
                      <a:pt x="1323" y="4024"/>
                    </a:lnTo>
                    <a:lnTo>
                      <a:pt x="1927" y="3476"/>
                    </a:lnTo>
                    <a:lnTo>
                      <a:pt x="2532" y="2909"/>
                    </a:lnTo>
                    <a:lnTo>
                      <a:pt x="3042" y="2399"/>
                    </a:lnTo>
                    <a:lnTo>
                      <a:pt x="3533" y="1889"/>
                    </a:lnTo>
                    <a:lnTo>
                      <a:pt x="3930" y="2002"/>
                    </a:lnTo>
                    <a:lnTo>
                      <a:pt x="4345" y="2154"/>
                    </a:lnTo>
                    <a:lnTo>
                      <a:pt x="4836" y="2342"/>
                    </a:lnTo>
                    <a:lnTo>
                      <a:pt x="5365" y="2588"/>
                    </a:lnTo>
                    <a:lnTo>
                      <a:pt x="5611" y="2720"/>
                    </a:lnTo>
                    <a:lnTo>
                      <a:pt x="5838" y="2852"/>
                    </a:lnTo>
                    <a:lnTo>
                      <a:pt x="6045" y="3004"/>
                    </a:lnTo>
                    <a:lnTo>
                      <a:pt x="6234" y="3155"/>
                    </a:lnTo>
                    <a:lnTo>
                      <a:pt x="6385" y="3325"/>
                    </a:lnTo>
                    <a:lnTo>
                      <a:pt x="6480" y="3476"/>
                    </a:lnTo>
                    <a:lnTo>
                      <a:pt x="6555" y="3646"/>
                    </a:lnTo>
                    <a:lnTo>
                      <a:pt x="6612" y="3835"/>
                    </a:lnTo>
                    <a:lnTo>
                      <a:pt x="6669" y="4005"/>
                    </a:lnTo>
                    <a:lnTo>
                      <a:pt x="6707" y="4194"/>
                    </a:lnTo>
                    <a:lnTo>
                      <a:pt x="6725" y="4383"/>
                    </a:lnTo>
                    <a:lnTo>
                      <a:pt x="6725" y="4571"/>
                    </a:lnTo>
                    <a:lnTo>
                      <a:pt x="6725" y="4760"/>
                    </a:lnTo>
                    <a:lnTo>
                      <a:pt x="6707" y="4930"/>
                    </a:lnTo>
                    <a:lnTo>
                      <a:pt x="6688" y="5100"/>
                    </a:lnTo>
                    <a:lnTo>
                      <a:pt x="6650" y="5270"/>
                    </a:lnTo>
                    <a:lnTo>
                      <a:pt x="6593" y="5403"/>
                    </a:lnTo>
                    <a:lnTo>
                      <a:pt x="6536" y="5535"/>
                    </a:lnTo>
                    <a:lnTo>
                      <a:pt x="6480" y="5648"/>
                    </a:lnTo>
                    <a:lnTo>
                      <a:pt x="6404" y="5724"/>
                    </a:lnTo>
                    <a:lnTo>
                      <a:pt x="6310" y="5780"/>
                    </a:lnTo>
                    <a:lnTo>
                      <a:pt x="6215" y="5818"/>
                    </a:lnTo>
                    <a:lnTo>
                      <a:pt x="5460" y="9067"/>
                    </a:lnTo>
                    <a:lnTo>
                      <a:pt x="5611" y="9407"/>
                    </a:lnTo>
                    <a:lnTo>
                      <a:pt x="5781" y="9747"/>
                    </a:lnTo>
                    <a:lnTo>
                      <a:pt x="5951" y="10069"/>
                    </a:lnTo>
                    <a:lnTo>
                      <a:pt x="6121" y="10390"/>
                    </a:lnTo>
                    <a:lnTo>
                      <a:pt x="6499" y="10956"/>
                    </a:lnTo>
                    <a:lnTo>
                      <a:pt x="6839" y="11429"/>
                    </a:lnTo>
                    <a:lnTo>
                      <a:pt x="7160" y="11825"/>
                    </a:lnTo>
                    <a:lnTo>
                      <a:pt x="7424" y="12128"/>
                    </a:lnTo>
                    <a:lnTo>
                      <a:pt x="7651" y="12373"/>
                    </a:lnTo>
                    <a:lnTo>
                      <a:pt x="11580" y="10616"/>
                    </a:lnTo>
                    <a:lnTo>
                      <a:pt x="11335" y="9559"/>
                    </a:lnTo>
                    <a:lnTo>
                      <a:pt x="11070" y="8463"/>
                    </a:lnTo>
                    <a:lnTo>
                      <a:pt x="10711" y="7178"/>
                    </a:lnTo>
                    <a:lnTo>
                      <a:pt x="10333" y="5837"/>
                    </a:lnTo>
                    <a:lnTo>
                      <a:pt x="10126" y="5214"/>
                    </a:lnTo>
                    <a:lnTo>
                      <a:pt x="9918" y="4609"/>
                    </a:lnTo>
                    <a:lnTo>
                      <a:pt x="9710" y="4080"/>
                    </a:lnTo>
                    <a:lnTo>
                      <a:pt x="9502" y="3627"/>
                    </a:lnTo>
                    <a:lnTo>
                      <a:pt x="9408" y="3438"/>
                    </a:lnTo>
                    <a:lnTo>
                      <a:pt x="9313" y="3287"/>
                    </a:lnTo>
                    <a:lnTo>
                      <a:pt x="9219" y="3155"/>
                    </a:lnTo>
                    <a:lnTo>
                      <a:pt x="9124" y="3041"/>
                    </a:lnTo>
                    <a:lnTo>
                      <a:pt x="8898" y="2852"/>
                    </a:lnTo>
                    <a:lnTo>
                      <a:pt x="8614" y="2645"/>
                    </a:lnTo>
                    <a:lnTo>
                      <a:pt x="8274" y="2399"/>
                    </a:lnTo>
                    <a:lnTo>
                      <a:pt x="7878" y="2135"/>
                    </a:lnTo>
                    <a:lnTo>
                      <a:pt x="6990" y="1606"/>
                    </a:lnTo>
                    <a:lnTo>
                      <a:pt x="6518" y="1322"/>
                    </a:lnTo>
                    <a:lnTo>
                      <a:pt x="6045" y="1058"/>
                    </a:lnTo>
                    <a:lnTo>
                      <a:pt x="5573" y="812"/>
                    </a:lnTo>
                    <a:lnTo>
                      <a:pt x="5101" y="586"/>
                    </a:lnTo>
                    <a:lnTo>
                      <a:pt x="4647" y="397"/>
                    </a:lnTo>
                    <a:lnTo>
                      <a:pt x="4251" y="227"/>
                    </a:lnTo>
                    <a:lnTo>
                      <a:pt x="3873" y="113"/>
                    </a:lnTo>
                    <a:lnTo>
                      <a:pt x="3552" y="38"/>
                    </a:lnTo>
                    <a:lnTo>
                      <a:pt x="3420" y="19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4"/>
              <p:cNvSpPr/>
              <p:nvPr/>
            </p:nvSpPr>
            <p:spPr>
              <a:xfrm>
                <a:off x="4633600" y="941775"/>
                <a:ext cx="12327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835" extrusionOk="0">
                    <a:moveTo>
                      <a:pt x="2456" y="1"/>
                    </a:moveTo>
                    <a:lnTo>
                      <a:pt x="303" y="832"/>
                    </a:lnTo>
                    <a:lnTo>
                      <a:pt x="19" y="2097"/>
                    </a:lnTo>
                    <a:lnTo>
                      <a:pt x="1" y="2192"/>
                    </a:lnTo>
                    <a:lnTo>
                      <a:pt x="19" y="2381"/>
                    </a:lnTo>
                    <a:lnTo>
                      <a:pt x="38" y="2513"/>
                    </a:lnTo>
                    <a:lnTo>
                      <a:pt x="76" y="2626"/>
                    </a:lnTo>
                    <a:lnTo>
                      <a:pt x="133" y="2740"/>
                    </a:lnTo>
                    <a:lnTo>
                      <a:pt x="227" y="2815"/>
                    </a:lnTo>
                    <a:lnTo>
                      <a:pt x="246" y="2834"/>
                    </a:lnTo>
                    <a:lnTo>
                      <a:pt x="284" y="2834"/>
                    </a:lnTo>
                    <a:lnTo>
                      <a:pt x="378" y="2815"/>
                    </a:lnTo>
                    <a:lnTo>
                      <a:pt x="511" y="2759"/>
                    </a:lnTo>
                    <a:lnTo>
                      <a:pt x="643" y="2683"/>
                    </a:lnTo>
                    <a:lnTo>
                      <a:pt x="964" y="2456"/>
                    </a:lnTo>
                    <a:lnTo>
                      <a:pt x="1323" y="2173"/>
                    </a:lnTo>
                    <a:lnTo>
                      <a:pt x="1946" y="1625"/>
                    </a:lnTo>
                    <a:lnTo>
                      <a:pt x="2230" y="1380"/>
                    </a:lnTo>
                    <a:lnTo>
                      <a:pt x="2456" y="1512"/>
                    </a:lnTo>
                    <a:lnTo>
                      <a:pt x="2702" y="1644"/>
                    </a:lnTo>
                    <a:lnTo>
                      <a:pt x="3023" y="1776"/>
                    </a:lnTo>
                    <a:lnTo>
                      <a:pt x="3382" y="1927"/>
                    </a:lnTo>
                    <a:lnTo>
                      <a:pt x="3760" y="2022"/>
                    </a:lnTo>
                    <a:lnTo>
                      <a:pt x="3949" y="2060"/>
                    </a:lnTo>
                    <a:lnTo>
                      <a:pt x="4156" y="2078"/>
                    </a:lnTo>
                    <a:lnTo>
                      <a:pt x="4326" y="2097"/>
                    </a:lnTo>
                    <a:lnTo>
                      <a:pt x="4515" y="2078"/>
                    </a:lnTo>
                    <a:lnTo>
                      <a:pt x="4666" y="2041"/>
                    </a:lnTo>
                    <a:lnTo>
                      <a:pt x="4780" y="1965"/>
                    </a:lnTo>
                    <a:lnTo>
                      <a:pt x="4855" y="1890"/>
                    </a:lnTo>
                    <a:lnTo>
                      <a:pt x="4912" y="1814"/>
                    </a:lnTo>
                    <a:lnTo>
                      <a:pt x="4931" y="1701"/>
                    </a:lnTo>
                    <a:lnTo>
                      <a:pt x="4931" y="1606"/>
                    </a:lnTo>
                    <a:lnTo>
                      <a:pt x="4931" y="1493"/>
                    </a:lnTo>
                    <a:lnTo>
                      <a:pt x="4893" y="1380"/>
                    </a:lnTo>
                    <a:lnTo>
                      <a:pt x="4799" y="1153"/>
                    </a:lnTo>
                    <a:lnTo>
                      <a:pt x="4704" y="964"/>
                    </a:lnTo>
                    <a:lnTo>
                      <a:pt x="4591" y="794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4"/>
              <p:cNvSpPr/>
              <p:nvPr/>
            </p:nvSpPr>
            <p:spPr>
              <a:xfrm>
                <a:off x="4629350" y="937525"/>
                <a:ext cx="1322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3175" extrusionOk="0">
                    <a:moveTo>
                      <a:pt x="2626" y="359"/>
                    </a:moveTo>
                    <a:lnTo>
                      <a:pt x="4648" y="1096"/>
                    </a:lnTo>
                    <a:lnTo>
                      <a:pt x="4761" y="1285"/>
                    </a:lnTo>
                    <a:lnTo>
                      <a:pt x="4855" y="1512"/>
                    </a:lnTo>
                    <a:lnTo>
                      <a:pt x="4912" y="1625"/>
                    </a:lnTo>
                    <a:lnTo>
                      <a:pt x="4931" y="1720"/>
                    </a:lnTo>
                    <a:lnTo>
                      <a:pt x="4931" y="1833"/>
                    </a:lnTo>
                    <a:lnTo>
                      <a:pt x="4912" y="1908"/>
                    </a:lnTo>
                    <a:lnTo>
                      <a:pt x="4893" y="1946"/>
                    </a:lnTo>
                    <a:lnTo>
                      <a:pt x="4855" y="1984"/>
                    </a:lnTo>
                    <a:lnTo>
                      <a:pt x="4780" y="2041"/>
                    </a:lnTo>
                    <a:lnTo>
                      <a:pt x="4648" y="2078"/>
                    </a:lnTo>
                    <a:lnTo>
                      <a:pt x="4308" y="2078"/>
                    </a:lnTo>
                    <a:lnTo>
                      <a:pt x="4138" y="2060"/>
                    </a:lnTo>
                    <a:lnTo>
                      <a:pt x="3949" y="2022"/>
                    </a:lnTo>
                    <a:lnTo>
                      <a:pt x="3590" y="1927"/>
                    </a:lnTo>
                    <a:lnTo>
                      <a:pt x="3250" y="1795"/>
                    </a:lnTo>
                    <a:lnTo>
                      <a:pt x="2947" y="1644"/>
                    </a:lnTo>
                    <a:lnTo>
                      <a:pt x="2721" y="1531"/>
                    </a:lnTo>
                    <a:lnTo>
                      <a:pt x="2494" y="1398"/>
                    </a:lnTo>
                    <a:lnTo>
                      <a:pt x="2437" y="1380"/>
                    </a:lnTo>
                    <a:lnTo>
                      <a:pt x="2324" y="1380"/>
                    </a:lnTo>
                    <a:lnTo>
                      <a:pt x="2267" y="1417"/>
                    </a:lnTo>
                    <a:lnTo>
                      <a:pt x="1738" y="1908"/>
                    </a:lnTo>
                    <a:lnTo>
                      <a:pt x="1210" y="2343"/>
                    </a:lnTo>
                    <a:lnTo>
                      <a:pt x="964" y="2532"/>
                    </a:lnTo>
                    <a:lnTo>
                      <a:pt x="756" y="2683"/>
                    </a:lnTo>
                    <a:lnTo>
                      <a:pt x="586" y="2777"/>
                    </a:lnTo>
                    <a:lnTo>
                      <a:pt x="473" y="2834"/>
                    </a:lnTo>
                    <a:lnTo>
                      <a:pt x="435" y="2777"/>
                    </a:lnTo>
                    <a:lnTo>
                      <a:pt x="397" y="2721"/>
                    </a:lnTo>
                    <a:lnTo>
                      <a:pt x="359" y="2570"/>
                    </a:lnTo>
                    <a:lnTo>
                      <a:pt x="359" y="2418"/>
                    </a:lnTo>
                    <a:lnTo>
                      <a:pt x="359" y="2286"/>
                    </a:lnTo>
                    <a:lnTo>
                      <a:pt x="624" y="1115"/>
                    </a:lnTo>
                    <a:lnTo>
                      <a:pt x="2626" y="359"/>
                    </a:lnTo>
                    <a:close/>
                    <a:moveTo>
                      <a:pt x="2626" y="1"/>
                    </a:moveTo>
                    <a:lnTo>
                      <a:pt x="2570" y="19"/>
                    </a:lnTo>
                    <a:lnTo>
                      <a:pt x="416" y="832"/>
                    </a:lnTo>
                    <a:lnTo>
                      <a:pt x="341" y="869"/>
                    </a:lnTo>
                    <a:lnTo>
                      <a:pt x="303" y="945"/>
                    </a:lnTo>
                    <a:lnTo>
                      <a:pt x="19" y="2230"/>
                    </a:lnTo>
                    <a:lnTo>
                      <a:pt x="19" y="2248"/>
                    </a:lnTo>
                    <a:lnTo>
                      <a:pt x="1" y="2381"/>
                    </a:lnTo>
                    <a:lnTo>
                      <a:pt x="1" y="2494"/>
                    </a:lnTo>
                    <a:lnTo>
                      <a:pt x="19" y="2626"/>
                    </a:lnTo>
                    <a:lnTo>
                      <a:pt x="57" y="2759"/>
                    </a:lnTo>
                    <a:lnTo>
                      <a:pt x="114" y="2910"/>
                    </a:lnTo>
                    <a:lnTo>
                      <a:pt x="189" y="3023"/>
                    </a:lnTo>
                    <a:lnTo>
                      <a:pt x="284" y="3136"/>
                    </a:lnTo>
                    <a:lnTo>
                      <a:pt x="341" y="3174"/>
                    </a:lnTo>
                    <a:lnTo>
                      <a:pt x="529" y="3174"/>
                    </a:lnTo>
                    <a:lnTo>
                      <a:pt x="643" y="3136"/>
                    </a:lnTo>
                    <a:lnTo>
                      <a:pt x="813" y="3042"/>
                    </a:lnTo>
                    <a:lnTo>
                      <a:pt x="1021" y="2929"/>
                    </a:lnTo>
                    <a:lnTo>
                      <a:pt x="1285" y="2740"/>
                    </a:lnTo>
                    <a:lnTo>
                      <a:pt x="1587" y="2494"/>
                    </a:lnTo>
                    <a:lnTo>
                      <a:pt x="1965" y="2173"/>
                    </a:lnTo>
                    <a:lnTo>
                      <a:pt x="2419" y="1757"/>
                    </a:lnTo>
                    <a:lnTo>
                      <a:pt x="2815" y="1965"/>
                    </a:lnTo>
                    <a:lnTo>
                      <a:pt x="3080" y="2097"/>
                    </a:lnTo>
                    <a:lnTo>
                      <a:pt x="3382" y="2211"/>
                    </a:lnTo>
                    <a:lnTo>
                      <a:pt x="3722" y="2324"/>
                    </a:lnTo>
                    <a:lnTo>
                      <a:pt x="4062" y="2400"/>
                    </a:lnTo>
                    <a:lnTo>
                      <a:pt x="4232" y="2418"/>
                    </a:lnTo>
                    <a:lnTo>
                      <a:pt x="4383" y="2437"/>
                    </a:lnTo>
                    <a:lnTo>
                      <a:pt x="4553" y="2437"/>
                    </a:lnTo>
                    <a:lnTo>
                      <a:pt x="4704" y="2418"/>
                    </a:lnTo>
                    <a:lnTo>
                      <a:pt x="4818" y="2381"/>
                    </a:lnTo>
                    <a:lnTo>
                      <a:pt x="4931" y="2343"/>
                    </a:lnTo>
                    <a:lnTo>
                      <a:pt x="5006" y="2305"/>
                    </a:lnTo>
                    <a:lnTo>
                      <a:pt x="5082" y="2267"/>
                    </a:lnTo>
                    <a:lnTo>
                      <a:pt x="5176" y="2154"/>
                    </a:lnTo>
                    <a:lnTo>
                      <a:pt x="5233" y="2041"/>
                    </a:lnTo>
                    <a:lnTo>
                      <a:pt x="5271" y="1946"/>
                    </a:lnTo>
                    <a:lnTo>
                      <a:pt x="5290" y="1871"/>
                    </a:lnTo>
                    <a:lnTo>
                      <a:pt x="5271" y="1682"/>
                    </a:lnTo>
                    <a:lnTo>
                      <a:pt x="5233" y="1493"/>
                    </a:lnTo>
                    <a:lnTo>
                      <a:pt x="5158" y="1304"/>
                    </a:lnTo>
                    <a:lnTo>
                      <a:pt x="5082" y="1134"/>
                    </a:lnTo>
                    <a:lnTo>
                      <a:pt x="5006" y="1002"/>
                    </a:lnTo>
                    <a:lnTo>
                      <a:pt x="4893" y="851"/>
                    </a:lnTo>
                    <a:lnTo>
                      <a:pt x="4855" y="813"/>
                    </a:lnTo>
                    <a:lnTo>
                      <a:pt x="4818" y="794"/>
                    </a:lnTo>
                    <a:lnTo>
                      <a:pt x="2683" y="19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4"/>
              <p:cNvSpPr/>
              <p:nvPr/>
            </p:nvSpPr>
            <p:spPr>
              <a:xfrm>
                <a:off x="4608575" y="923350"/>
                <a:ext cx="1544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3402" extrusionOk="0">
                    <a:moveTo>
                      <a:pt x="2513" y="1"/>
                    </a:moveTo>
                    <a:lnTo>
                      <a:pt x="473" y="1266"/>
                    </a:lnTo>
                    <a:lnTo>
                      <a:pt x="0" y="2627"/>
                    </a:lnTo>
                    <a:lnTo>
                      <a:pt x="492" y="3004"/>
                    </a:lnTo>
                    <a:lnTo>
                      <a:pt x="492" y="3042"/>
                    </a:lnTo>
                    <a:lnTo>
                      <a:pt x="492" y="3155"/>
                    </a:lnTo>
                    <a:lnTo>
                      <a:pt x="529" y="3231"/>
                    </a:lnTo>
                    <a:lnTo>
                      <a:pt x="567" y="3307"/>
                    </a:lnTo>
                    <a:lnTo>
                      <a:pt x="624" y="3363"/>
                    </a:lnTo>
                    <a:lnTo>
                      <a:pt x="718" y="3401"/>
                    </a:lnTo>
                    <a:lnTo>
                      <a:pt x="794" y="3401"/>
                    </a:lnTo>
                    <a:lnTo>
                      <a:pt x="907" y="3344"/>
                    </a:lnTo>
                    <a:lnTo>
                      <a:pt x="1039" y="3269"/>
                    </a:lnTo>
                    <a:lnTo>
                      <a:pt x="1228" y="3137"/>
                    </a:lnTo>
                    <a:lnTo>
                      <a:pt x="1625" y="2834"/>
                    </a:lnTo>
                    <a:lnTo>
                      <a:pt x="2059" y="2475"/>
                    </a:lnTo>
                    <a:lnTo>
                      <a:pt x="2853" y="1795"/>
                    </a:lnTo>
                    <a:lnTo>
                      <a:pt x="3212" y="1474"/>
                    </a:lnTo>
                    <a:lnTo>
                      <a:pt x="4118" y="1833"/>
                    </a:lnTo>
                    <a:lnTo>
                      <a:pt x="4836" y="2098"/>
                    </a:lnTo>
                    <a:lnTo>
                      <a:pt x="5157" y="2192"/>
                    </a:lnTo>
                    <a:lnTo>
                      <a:pt x="5384" y="2249"/>
                    </a:lnTo>
                    <a:lnTo>
                      <a:pt x="5479" y="2249"/>
                    </a:lnTo>
                    <a:lnTo>
                      <a:pt x="5554" y="2211"/>
                    </a:lnTo>
                    <a:lnTo>
                      <a:pt x="5630" y="2154"/>
                    </a:lnTo>
                    <a:lnTo>
                      <a:pt x="5705" y="2079"/>
                    </a:lnTo>
                    <a:lnTo>
                      <a:pt x="5781" y="1965"/>
                    </a:lnTo>
                    <a:lnTo>
                      <a:pt x="5837" y="1852"/>
                    </a:lnTo>
                    <a:lnTo>
                      <a:pt x="5951" y="1606"/>
                    </a:lnTo>
                    <a:lnTo>
                      <a:pt x="6045" y="1361"/>
                    </a:lnTo>
                    <a:lnTo>
                      <a:pt x="6121" y="1134"/>
                    </a:lnTo>
                    <a:lnTo>
                      <a:pt x="6178" y="90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4"/>
              <p:cNvSpPr/>
              <p:nvPr/>
            </p:nvSpPr>
            <p:spPr>
              <a:xfrm>
                <a:off x="4604325" y="915325"/>
                <a:ext cx="180900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403" extrusionOk="0">
                    <a:moveTo>
                      <a:pt x="3401" y="1"/>
                    </a:moveTo>
                    <a:lnTo>
                      <a:pt x="2003" y="360"/>
                    </a:lnTo>
                    <a:lnTo>
                      <a:pt x="492" y="2079"/>
                    </a:lnTo>
                    <a:lnTo>
                      <a:pt x="170" y="2853"/>
                    </a:lnTo>
                    <a:lnTo>
                      <a:pt x="114" y="2948"/>
                    </a:lnTo>
                    <a:lnTo>
                      <a:pt x="57" y="3042"/>
                    </a:lnTo>
                    <a:lnTo>
                      <a:pt x="19" y="3174"/>
                    </a:lnTo>
                    <a:lnTo>
                      <a:pt x="0" y="3306"/>
                    </a:lnTo>
                    <a:lnTo>
                      <a:pt x="19" y="3439"/>
                    </a:lnTo>
                    <a:lnTo>
                      <a:pt x="57" y="3514"/>
                    </a:lnTo>
                    <a:lnTo>
                      <a:pt x="95" y="3571"/>
                    </a:lnTo>
                    <a:lnTo>
                      <a:pt x="152" y="3628"/>
                    </a:lnTo>
                    <a:lnTo>
                      <a:pt x="227" y="3665"/>
                    </a:lnTo>
                    <a:lnTo>
                      <a:pt x="265" y="3684"/>
                    </a:lnTo>
                    <a:lnTo>
                      <a:pt x="322" y="3684"/>
                    </a:lnTo>
                    <a:lnTo>
                      <a:pt x="473" y="3628"/>
                    </a:lnTo>
                    <a:lnTo>
                      <a:pt x="662" y="3514"/>
                    </a:lnTo>
                    <a:lnTo>
                      <a:pt x="888" y="3363"/>
                    </a:lnTo>
                    <a:lnTo>
                      <a:pt x="1134" y="3174"/>
                    </a:lnTo>
                    <a:lnTo>
                      <a:pt x="1398" y="2948"/>
                    </a:lnTo>
                    <a:lnTo>
                      <a:pt x="1946" y="2456"/>
                    </a:lnTo>
                    <a:lnTo>
                      <a:pt x="2475" y="1965"/>
                    </a:lnTo>
                    <a:lnTo>
                      <a:pt x="2928" y="1512"/>
                    </a:lnTo>
                    <a:lnTo>
                      <a:pt x="3344" y="1077"/>
                    </a:lnTo>
                    <a:lnTo>
                      <a:pt x="5384" y="1927"/>
                    </a:lnTo>
                    <a:lnTo>
                      <a:pt x="5403" y="2192"/>
                    </a:lnTo>
                    <a:lnTo>
                      <a:pt x="5441" y="2456"/>
                    </a:lnTo>
                    <a:lnTo>
                      <a:pt x="5497" y="2796"/>
                    </a:lnTo>
                    <a:lnTo>
                      <a:pt x="5573" y="3155"/>
                    </a:lnTo>
                    <a:lnTo>
                      <a:pt x="5705" y="3533"/>
                    </a:lnTo>
                    <a:lnTo>
                      <a:pt x="5800" y="3722"/>
                    </a:lnTo>
                    <a:lnTo>
                      <a:pt x="5875" y="3911"/>
                    </a:lnTo>
                    <a:lnTo>
                      <a:pt x="5989" y="4062"/>
                    </a:lnTo>
                    <a:lnTo>
                      <a:pt x="6102" y="4213"/>
                    </a:lnTo>
                    <a:lnTo>
                      <a:pt x="6234" y="4327"/>
                    </a:lnTo>
                    <a:lnTo>
                      <a:pt x="6348" y="4383"/>
                    </a:lnTo>
                    <a:lnTo>
                      <a:pt x="6461" y="4402"/>
                    </a:lnTo>
                    <a:lnTo>
                      <a:pt x="6574" y="4364"/>
                    </a:lnTo>
                    <a:lnTo>
                      <a:pt x="6669" y="4308"/>
                    </a:lnTo>
                    <a:lnTo>
                      <a:pt x="6763" y="4213"/>
                    </a:lnTo>
                    <a:lnTo>
                      <a:pt x="6839" y="4081"/>
                    </a:lnTo>
                    <a:lnTo>
                      <a:pt x="6933" y="3949"/>
                    </a:lnTo>
                    <a:lnTo>
                      <a:pt x="7065" y="3665"/>
                    </a:lnTo>
                    <a:lnTo>
                      <a:pt x="7160" y="3401"/>
                    </a:lnTo>
                    <a:lnTo>
                      <a:pt x="7235" y="3136"/>
                    </a:lnTo>
                    <a:lnTo>
                      <a:pt x="6102" y="719"/>
                    </a:lnTo>
                    <a:lnTo>
                      <a:pt x="3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54"/>
              <p:cNvSpPr/>
              <p:nvPr/>
            </p:nvSpPr>
            <p:spPr>
              <a:xfrm>
                <a:off x="4620375" y="939425"/>
                <a:ext cx="13840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325" extrusionOk="0">
                    <a:moveTo>
                      <a:pt x="2683" y="0"/>
                    </a:moveTo>
                    <a:lnTo>
                      <a:pt x="2626" y="38"/>
                    </a:lnTo>
                    <a:lnTo>
                      <a:pt x="2343" y="321"/>
                    </a:lnTo>
                    <a:lnTo>
                      <a:pt x="1663" y="1001"/>
                    </a:lnTo>
                    <a:lnTo>
                      <a:pt x="1247" y="1398"/>
                    </a:lnTo>
                    <a:lnTo>
                      <a:pt x="832" y="1776"/>
                    </a:lnTo>
                    <a:lnTo>
                      <a:pt x="416" y="2135"/>
                    </a:lnTo>
                    <a:lnTo>
                      <a:pt x="38" y="2399"/>
                    </a:lnTo>
                    <a:lnTo>
                      <a:pt x="20" y="2437"/>
                    </a:lnTo>
                    <a:lnTo>
                      <a:pt x="1" y="2475"/>
                    </a:lnTo>
                    <a:lnTo>
                      <a:pt x="1" y="2531"/>
                    </a:lnTo>
                    <a:lnTo>
                      <a:pt x="20" y="2569"/>
                    </a:lnTo>
                    <a:lnTo>
                      <a:pt x="38" y="2607"/>
                    </a:lnTo>
                    <a:lnTo>
                      <a:pt x="133" y="2607"/>
                    </a:lnTo>
                    <a:lnTo>
                      <a:pt x="171" y="2588"/>
                    </a:lnTo>
                    <a:lnTo>
                      <a:pt x="511" y="2342"/>
                    </a:lnTo>
                    <a:lnTo>
                      <a:pt x="888" y="2040"/>
                    </a:lnTo>
                    <a:lnTo>
                      <a:pt x="1266" y="1681"/>
                    </a:lnTo>
                    <a:lnTo>
                      <a:pt x="1663" y="1322"/>
                    </a:lnTo>
                    <a:lnTo>
                      <a:pt x="2324" y="661"/>
                    </a:lnTo>
                    <a:lnTo>
                      <a:pt x="2740" y="246"/>
                    </a:lnTo>
                    <a:lnTo>
                      <a:pt x="4629" y="1039"/>
                    </a:lnTo>
                    <a:lnTo>
                      <a:pt x="4685" y="1474"/>
                    </a:lnTo>
                    <a:lnTo>
                      <a:pt x="4742" y="1776"/>
                    </a:lnTo>
                    <a:lnTo>
                      <a:pt x="4818" y="2116"/>
                    </a:lnTo>
                    <a:lnTo>
                      <a:pt x="4912" y="2456"/>
                    </a:lnTo>
                    <a:lnTo>
                      <a:pt x="5025" y="2777"/>
                    </a:lnTo>
                    <a:lnTo>
                      <a:pt x="5101" y="2928"/>
                    </a:lnTo>
                    <a:lnTo>
                      <a:pt x="5177" y="3060"/>
                    </a:lnTo>
                    <a:lnTo>
                      <a:pt x="5252" y="3193"/>
                    </a:lnTo>
                    <a:lnTo>
                      <a:pt x="5347" y="3287"/>
                    </a:lnTo>
                    <a:lnTo>
                      <a:pt x="5384" y="3306"/>
                    </a:lnTo>
                    <a:lnTo>
                      <a:pt x="5422" y="3325"/>
                    </a:lnTo>
                    <a:lnTo>
                      <a:pt x="5460" y="3306"/>
                    </a:lnTo>
                    <a:lnTo>
                      <a:pt x="5498" y="3287"/>
                    </a:lnTo>
                    <a:lnTo>
                      <a:pt x="5535" y="3249"/>
                    </a:lnTo>
                    <a:lnTo>
                      <a:pt x="5535" y="3211"/>
                    </a:lnTo>
                    <a:lnTo>
                      <a:pt x="5535" y="3155"/>
                    </a:lnTo>
                    <a:lnTo>
                      <a:pt x="5498" y="3117"/>
                    </a:lnTo>
                    <a:lnTo>
                      <a:pt x="5422" y="3023"/>
                    </a:lnTo>
                    <a:lnTo>
                      <a:pt x="5347" y="2890"/>
                    </a:lnTo>
                    <a:lnTo>
                      <a:pt x="5271" y="2739"/>
                    </a:lnTo>
                    <a:lnTo>
                      <a:pt x="5195" y="2588"/>
                    </a:lnTo>
                    <a:lnTo>
                      <a:pt x="5082" y="2229"/>
                    </a:lnTo>
                    <a:lnTo>
                      <a:pt x="5007" y="1870"/>
                    </a:lnTo>
                    <a:lnTo>
                      <a:pt x="4931" y="1530"/>
                    </a:lnTo>
                    <a:lnTo>
                      <a:pt x="4893" y="1228"/>
                    </a:lnTo>
                    <a:lnTo>
                      <a:pt x="4855" y="963"/>
                    </a:lnTo>
                    <a:lnTo>
                      <a:pt x="4837" y="907"/>
                    </a:lnTo>
                    <a:lnTo>
                      <a:pt x="4780" y="869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54"/>
              <p:cNvSpPr/>
              <p:nvPr/>
            </p:nvSpPr>
            <p:spPr>
              <a:xfrm>
                <a:off x="4633600" y="957350"/>
                <a:ext cx="1100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66" extrusionOk="0">
                    <a:moveTo>
                      <a:pt x="2192" y="1"/>
                    </a:moveTo>
                    <a:lnTo>
                      <a:pt x="2135" y="20"/>
                    </a:lnTo>
                    <a:lnTo>
                      <a:pt x="1342" y="719"/>
                    </a:lnTo>
                    <a:lnTo>
                      <a:pt x="681" y="1285"/>
                    </a:lnTo>
                    <a:lnTo>
                      <a:pt x="341" y="1550"/>
                    </a:lnTo>
                    <a:lnTo>
                      <a:pt x="57" y="1758"/>
                    </a:lnTo>
                    <a:lnTo>
                      <a:pt x="19" y="1795"/>
                    </a:lnTo>
                    <a:lnTo>
                      <a:pt x="1" y="1833"/>
                    </a:lnTo>
                    <a:lnTo>
                      <a:pt x="1" y="1871"/>
                    </a:lnTo>
                    <a:lnTo>
                      <a:pt x="19" y="1928"/>
                    </a:lnTo>
                    <a:lnTo>
                      <a:pt x="57" y="1966"/>
                    </a:lnTo>
                    <a:lnTo>
                      <a:pt x="114" y="1966"/>
                    </a:lnTo>
                    <a:lnTo>
                      <a:pt x="189" y="1947"/>
                    </a:lnTo>
                    <a:lnTo>
                      <a:pt x="454" y="1758"/>
                    </a:lnTo>
                    <a:lnTo>
                      <a:pt x="737" y="1531"/>
                    </a:lnTo>
                    <a:lnTo>
                      <a:pt x="1342" y="1021"/>
                    </a:lnTo>
                    <a:lnTo>
                      <a:pt x="1890" y="549"/>
                    </a:lnTo>
                    <a:lnTo>
                      <a:pt x="2230" y="246"/>
                    </a:lnTo>
                    <a:lnTo>
                      <a:pt x="3155" y="624"/>
                    </a:lnTo>
                    <a:lnTo>
                      <a:pt x="3760" y="832"/>
                    </a:lnTo>
                    <a:lnTo>
                      <a:pt x="4024" y="927"/>
                    </a:lnTo>
                    <a:lnTo>
                      <a:pt x="4251" y="983"/>
                    </a:lnTo>
                    <a:lnTo>
                      <a:pt x="4308" y="983"/>
                    </a:lnTo>
                    <a:lnTo>
                      <a:pt x="4345" y="964"/>
                    </a:lnTo>
                    <a:lnTo>
                      <a:pt x="4364" y="945"/>
                    </a:lnTo>
                    <a:lnTo>
                      <a:pt x="4383" y="889"/>
                    </a:lnTo>
                    <a:lnTo>
                      <a:pt x="4402" y="851"/>
                    </a:lnTo>
                    <a:lnTo>
                      <a:pt x="4383" y="813"/>
                    </a:lnTo>
                    <a:lnTo>
                      <a:pt x="4345" y="775"/>
                    </a:lnTo>
                    <a:lnTo>
                      <a:pt x="4308" y="757"/>
                    </a:lnTo>
                    <a:lnTo>
                      <a:pt x="4062" y="681"/>
                    </a:lnTo>
                    <a:lnTo>
                      <a:pt x="3741" y="587"/>
                    </a:lnTo>
                    <a:lnTo>
                      <a:pt x="3080" y="341"/>
                    </a:ln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54"/>
              <p:cNvSpPr/>
              <p:nvPr/>
            </p:nvSpPr>
            <p:spPr>
              <a:xfrm>
                <a:off x="4605750" y="923825"/>
                <a:ext cx="1605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3893" extrusionOk="0">
                    <a:moveTo>
                      <a:pt x="3079" y="1"/>
                    </a:moveTo>
                    <a:lnTo>
                      <a:pt x="3022" y="20"/>
                    </a:lnTo>
                    <a:lnTo>
                      <a:pt x="2682" y="379"/>
                    </a:lnTo>
                    <a:lnTo>
                      <a:pt x="1889" y="1191"/>
                    </a:lnTo>
                    <a:lnTo>
                      <a:pt x="1417" y="1644"/>
                    </a:lnTo>
                    <a:lnTo>
                      <a:pt x="907" y="2098"/>
                    </a:lnTo>
                    <a:lnTo>
                      <a:pt x="453" y="2475"/>
                    </a:lnTo>
                    <a:lnTo>
                      <a:pt x="246" y="2626"/>
                    </a:lnTo>
                    <a:lnTo>
                      <a:pt x="57" y="2759"/>
                    </a:lnTo>
                    <a:lnTo>
                      <a:pt x="19" y="2796"/>
                    </a:lnTo>
                    <a:lnTo>
                      <a:pt x="0" y="2834"/>
                    </a:lnTo>
                    <a:lnTo>
                      <a:pt x="0" y="2872"/>
                    </a:lnTo>
                    <a:lnTo>
                      <a:pt x="0" y="2929"/>
                    </a:lnTo>
                    <a:lnTo>
                      <a:pt x="38" y="2948"/>
                    </a:lnTo>
                    <a:lnTo>
                      <a:pt x="76" y="2966"/>
                    </a:lnTo>
                    <a:lnTo>
                      <a:pt x="132" y="2985"/>
                    </a:lnTo>
                    <a:lnTo>
                      <a:pt x="170" y="2966"/>
                    </a:lnTo>
                    <a:lnTo>
                      <a:pt x="340" y="2834"/>
                    </a:lnTo>
                    <a:lnTo>
                      <a:pt x="548" y="2702"/>
                    </a:lnTo>
                    <a:lnTo>
                      <a:pt x="982" y="2343"/>
                    </a:lnTo>
                    <a:lnTo>
                      <a:pt x="1436" y="1946"/>
                    </a:lnTo>
                    <a:lnTo>
                      <a:pt x="1889" y="1512"/>
                    </a:lnTo>
                    <a:lnTo>
                      <a:pt x="2682" y="737"/>
                    </a:lnTo>
                    <a:lnTo>
                      <a:pt x="3155" y="246"/>
                    </a:lnTo>
                    <a:lnTo>
                      <a:pt x="3703" y="416"/>
                    </a:lnTo>
                    <a:lnTo>
                      <a:pt x="4118" y="567"/>
                    </a:lnTo>
                    <a:lnTo>
                      <a:pt x="4571" y="756"/>
                    </a:lnTo>
                    <a:lnTo>
                      <a:pt x="5025" y="983"/>
                    </a:lnTo>
                    <a:lnTo>
                      <a:pt x="5233" y="1096"/>
                    </a:lnTo>
                    <a:lnTo>
                      <a:pt x="5422" y="1229"/>
                    </a:lnTo>
                    <a:lnTo>
                      <a:pt x="5592" y="1342"/>
                    </a:lnTo>
                    <a:lnTo>
                      <a:pt x="5743" y="1474"/>
                    </a:lnTo>
                    <a:lnTo>
                      <a:pt x="5875" y="1625"/>
                    </a:lnTo>
                    <a:lnTo>
                      <a:pt x="5969" y="1758"/>
                    </a:lnTo>
                    <a:lnTo>
                      <a:pt x="6064" y="2003"/>
                    </a:lnTo>
                    <a:lnTo>
                      <a:pt x="6139" y="2286"/>
                    </a:lnTo>
                    <a:lnTo>
                      <a:pt x="6177" y="2551"/>
                    </a:lnTo>
                    <a:lnTo>
                      <a:pt x="6196" y="2815"/>
                    </a:lnTo>
                    <a:lnTo>
                      <a:pt x="6177" y="3080"/>
                    </a:lnTo>
                    <a:lnTo>
                      <a:pt x="6158" y="3325"/>
                    </a:lnTo>
                    <a:lnTo>
                      <a:pt x="6102" y="3533"/>
                    </a:lnTo>
                    <a:lnTo>
                      <a:pt x="6007" y="3722"/>
                    </a:lnTo>
                    <a:lnTo>
                      <a:pt x="6007" y="3760"/>
                    </a:lnTo>
                    <a:lnTo>
                      <a:pt x="6007" y="3817"/>
                    </a:lnTo>
                    <a:lnTo>
                      <a:pt x="6026" y="3854"/>
                    </a:lnTo>
                    <a:lnTo>
                      <a:pt x="6064" y="3873"/>
                    </a:lnTo>
                    <a:lnTo>
                      <a:pt x="6120" y="3892"/>
                    </a:lnTo>
                    <a:lnTo>
                      <a:pt x="6177" y="3873"/>
                    </a:lnTo>
                    <a:lnTo>
                      <a:pt x="6215" y="3835"/>
                    </a:lnTo>
                    <a:lnTo>
                      <a:pt x="6309" y="3628"/>
                    </a:lnTo>
                    <a:lnTo>
                      <a:pt x="6366" y="3401"/>
                    </a:lnTo>
                    <a:lnTo>
                      <a:pt x="6423" y="3136"/>
                    </a:lnTo>
                    <a:lnTo>
                      <a:pt x="6423" y="2853"/>
                    </a:lnTo>
                    <a:lnTo>
                      <a:pt x="6423" y="2551"/>
                    </a:lnTo>
                    <a:lnTo>
                      <a:pt x="6366" y="2249"/>
                    </a:lnTo>
                    <a:lnTo>
                      <a:pt x="6291" y="1946"/>
                    </a:lnTo>
                    <a:lnTo>
                      <a:pt x="6177" y="1644"/>
                    </a:lnTo>
                    <a:lnTo>
                      <a:pt x="6064" y="1474"/>
                    </a:lnTo>
                    <a:lnTo>
                      <a:pt x="5913" y="1323"/>
                    </a:lnTo>
                    <a:lnTo>
                      <a:pt x="5724" y="1153"/>
                    </a:lnTo>
                    <a:lnTo>
                      <a:pt x="5516" y="1021"/>
                    </a:lnTo>
                    <a:lnTo>
                      <a:pt x="5289" y="870"/>
                    </a:lnTo>
                    <a:lnTo>
                      <a:pt x="5044" y="737"/>
                    </a:lnTo>
                    <a:lnTo>
                      <a:pt x="4534" y="492"/>
                    </a:lnTo>
                    <a:lnTo>
                      <a:pt x="4024" y="284"/>
                    </a:lnTo>
                    <a:lnTo>
                      <a:pt x="3608" y="133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54"/>
              <p:cNvSpPr/>
              <p:nvPr/>
            </p:nvSpPr>
            <p:spPr>
              <a:xfrm>
                <a:off x="4591100" y="875200"/>
                <a:ext cx="29802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0957" extrusionOk="0">
                    <a:moveTo>
                      <a:pt x="3420" y="0"/>
                    </a:moveTo>
                    <a:lnTo>
                      <a:pt x="3306" y="19"/>
                    </a:lnTo>
                    <a:lnTo>
                      <a:pt x="3193" y="57"/>
                    </a:lnTo>
                    <a:lnTo>
                      <a:pt x="3042" y="151"/>
                    </a:lnTo>
                    <a:lnTo>
                      <a:pt x="2853" y="321"/>
                    </a:lnTo>
                    <a:lnTo>
                      <a:pt x="2645" y="529"/>
                    </a:lnTo>
                    <a:lnTo>
                      <a:pt x="2418" y="775"/>
                    </a:lnTo>
                    <a:lnTo>
                      <a:pt x="2173" y="1058"/>
                    </a:lnTo>
                    <a:lnTo>
                      <a:pt x="1908" y="1379"/>
                    </a:lnTo>
                    <a:lnTo>
                      <a:pt x="1398" y="2078"/>
                    </a:lnTo>
                    <a:lnTo>
                      <a:pt x="907" y="2815"/>
                    </a:lnTo>
                    <a:lnTo>
                      <a:pt x="699" y="3174"/>
                    </a:lnTo>
                    <a:lnTo>
                      <a:pt x="492" y="3514"/>
                    </a:lnTo>
                    <a:lnTo>
                      <a:pt x="322" y="3835"/>
                    </a:lnTo>
                    <a:lnTo>
                      <a:pt x="189" y="4137"/>
                    </a:lnTo>
                    <a:lnTo>
                      <a:pt x="76" y="4401"/>
                    </a:lnTo>
                    <a:lnTo>
                      <a:pt x="19" y="4628"/>
                    </a:lnTo>
                    <a:lnTo>
                      <a:pt x="0" y="4760"/>
                    </a:lnTo>
                    <a:lnTo>
                      <a:pt x="0" y="4874"/>
                    </a:lnTo>
                    <a:lnTo>
                      <a:pt x="38" y="4968"/>
                    </a:lnTo>
                    <a:lnTo>
                      <a:pt x="76" y="5044"/>
                    </a:lnTo>
                    <a:lnTo>
                      <a:pt x="114" y="5063"/>
                    </a:lnTo>
                    <a:lnTo>
                      <a:pt x="170" y="5100"/>
                    </a:lnTo>
                    <a:lnTo>
                      <a:pt x="227" y="5119"/>
                    </a:lnTo>
                    <a:lnTo>
                      <a:pt x="303" y="5138"/>
                    </a:lnTo>
                    <a:lnTo>
                      <a:pt x="322" y="5138"/>
                    </a:lnTo>
                    <a:lnTo>
                      <a:pt x="454" y="5100"/>
                    </a:lnTo>
                    <a:lnTo>
                      <a:pt x="624" y="5044"/>
                    </a:lnTo>
                    <a:lnTo>
                      <a:pt x="832" y="4911"/>
                    </a:lnTo>
                    <a:lnTo>
                      <a:pt x="1058" y="4779"/>
                    </a:lnTo>
                    <a:lnTo>
                      <a:pt x="1285" y="4590"/>
                    </a:lnTo>
                    <a:lnTo>
                      <a:pt x="1531" y="4383"/>
                    </a:lnTo>
                    <a:lnTo>
                      <a:pt x="2059" y="3929"/>
                    </a:lnTo>
                    <a:lnTo>
                      <a:pt x="2588" y="3438"/>
                    </a:lnTo>
                    <a:lnTo>
                      <a:pt x="3061" y="2966"/>
                    </a:lnTo>
                    <a:lnTo>
                      <a:pt x="3760" y="2248"/>
                    </a:lnTo>
                    <a:lnTo>
                      <a:pt x="4081" y="2342"/>
                    </a:lnTo>
                    <a:lnTo>
                      <a:pt x="4459" y="2494"/>
                    </a:lnTo>
                    <a:lnTo>
                      <a:pt x="4874" y="2645"/>
                    </a:lnTo>
                    <a:lnTo>
                      <a:pt x="5290" y="2834"/>
                    </a:lnTo>
                    <a:lnTo>
                      <a:pt x="5686" y="3041"/>
                    </a:lnTo>
                    <a:lnTo>
                      <a:pt x="6045" y="3268"/>
                    </a:lnTo>
                    <a:lnTo>
                      <a:pt x="6196" y="3381"/>
                    </a:lnTo>
                    <a:lnTo>
                      <a:pt x="6310" y="3495"/>
                    </a:lnTo>
                    <a:lnTo>
                      <a:pt x="6423" y="3608"/>
                    </a:lnTo>
                    <a:lnTo>
                      <a:pt x="6499" y="3721"/>
                    </a:lnTo>
                    <a:lnTo>
                      <a:pt x="6593" y="3967"/>
                    </a:lnTo>
                    <a:lnTo>
                      <a:pt x="6669" y="4213"/>
                    </a:lnTo>
                    <a:lnTo>
                      <a:pt x="6706" y="4477"/>
                    </a:lnTo>
                    <a:lnTo>
                      <a:pt x="6725" y="4741"/>
                    </a:lnTo>
                    <a:lnTo>
                      <a:pt x="6725" y="4987"/>
                    </a:lnTo>
                    <a:lnTo>
                      <a:pt x="6688" y="5214"/>
                    </a:lnTo>
                    <a:lnTo>
                      <a:pt x="6650" y="5422"/>
                    </a:lnTo>
                    <a:lnTo>
                      <a:pt x="6574" y="5592"/>
                    </a:lnTo>
                    <a:lnTo>
                      <a:pt x="6518" y="5686"/>
                    </a:lnTo>
                    <a:lnTo>
                      <a:pt x="6480" y="5762"/>
                    </a:lnTo>
                    <a:lnTo>
                      <a:pt x="6423" y="5799"/>
                    </a:lnTo>
                    <a:lnTo>
                      <a:pt x="6348" y="5818"/>
                    </a:lnTo>
                    <a:lnTo>
                      <a:pt x="6291" y="5856"/>
                    </a:lnTo>
                    <a:lnTo>
                      <a:pt x="6253" y="5894"/>
                    </a:lnTo>
                    <a:lnTo>
                      <a:pt x="6215" y="5969"/>
                    </a:lnTo>
                    <a:lnTo>
                      <a:pt x="6215" y="6026"/>
                    </a:lnTo>
                    <a:lnTo>
                      <a:pt x="6253" y="6102"/>
                    </a:lnTo>
                    <a:lnTo>
                      <a:pt x="6310" y="6139"/>
                    </a:lnTo>
                    <a:lnTo>
                      <a:pt x="6366" y="6158"/>
                    </a:lnTo>
                    <a:lnTo>
                      <a:pt x="6442" y="6158"/>
                    </a:lnTo>
                    <a:lnTo>
                      <a:pt x="6536" y="6120"/>
                    </a:lnTo>
                    <a:lnTo>
                      <a:pt x="6650" y="6045"/>
                    </a:lnTo>
                    <a:lnTo>
                      <a:pt x="6782" y="5932"/>
                    </a:lnTo>
                    <a:lnTo>
                      <a:pt x="6839" y="5837"/>
                    </a:lnTo>
                    <a:lnTo>
                      <a:pt x="6895" y="5743"/>
                    </a:lnTo>
                    <a:lnTo>
                      <a:pt x="6971" y="5535"/>
                    </a:lnTo>
                    <a:lnTo>
                      <a:pt x="7028" y="5289"/>
                    </a:lnTo>
                    <a:lnTo>
                      <a:pt x="7065" y="5025"/>
                    </a:lnTo>
                    <a:lnTo>
                      <a:pt x="7065" y="4741"/>
                    </a:lnTo>
                    <a:lnTo>
                      <a:pt x="7047" y="4439"/>
                    </a:lnTo>
                    <a:lnTo>
                      <a:pt x="7009" y="4137"/>
                    </a:lnTo>
                    <a:lnTo>
                      <a:pt x="6914" y="3854"/>
                    </a:lnTo>
                    <a:lnTo>
                      <a:pt x="6801" y="3570"/>
                    </a:lnTo>
                    <a:lnTo>
                      <a:pt x="6706" y="3400"/>
                    </a:lnTo>
                    <a:lnTo>
                      <a:pt x="6555" y="3230"/>
                    </a:lnTo>
                    <a:lnTo>
                      <a:pt x="6385" y="3079"/>
                    </a:lnTo>
                    <a:lnTo>
                      <a:pt x="6178" y="2928"/>
                    </a:lnTo>
                    <a:lnTo>
                      <a:pt x="5951" y="2796"/>
                    </a:lnTo>
                    <a:lnTo>
                      <a:pt x="5705" y="2645"/>
                    </a:lnTo>
                    <a:lnTo>
                      <a:pt x="5214" y="2418"/>
                    </a:lnTo>
                    <a:lnTo>
                      <a:pt x="4723" y="2210"/>
                    </a:lnTo>
                    <a:lnTo>
                      <a:pt x="4270" y="2059"/>
                    </a:lnTo>
                    <a:lnTo>
                      <a:pt x="3760" y="1889"/>
                    </a:lnTo>
                    <a:lnTo>
                      <a:pt x="3703" y="1870"/>
                    </a:lnTo>
                    <a:lnTo>
                      <a:pt x="3665" y="1889"/>
                    </a:lnTo>
                    <a:lnTo>
                      <a:pt x="3608" y="1908"/>
                    </a:lnTo>
                    <a:lnTo>
                      <a:pt x="3571" y="1927"/>
                    </a:lnTo>
                    <a:lnTo>
                      <a:pt x="3080" y="2437"/>
                    </a:lnTo>
                    <a:lnTo>
                      <a:pt x="2588" y="2947"/>
                    </a:lnTo>
                    <a:lnTo>
                      <a:pt x="2097" y="3419"/>
                    </a:lnTo>
                    <a:lnTo>
                      <a:pt x="1625" y="3854"/>
                    </a:lnTo>
                    <a:lnTo>
                      <a:pt x="1209" y="4213"/>
                    </a:lnTo>
                    <a:lnTo>
                      <a:pt x="832" y="4515"/>
                    </a:lnTo>
                    <a:lnTo>
                      <a:pt x="548" y="4704"/>
                    </a:lnTo>
                    <a:lnTo>
                      <a:pt x="435" y="4760"/>
                    </a:lnTo>
                    <a:lnTo>
                      <a:pt x="340" y="4779"/>
                    </a:lnTo>
                    <a:lnTo>
                      <a:pt x="359" y="4647"/>
                    </a:lnTo>
                    <a:lnTo>
                      <a:pt x="435" y="4458"/>
                    </a:lnTo>
                    <a:lnTo>
                      <a:pt x="529" y="4213"/>
                    </a:lnTo>
                    <a:lnTo>
                      <a:pt x="681" y="3910"/>
                    </a:lnTo>
                    <a:lnTo>
                      <a:pt x="1058" y="3249"/>
                    </a:lnTo>
                    <a:lnTo>
                      <a:pt x="1531" y="2512"/>
                    </a:lnTo>
                    <a:lnTo>
                      <a:pt x="2041" y="1795"/>
                    </a:lnTo>
                    <a:lnTo>
                      <a:pt x="2286" y="1455"/>
                    </a:lnTo>
                    <a:lnTo>
                      <a:pt x="2532" y="1152"/>
                    </a:lnTo>
                    <a:lnTo>
                      <a:pt x="2758" y="869"/>
                    </a:lnTo>
                    <a:lnTo>
                      <a:pt x="2985" y="642"/>
                    </a:lnTo>
                    <a:lnTo>
                      <a:pt x="3174" y="472"/>
                    </a:lnTo>
                    <a:lnTo>
                      <a:pt x="3344" y="378"/>
                    </a:lnTo>
                    <a:lnTo>
                      <a:pt x="3420" y="359"/>
                    </a:lnTo>
                    <a:lnTo>
                      <a:pt x="3514" y="340"/>
                    </a:lnTo>
                    <a:lnTo>
                      <a:pt x="3741" y="378"/>
                    </a:lnTo>
                    <a:lnTo>
                      <a:pt x="4043" y="453"/>
                    </a:lnTo>
                    <a:lnTo>
                      <a:pt x="4383" y="567"/>
                    </a:lnTo>
                    <a:lnTo>
                      <a:pt x="4780" y="718"/>
                    </a:lnTo>
                    <a:lnTo>
                      <a:pt x="5195" y="926"/>
                    </a:lnTo>
                    <a:lnTo>
                      <a:pt x="5649" y="1133"/>
                    </a:lnTo>
                    <a:lnTo>
                      <a:pt x="6102" y="1379"/>
                    </a:lnTo>
                    <a:lnTo>
                      <a:pt x="7028" y="1889"/>
                    </a:lnTo>
                    <a:lnTo>
                      <a:pt x="7897" y="2418"/>
                    </a:lnTo>
                    <a:lnTo>
                      <a:pt x="8293" y="2682"/>
                    </a:lnTo>
                    <a:lnTo>
                      <a:pt x="8633" y="2928"/>
                    </a:lnTo>
                    <a:lnTo>
                      <a:pt x="8936" y="3136"/>
                    </a:lnTo>
                    <a:lnTo>
                      <a:pt x="9162" y="3344"/>
                    </a:lnTo>
                    <a:lnTo>
                      <a:pt x="9238" y="3419"/>
                    </a:lnTo>
                    <a:lnTo>
                      <a:pt x="9313" y="3532"/>
                    </a:lnTo>
                    <a:lnTo>
                      <a:pt x="9483" y="3797"/>
                    </a:lnTo>
                    <a:lnTo>
                      <a:pt x="9634" y="4137"/>
                    </a:lnTo>
                    <a:lnTo>
                      <a:pt x="9804" y="4553"/>
                    </a:lnTo>
                    <a:lnTo>
                      <a:pt x="9993" y="5025"/>
                    </a:lnTo>
                    <a:lnTo>
                      <a:pt x="10163" y="5535"/>
                    </a:lnTo>
                    <a:lnTo>
                      <a:pt x="10503" y="6668"/>
                    </a:lnTo>
                    <a:lnTo>
                      <a:pt x="10843" y="7839"/>
                    </a:lnTo>
                    <a:lnTo>
                      <a:pt x="11146" y="8992"/>
                    </a:lnTo>
                    <a:lnTo>
                      <a:pt x="11391" y="10012"/>
                    </a:lnTo>
                    <a:lnTo>
                      <a:pt x="11580" y="10824"/>
                    </a:lnTo>
                    <a:lnTo>
                      <a:pt x="11618" y="10881"/>
                    </a:lnTo>
                    <a:lnTo>
                      <a:pt x="11656" y="10919"/>
                    </a:lnTo>
                    <a:lnTo>
                      <a:pt x="11694" y="10956"/>
                    </a:lnTo>
                    <a:lnTo>
                      <a:pt x="11788" y="10956"/>
                    </a:lnTo>
                    <a:lnTo>
                      <a:pt x="11864" y="10937"/>
                    </a:lnTo>
                    <a:lnTo>
                      <a:pt x="11901" y="10881"/>
                    </a:lnTo>
                    <a:lnTo>
                      <a:pt x="11920" y="10824"/>
                    </a:lnTo>
                    <a:lnTo>
                      <a:pt x="11920" y="10749"/>
                    </a:lnTo>
                    <a:lnTo>
                      <a:pt x="11656" y="9577"/>
                    </a:lnTo>
                    <a:lnTo>
                      <a:pt x="11372" y="8463"/>
                    </a:lnTo>
                    <a:lnTo>
                      <a:pt x="11013" y="7178"/>
                    </a:lnTo>
                    <a:lnTo>
                      <a:pt x="10825" y="6498"/>
                    </a:lnTo>
                    <a:lnTo>
                      <a:pt x="10636" y="5856"/>
                    </a:lnTo>
                    <a:lnTo>
                      <a:pt x="10428" y="5233"/>
                    </a:lnTo>
                    <a:lnTo>
                      <a:pt x="10220" y="4647"/>
                    </a:lnTo>
                    <a:lnTo>
                      <a:pt x="10012" y="4118"/>
                    </a:lnTo>
                    <a:lnTo>
                      <a:pt x="9804" y="3684"/>
                    </a:lnTo>
                    <a:lnTo>
                      <a:pt x="9691" y="3495"/>
                    </a:lnTo>
                    <a:lnTo>
                      <a:pt x="9597" y="3325"/>
                    </a:lnTo>
                    <a:lnTo>
                      <a:pt x="9502" y="3192"/>
                    </a:lnTo>
                    <a:lnTo>
                      <a:pt x="9408" y="3098"/>
                    </a:lnTo>
                    <a:lnTo>
                      <a:pt x="9200" y="2909"/>
                    </a:lnTo>
                    <a:lnTo>
                      <a:pt x="8936" y="2701"/>
                    </a:lnTo>
                    <a:lnTo>
                      <a:pt x="8596" y="2475"/>
                    </a:lnTo>
                    <a:lnTo>
                      <a:pt x="8199" y="2210"/>
                    </a:lnTo>
                    <a:lnTo>
                      <a:pt x="7311" y="1662"/>
                    </a:lnTo>
                    <a:lnTo>
                      <a:pt x="6820" y="1379"/>
                    </a:lnTo>
                    <a:lnTo>
                      <a:pt x="6329" y="1096"/>
                    </a:lnTo>
                    <a:lnTo>
                      <a:pt x="5838" y="850"/>
                    </a:lnTo>
                    <a:lnTo>
                      <a:pt x="5346" y="604"/>
                    </a:lnTo>
                    <a:lnTo>
                      <a:pt x="4893" y="397"/>
                    </a:lnTo>
                    <a:lnTo>
                      <a:pt x="4440" y="227"/>
                    </a:lnTo>
                    <a:lnTo>
                      <a:pt x="4043" y="94"/>
                    </a:lnTo>
                    <a:lnTo>
                      <a:pt x="3703" y="19"/>
                    </a:lnTo>
                    <a:lnTo>
                      <a:pt x="3552" y="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54"/>
              <p:cNvSpPr/>
              <p:nvPr/>
            </p:nvSpPr>
            <p:spPr>
              <a:xfrm>
                <a:off x="4727575" y="1101400"/>
                <a:ext cx="63325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666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7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20" y="246"/>
                    </a:lnTo>
                    <a:lnTo>
                      <a:pt x="171" y="605"/>
                    </a:lnTo>
                    <a:lnTo>
                      <a:pt x="322" y="945"/>
                    </a:lnTo>
                    <a:lnTo>
                      <a:pt x="492" y="1266"/>
                    </a:lnTo>
                    <a:lnTo>
                      <a:pt x="681" y="1587"/>
                    </a:lnTo>
                    <a:lnTo>
                      <a:pt x="1040" y="2154"/>
                    </a:lnTo>
                    <a:lnTo>
                      <a:pt x="1399" y="2626"/>
                    </a:lnTo>
                    <a:lnTo>
                      <a:pt x="1720" y="3042"/>
                    </a:lnTo>
                    <a:lnTo>
                      <a:pt x="1984" y="3344"/>
                    </a:lnTo>
                    <a:lnTo>
                      <a:pt x="2249" y="3627"/>
                    </a:lnTo>
                    <a:lnTo>
                      <a:pt x="2305" y="3665"/>
                    </a:lnTo>
                    <a:lnTo>
                      <a:pt x="2438" y="3665"/>
                    </a:lnTo>
                    <a:lnTo>
                      <a:pt x="2494" y="3627"/>
                    </a:lnTo>
                    <a:lnTo>
                      <a:pt x="2532" y="3571"/>
                    </a:lnTo>
                    <a:lnTo>
                      <a:pt x="2532" y="3495"/>
                    </a:lnTo>
                    <a:lnTo>
                      <a:pt x="2532" y="3438"/>
                    </a:lnTo>
                    <a:lnTo>
                      <a:pt x="2494" y="3382"/>
                    </a:lnTo>
                    <a:lnTo>
                      <a:pt x="2249" y="3117"/>
                    </a:lnTo>
                    <a:lnTo>
                      <a:pt x="2003" y="2834"/>
                    </a:lnTo>
                    <a:lnTo>
                      <a:pt x="1682" y="2437"/>
                    </a:lnTo>
                    <a:lnTo>
                      <a:pt x="1342" y="1965"/>
                    </a:lnTo>
                    <a:lnTo>
                      <a:pt x="983" y="1398"/>
                    </a:lnTo>
                    <a:lnTo>
                      <a:pt x="813" y="1115"/>
                    </a:lnTo>
                    <a:lnTo>
                      <a:pt x="643" y="794"/>
                    </a:lnTo>
                    <a:lnTo>
                      <a:pt x="492" y="454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6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54"/>
              <p:cNvSpPr/>
              <p:nvPr/>
            </p:nvSpPr>
            <p:spPr>
              <a:xfrm>
                <a:off x="4820150" y="845425"/>
                <a:ext cx="43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023" extrusionOk="0">
                    <a:moveTo>
                      <a:pt x="548" y="1"/>
                    </a:moveTo>
                    <a:lnTo>
                      <a:pt x="472" y="20"/>
                    </a:lnTo>
                    <a:lnTo>
                      <a:pt x="397" y="58"/>
                    </a:lnTo>
                    <a:lnTo>
                      <a:pt x="208" y="190"/>
                    </a:lnTo>
                    <a:lnTo>
                      <a:pt x="0" y="360"/>
                    </a:lnTo>
                    <a:lnTo>
                      <a:pt x="1285" y="2022"/>
                    </a:lnTo>
                    <a:lnTo>
                      <a:pt x="1511" y="1814"/>
                    </a:lnTo>
                    <a:lnTo>
                      <a:pt x="1663" y="1644"/>
                    </a:lnTo>
                    <a:lnTo>
                      <a:pt x="1719" y="1569"/>
                    </a:lnTo>
                    <a:lnTo>
                      <a:pt x="1738" y="1512"/>
                    </a:lnTo>
                    <a:lnTo>
                      <a:pt x="1700" y="1418"/>
                    </a:lnTo>
                    <a:lnTo>
                      <a:pt x="1568" y="1229"/>
                    </a:lnTo>
                    <a:lnTo>
                      <a:pt x="1190" y="719"/>
                    </a:lnTo>
                    <a:lnTo>
                      <a:pt x="983" y="454"/>
                    </a:lnTo>
                    <a:lnTo>
                      <a:pt x="794" y="228"/>
                    </a:lnTo>
                    <a:lnTo>
                      <a:pt x="624" y="76"/>
                    </a:lnTo>
                    <a:lnTo>
                      <a:pt x="586" y="20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4"/>
              <p:cNvSpPr/>
              <p:nvPr/>
            </p:nvSpPr>
            <p:spPr>
              <a:xfrm>
                <a:off x="4572200" y="1039525"/>
                <a:ext cx="2790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43" extrusionOk="0">
                    <a:moveTo>
                      <a:pt x="624" y="1"/>
                    </a:moveTo>
                    <a:lnTo>
                      <a:pt x="1" y="492"/>
                    </a:lnTo>
                    <a:lnTo>
                      <a:pt x="209" y="1342"/>
                    </a:lnTo>
                    <a:lnTo>
                      <a:pt x="1115" y="681"/>
                    </a:lnTo>
                    <a:lnTo>
                      <a:pt x="62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4"/>
              <p:cNvSpPr/>
              <p:nvPr/>
            </p:nvSpPr>
            <p:spPr>
              <a:xfrm>
                <a:off x="4593925" y="853475"/>
                <a:ext cx="2597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8274" extrusionOk="0">
                    <a:moveTo>
                      <a:pt x="9049" y="0"/>
                    </a:moveTo>
                    <a:lnTo>
                      <a:pt x="1" y="5875"/>
                    </a:lnTo>
                    <a:lnTo>
                      <a:pt x="1795" y="8274"/>
                    </a:lnTo>
                    <a:lnTo>
                      <a:pt x="10390" y="1700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4"/>
              <p:cNvSpPr/>
              <p:nvPr/>
            </p:nvSpPr>
            <p:spPr>
              <a:xfrm>
                <a:off x="4583075" y="1000325"/>
                <a:ext cx="5575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57" extrusionOk="0">
                    <a:moveTo>
                      <a:pt x="435" y="1"/>
                    </a:moveTo>
                    <a:lnTo>
                      <a:pt x="0" y="1644"/>
                    </a:lnTo>
                    <a:lnTo>
                      <a:pt x="586" y="2457"/>
                    </a:lnTo>
                    <a:lnTo>
                      <a:pt x="2229" y="2400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4"/>
              <p:cNvSpPr/>
              <p:nvPr/>
            </p:nvSpPr>
            <p:spPr>
              <a:xfrm>
                <a:off x="4640225" y="975300"/>
                <a:ext cx="1105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5404" extrusionOk="0">
                    <a:moveTo>
                      <a:pt x="359" y="1"/>
                    </a:moveTo>
                    <a:lnTo>
                      <a:pt x="265" y="20"/>
                    </a:lnTo>
                    <a:lnTo>
                      <a:pt x="170" y="39"/>
                    </a:lnTo>
                    <a:lnTo>
                      <a:pt x="94" y="76"/>
                    </a:lnTo>
                    <a:lnTo>
                      <a:pt x="38" y="133"/>
                    </a:lnTo>
                    <a:lnTo>
                      <a:pt x="19" y="227"/>
                    </a:lnTo>
                    <a:lnTo>
                      <a:pt x="0" y="303"/>
                    </a:lnTo>
                    <a:lnTo>
                      <a:pt x="0" y="416"/>
                    </a:lnTo>
                    <a:lnTo>
                      <a:pt x="19" y="530"/>
                    </a:lnTo>
                    <a:lnTo>
                      <a:pt x="76" y="662"/>
                    </a:lnTo>
                    <a:lnTo>
                      <a:pt x="208" y="964"/>
                    </a:lnTo>
                    <a:lnTo>
                      <a:pt x="378" y="1285"/>
                    </a:lnTo>
                    <a:lnTo>
                      <a:pt x="623" y="1644"/>
                    </a:lnTo>
                    <a:lnTo>
                      <a:pt x="907" y="2041"/>
                    </a:lnTo>
                    <a:lnTo>
                      <a:pt x="1209" y="2438"/>
                    </a:lnTo>
                    <a:lnTo>
                      <a:pt x="1889" y="3269"/>
                    </a:lnTo>
                    <a:lnTo>
                      <a:pt x="2569" y="4081"/>
                    </a:lnTo>
                    <a:lnTo>
                      <a:pt x="3740" y="5403"/>
                    </a:lnTo>
                    <a:lnTo>
                      <a:pt x="4420" y="1984"/>
                    </a:lnTo>
                    <a:lnTo>
                      <a:pt x="4383" y="2003"/>
                    </a:lnTo>
                    <a:lnTo>
                      <a:pt x="4307" y="1984"/>
                    </a:lnTo>
                    <a:lnTo>
                      <a:pt x="4118" y="1928"/>
                    </a:lnTo>
                    <a:lnTo>
                      <a:pt x="3891" y="1814"/>
                    </a:lnTo>
                    <a:lnTo>
                      <a:pt x="3627" y="1663"/>
                    </a:lnTo>
                    <a:lnTo>
                      <a:pt x="3022" y="1285"/>
                    </a:lnTo>
                    <a:lnTo>
                      <a:pt x="2342" y="870"/>
                    </a:lnTo>
                    <a:lnTo>
                      <a:pt x="1643" y="473"/>
                    </a:lnTo>
                    <a:lnTo>
                      <a:pt x="1322" y="303"/>
                    </a:lnTo>
                    <a:lnTo>
                      <a:pt x="1001" y="152"/>
                    </a:lnTo>
                    <a:lnTo>
                      <a:pt x="718" y="57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4"/>
              <p:cNvSpPr/>
              <p:nvPr/>
            </p:nvSpPr>
            <p:spPr>
              <a:xfrm>
                <a:off x="4635975" y="971050"/>
                <a:ext cx="1195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5593" extrusionOk="0">
                    <a:moveTo>
                      <a:pt x="510" y="1"/>
                    </a:moveTo>
                    <a:lnTo>
                      <a:pt x="378" y="20"/>
                    </a:lnTo>
                    <a:lnTo>
                      <a:pt x="264" y="57"/>
                    </a:lnTo>
                    <a:lnTo>
                      <a:pt x="170" y="114"/>
                    </a:lnTo>
                    <a:lnTo>
                      <a:pt x="94" y="171"/>
                    </a:lnTo>
                    <a:lnTo>
                      <a:pt x="38" y="246"/>
                    </a:lnTo>
                    <a:lnTo>
                      <a:pt x="19" y="341"/>
                    </a:lnTo>
                    <a:lnTo>
                      <a:pt x="0" y="435"/>
                    </a:lnTo>
                    <a:lnTo>
                      <a:pt x="0" y="605"/>
                    </a:lnTo>
                    <a:lnTo>
                      <a:pt x="38" y="775"/>
                    </a:lnTo>
                    <a:lnTo>
                      <a:pt x="94" y="964"/>
                    </a:lnTo>
                    <a:lnTo>
                      <a:pt x="208" y="1172"/>
                    </a:lnTo>
                    <a:lnTo>
                      <a:pt x="321" y="1399"/>
                    </a:lnTo>
                    <a:lnTo>
                      <a:pt x="472" y="1644"/>
                    </a:lnTo>
                    <a:lnTo>
                      <a:pt x="850" y="2173"/>
                    </a:lnTo>
                    <a:lnTo>
                      <a:pt x="1303" y="2759"/>
                    </a:lnTo>
                    <a:lnTo>
                      <a:pt x="1832" y="3382"/>
                    </a:lnTo>
                    <a:lnTo>
                      <a:pt x="2418" y="4062"/>
                    </a:lnTo>
                    <a:lnTo>
                      <a:pt x="3041" y="4761"/>
                    </a:lnTo>
                    <a:lnTo>
                      <a:pt x="3740" y="5536"/>
                    </a:lnTo>
                    <a:lnTo>
                      <a:pt x="3797" y="5573"/>
                    </a:lnTo>
                    <a:lnTo>
                      <a:pt x="3873" y="5592"/>
                    </a:lnTo>
                    <a:lnTo>
                      <a:pt x="3929" y="5592"/>
                    </a:lnTo>
                    <a:lnTo>
                      <a:pt x="3986" y="5554"/>
                    </a:lnTo>
                    <a:lnTo>
                      <a:pt x="4024" y="5498"/>
                    </a:lnTo>
                    <a:lnTo>
                      <a:pt x="4043" y="5441"/>
                    </a:lnTo>
                    <a:lnTo>
                      <a:pt x="4043" y="5366"/>
                    </a:lnTo>
                    <a:lnTo>
                      <a:pt x="4005" y="5309"/>
                    </a:lnTo>
                    <a:lnTo>
                      <a:pt x="3306" y="4516"/>
                    </a:lnTo>
                    <a:lnTo>
                      <a:pt x="2361" y="3458"/>
                    </a:lnTo>
                    <a:lnTo>
                      <a:pt x="1851" y="2872"/>
                    </a:lnTo>
                    <a:lnTo>
                      <a:pt x="1379" y="2286"/>
                    </a:lnTo>
                    <a:lnTo>
                      <a:pt x="945" y="1720"/>
                    </a:lnTo>
                    <a:lnTo>
                      <a:pt x="775" y="1455"/>
                    </a:lnTo>
                    <a:lnTo>
                      <a:pt x="623" y="1210"/>
                    </a:lnTo>
                    <a:lnTo>
                      <a:pt x="491" y="983"/>
                    </a:lnTo>
                    <a:lnTo>
                      <a:pt x="397" y="794"/>
                    </a:lnTo>
                    <a:lnTo>
                      <a:pt x="359" y="624"/>
                    </a:lnTo>
                    <a:lnTo>
                      <a:pt x="340" y="473"/>
                    </a:lnTo>
                    <a:lnTo>
                      <a:pt x="359" y="416"/>
                    </a:lnTo>
                    <a:lnTo>
                      <a:pt x="378" y="379"/>
                    </a:lnTo>
                    <a:lnTo>
                      <a:pt x="453" y="360"/>
                    </a:lnTo>
                    <a:lnTo>
                      <a:pt x="548" y="341"/>
                    </a:lnTo>
                    <a:lnTo>
                      <a:pt x="680" y="360"/>
                    </a:lnTo>
                    <a:lnTo>
                      <a:pt x="812" y="379"/>
                    </a:lnTo>
                    <a:lnTo>
                      <a:pt x="1133" y="492"/>
                    </a:lnTo>
                    <a:lnTo>
                      <a:pt x="1492" y="662"/>
                    </a:lnTo>
                    <a:lnTo>
                      <a:pt x="1870" y="870"/>
                    </a:lnTo>
                    <a:lnTo>
                      <a:pt x="2267" y="1096"/>
                    </a:lnTo>
                    <a:lnTo>
                      <a:pt x="2985" y="1531"/>
                    </a:lnTo>
                    <a:lnTo>
                      <a:pt x="3589" y="1909"/>
                    </a:lnTo>
                    <a:lnTo>
                      <a:pt x="4043" y="2173"/>
                    </a:lnTo>
                    <a:lnTo>
                      <a:pt x="4231" y="2249"/>
                    </a:lnTo>
                    <a:lnTo>
                      <a:pt x="4401" y="2305"/>
                    </a:lnTo>
                    <a:lnTo>
                      <a:pt x="4534" y="2343"/>
                    </a:lnTo>
                    <a:lnTo>
                      <a:pt x="4647" y="2324"/>
                    </a:lnTo>
                    <a:lnTo>
                      <a:pt x="4704" y="2305"/>
                    </a:lnTo>
                    <a:lnTo>
                      <a:pt x="4741" y="2249"/>
                    </a:lnTo>
                    <a:lnTo>
                      <a:pt x="4779" y="2192"/>
                    </a:lnTo>
                    <a:lnTo>
                      <a:pt x="4779" y="2116"/>
                    </a:lnTo>
                    <a:lnTo>
                      <a:pt x="4741" y="2060"/>
                    </a:lnTo>
                    <a:lnTo>
                      <a:pt x="4704" y="2022"/>
                    </a:lnTo>
                    <a:lnTo>
                      <a:pt x="4628" y="1984"/>
                    </a:lnTo>
                    <a:lnTo>
                      <a:pt x="4477" y="1984"/>
                    </a:lnTo>
                    <a:lnTo>
                      <a:pt x="4345" y="1928"/>
                    </a:lnTo>
                    <a:lnTo>
                      <a:pt x="4005" y="1739"/>
                    </a:lnTo>
                    <a:lnTo>
                      <a:pt x="3589" y="1493"/>
                    </a:lnTo>
                    <a:lnTo>
                      <a:pt x="3174" y="1247"/>
                    </a:lnTo>
                    <a:lnTo>
                      <a:pt x="2645" y="907"/>
                    </a:lnTo>
                    <a:lnTo>
                      <a:pt x="2154" y="624"/>
                    </a:lnTo>
                    <a:lnTo>
                      <a:pt x="1719" y="379"/>
                    </a:lnTo>
                    <a:lnTo>
                      <a:pt x="1303" y="190"/>
                    </a:lnTo>
                    <a:lnTo>
                      <a:pt x="1115" y="114"/>
                    </a:lnTo>
                    <a:lnTo>
                      <a:pt x="945" y="57"/>
                    </a:lnTo>
                    <a:lnTo>
                      <a:pt x="793" y="20"/>
                    </a:lnTo>
                    <a:lnTo>
                      <a:pt x="64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4"/>
              <p:cNvSpPr/>
              <p:nvPr/>
            </p:nvSpPr>
            <p:spPr>
              <a:xfrm>
                <a:off x="4781900" y="1137775"/>
                <a:ext cx="13272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3571" extrusionOk="0">
                    <a:moveTo>
                      <a:pt x="4685" y="0"/>
                    </a:moveTo>
                    <a:lnTo>
                      <a:pt x="4553" y="19"/>
                    </a:lnTo>
                    <a:lnTo>
                      <a:pt x="4439" y="57"/>
                    </a:lnTo>
                    <a:lnTo>
                      <a:pt x="4326" y="113"/>
                    </a:lnTo>
                    <a:lnTo>
                      <a:pt x="4232" y="189"/>
                    </a:lnTo>
                    <a:lnTo>
                      <a:pt x="4156" y="283"/>
                    </a:lnTo>
                    <a:lnTo>
                      <a:pt x="4099" y="378"/>
                    </a:lnTo>
                    <a:lnTo>
                      <a:pt x="4062" y="510"/>
                    </a:lnTo>
                    <a:lnTo>
                      <a:pt x="4062" y="623"/>
                    </a:lnTo>
                    <a:lnTo>
                      <a:pt x="4062" y="718"/>
                    </a:lnTo>
                    <a:lnTo>
                      <a:pt x="4080" y="793"/>
                    </a:lnTo>
                    <a:lnTo>
                      <a:pt x="4005" y="718"/>
                    </a:lnTo>
                    <a:lnTo>
                      <a:pt x="3910" y="680"/>
                    </a:lnTo>
                    <a:lnTo>
                      <a:pt x="3797" y="642"/>
                    </a:lnTo>
                    <a:lnTo>
                      <a:pt x="3684" y="623"/>
                    </a:lnTo>
                    <a:lnTo>
                      <a:pt x="3551" y="642"/>
                    </a:lnTo>
                    <a:lnTo>
                      <a:pt x="3438" y="680"/>
                    </a:lnTo>
                    <a:lnTo>
                      <a:pt x="3325" y="737"/>
                    </a:lnTo>
                    <a:lnTo>
                      <a:pt x="3230" y="812"/>
                    </a:lnTo>
                    <a:lnTo>
                      <a:pt x="3155" y="907"/>
                    </a:lnTo>
                    <a:lnTo>
                      <a:pt x="3098" y="1020"/>
                    </a:lnTo>
                    <a:lnTo>
                      <a:pt x="3060" y="1133"/>
                    </a:lnTo>
                    <a:lnTo>
                      <a:pt x="3041" y="1266"/>
                    </a:lnTo>
                    <a:lnTo>
                      <a:pt x="3060" y="1341"/>
                    </a:lnTo>
                    <a:lnTo>
                      <a:pt x="2966" y="1266"/>
                    </a:lnTo>
                    <a:lnTo>
                      <a:pt x="2871" y="1209"/>
                    </a:lnTo>
                    <a:lnTo>
                      <a:pt x="2758" y="1171"/>
                    </a:lnTo>
                    <a:lnTo>
                      <a:pt x="2494" y="1171"/>
                    </a:lnTo>
                    <a:lnTo>
                      <a:pt x="2380" y="1209"/>
                    </a:lnTo>
                    <a:lnTo>
                      <a:pt x="2286" y="1266"/>
                    </a:lnTo>
                    <a:lnTo>
                      <a:pt x="2191" y="1341"/>
                    </a:lnTo>
                    <a:lnTo>
                      <a:pt x="2097" y="1436"/>
                    </a:lnTo>
                    <a:lnTo>
                      <a:pt x="2040" y="1549"/>
                    </a:lnTo>
                    <a:lnTo>
                      <a:pt x="2002" y="1662"/>
                    </a:lnTo>
                    <a:lnTo>
                      <a:pt x="2002" y="1795"/>
                    </a:lnTo>
                    <a:lnTo>
                      <a:pt x="2002" y="1870"/>
                    </a:lnTo>
                    <a:lnTo>
                      <a:pt x="2021" y="1927"/>
                    </a:lnTo>
                    <a:lnTo>
                      <a:pt x="1946" y="1870"/>
                    </a:lnTo>
                    <a:lnTo>
                      <a:pt x="1851" y="1832"/>
                    </a:lnTo>
                    <a:lnTo>
                      <a:pt x="1757" y="1813"/>
                    </a:lnTo>
                    <a:lnTo>
                      <a:pt x="1662" y="1795"/>
                    </a:lnTo>
                    <a:lnTo>
                      <a:pt x="1530" y="1813"/>
                    </a:lnTo>
                    <a:lnTo>
                      <a:pt x="1417" y="1851"/>
                    </a:lnTo>
                    <a:lnTo>
                      <a:pt x="1304" y="1908"/>
                    </a:lnTo>
                    <a:lnTo>
                      <a:pt x="1209" y="1983"/>
                    </a:lnTo>
                    <a:lnTo>
                      <a:pt x="1134" y="2078"/>
                    </a:lnTo>
                    <a:lnTo>
                      <a:pt x="1077" y="2172"/>
                    </a:lnTo>
                    <a:lnTo>
                      <a:pt x="1039" y="2305"/>
                    </a:lnTo>
                    <a:lnTo>
                      <a:pt x="1020" y="2418"/>
                    </a:lnTo>
                    <a:lnTo>
                      <a:pt x="1039" y="2475"/>
                    </a:lnTo>
                    <a:lnTo>
                      <a:pt x="945" y="2399"/>
                    </a:lnTo>
                    <a:lnTo>
                      <a:pt x="850" y="2361"/>
                    </a:lnTo>
                    <a:lnTo>
                      <a:pt x="737" y="2324"/>
                    </a:lnTo>
                    <a:lnTo>
                      <a:pt x="642" y="2305"/>
                    </a:lnTo>
                    <a:lnTo>
                      <a:pt x="510" y="2324"/>
                    </a:lnTo>
                    <a:lnTo>
                      <a:pt x="397" y="2361"/>
                    </a:lnTo>
                    <a:lnTo>
                      <a:pt x="283" y="2418"/>
                    </a:lnTo>
                    <a:lnTo>
                      <a:pt x="189" y="2494"/>
                    </a:lnTo>
                    <a:lnTo>
                      <a:pt x="113" y="2588"/>
                    </a:lnTo>
                    <a:lnTo>
                      <a:pt x="57" y="2701"/>
                    </a:lnTo>
                    <a:lnTo>
                      <a:pt x="19" y="2815"/>
                    </a:lnTo>
                    <a:lnTo>
                      <a:pt x="0" y="2947"/>
                    </a:lnTo>
                    <a:lnTo>
                      <a:pt x="19" y="3079"/>
                    </a:lnTo>
                    <a:lnTo>
                      <a:pt x="57" y="3192"/>
                    </a:lnTo>
                    <a:lnTo>
                      <a:pt x="113" y="3287"/>
                    </a:lnTo>
                    <a:lnTo>
                      <a:pt x="189" y="3381"/>
                    </a:lnTo>
                    <a:lnTo>
                      <a:pt x="283" y="3476"/>
                    </a:lnTo>
                    <a:lnTo>
                      <a:pt x="397" y="3532"/>
                    </a:lnTo>
                    <a:lnTo>
                      <a:pt x="510" y="3570"/>
                    </a:lnTo>
                    <a:lnTo>
                      <a:pt x="756" y="3570"/>
                    </a:lnTo>
                    <a:lnTo>
                      <a:pt x="888" y="3532"/>
                    </a:lnTo>
                    <a:lnTo>
                      <a:pt x="982" y="3476"/>
                    </a:lnTo>
                    <a:lnTo>
                      <a:pt x="1077" y="3381"/>
                    </a:lnTo>
                    <a:lnTo>
                      <a:pt x="1152" y="3287"/>
                    </a:lnTo>
                    <a:lnTo>
                      <a:pt x="1209" y="3192"/>
                    </a:lnTo>
                    <a:lnTo>
                      <a:pt x="1247" y="3079"/>
                    </a:lnTo>
                    <a:lnTo>
                      <a:pt x="1266" y="2947"/>
                    </a:lnTo>
                    <a:lnTo>
                      <a:pt x="1266" y="2909"/>
                    </a:lnTo>
                    <a:lnTo>
                      <a:pt x="1341" y="2966"/>
                    </a:lnTo>
                    <a:lnTo>
                      <a:pt x="1436" y="3022"/>
                    </a:lnTo>
                    <a:lnTo>
                      <a:pt x="1549" y="3041"/>
                    </a:lnTo>
                    <a:lnTo>
                      <a:pt x="1662" y="3060"/>
                    </a:lnTo>
                    <a:lnTo>
                      <a:pt x="1776" y="3041"/>
                    </a:lnTo>
                    <a:lnTo>
                      <a:pt x="1908" y="3004"/>
                    </a:lnTo>
                    <a:lnTo>
                      <a:pt x="2002" y="2947"/>
                    </a:lnTo>
                    <a:lnTo>
                      <a:pt x="2097" y="2871"/>
                    </a:lnTo>
                    <a:lnTo>
                      <a:pt x="2172" y="2777"/>
                    </a:lnTo>
                    <a:lnTo>
                      <a:pt x="2229" y="2664"/>
                    </a:lnTo>
                    <a:lnTo>
                      <a:pt x="2267" y="2550"/>
                    </a:lnTo>
                    <a:lnTo>
                      <a:pt x="2286" y="2418"/>
                    </a:lnTo>
                    <a:lnTo>
                      <a:pt x="2267" y="2361"/>
                    </a:lnTo>
                    <a:lnTo>
                      <a:pt x="2267" y="2286"/>
                    </a:lnTo>
                    <a:lnTo>
                      <a:pt x="2343" y="2342"/>
                    </a:lnTo>
                    <a:lnTo>
                      <a:pt x="2437" y="2380"/>
                    </a:lnTo>
                    <a:lnTo>
                      <a:pt x="2531" y="2418"/>
                    </a:lnTo>
                    <a:lnTo>
                      <a:pt x="2758" y="2418"/>
                    </a:lnTo>
                    <a:lnTo>
                      <a:pt x="2871" y="2380"/>
                    </a:lnTo>
                    <a:lnTo>
                      <a:pt x="2985" y="2324"/>
                    </a:lnTo>
                    <a:lnTo>
                      <a:pt x="3079" y="2248"/>
                    </a:lnTo>
                    <a:lnTo>
                      <a:pt x="3155" y="2153"/>
                    </a:lnTo>
                    <a:lnTo>
                      <a:pt x="3211" y="2040"/>
                    </a:lnTo>
                    <a:lnTo>
                      <a:pt x="3249" y="1927"/>
                    </a:lnTo>
                    <a:lnTo>
                      <a:pt x="3268" y="1795"/>
                    </a:lnTo>
                    <a:lnTo>
                      <a:pt x="3249" y="1719"/>
                    </a:lnTo>
                    <a:lnTo>
                      <a:pt x="3344" y="1795"/>
                    </a:lnTo>
                    <a:lnTo>
                      <a:pt x="3438" y="1851"/>
                    </a:lnTo>
                    <a:lnTo>
                      <a:pt x="3551" y="1870"/>
                    </a:lnTo>
                    <a:lnTo>
                      <a:pt x="3684" y="1889"/>
                    </a:lnTo>
                    <a:lnTo>
                      <a:pt x="3816" y="1870"/>
                    </a:lnTo>
                    <a:lnTo>
                      <a:pt x="3929" y="1851"/>
                    </a:lnTo>
                    <a:lnTo>
                      <a:pt x="4043" y="1776"/>
                    </a:lnTo>
                    <a:lnTo>
                      <a:pt x="4118" y="1700"/>
                    </a:lnTo>
                    <a:lnTo>
                      <a:pt x="4213" y="1606"/>
                    </a:lnTo>
                    <a:lnTo>
                      <a:pt x="4269" y="1511"/>
                    </a:lnTo>
                    <a:lnTo>
                      <a:pt x="4307" y="1379"/>
                    </a:lnTo>
                    <a:lnTo>
                      <a:pt x="4307" y="1266"/>
                    </a:lnTo>
                    <a:lnTo>
                      <a:pt x="4307" y="1171"/>
                    </a:lnTo>
                    <a:lnTo>
                      <a:pt x="4288" y="1096"/>
                    </a:lnTo>
                    <a:lnTo>
                      <a:pt x="4364" y="1171"/>
                    </a:lnTo>
                    <a:lnTo>
                      <a:pt x="4458" y="1209"/>
                    </a:lnTo>
                    <a:lnTo>
                      <a:pt x="4572" y="1247"/>
                    </a:lnTo>
                    <a:lnTo>
                      <a:pt x="4685" y="1266"/>
                    </a:lnTo>
                    <a:lnTo>
                      <a:pt x="4817" y="1247"/>
                    </a:lnTo>
                    <a:lnTo>
                      <a:pt x="4930" y="1209"/>
                    </a:lnTo>
                    <a:lnTo>
                      <a:pt x="5044" y="1152"/>
                    </a:lnTo>
                    <a:lnTo>
                      <a:pt x="5138" y="1077"/>
                    </a:lnTo>
                    <a:lnTo>
                      <a:pt x="5214" y="982"/>
                    </a:lnTo>
                    <a:lnTo>
                      <a:pt x="5270" y="869"/>
                    </a:lnTo>
                    <a:lnTo>
                      <a:pt x="5308" y="756"/>
                    </a:lnTo>
                    <a:lnTo>
                      <a:pt x="5308" y="623"/>
                    </a:lnTo>
                    <a:lnTo>
                      <a:pt x="5308" y="510"/>
                    </a:lnTo>
                    <a:lnTo>
                      <a:pt x="5270" y="378"/>
                    </a:lnTo>
                    <a:lnTo>
                      <a:pt x="5214" y="283"/>
                    </a:lnTo>
                    <a:lnTo>
                      <a:pt x="5138" y="189"/>
                    </a:lnTo>
                    <a:lnTo>
                      <a:pt x="5044" y="113"/>
                    </a:lnTo>
                    <a:lnTo>
                      <a:pt x="4930" y="57"/>
                    </a:lnTo>
                    <a:lnTo>
                      <a:pt x="4817" y="19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4"/>
              <p:cNvSpPr/>
              <p:nvPr/>
            </p:nvSpPr>
            <p:spPr>
              <a:xfrm>
                <a:off x="4796050" y="1166575"/>
                <a:ext cx="13840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4043" extrusionOk="0">
                    <a:moveTo>
                      <a:pt x="5063" y="0"/>
                    </a:moveTo>
                    <a:lnTo>
                      <a:pt x="4988" y="38"/>
                    </a:lnTo>
                    <a:lnTo>
                      <a:pt x="4912" y="76"/>
                    </a:lnTo>
                    <a:lnTo>
                      <a:pt x="171" y="3306"/>
                    </a:lnTo>
                    <a:lnTo>
                      <a:pt x="114" y="3363"/>
                    </a:lnTo>
                    <a:lnTo>
                      <a:pt x="57" y="3419"/>
                    </a:lnTo>
                    <a:lnTo>
                      <a:pt x="20" y="3495"/>
                    </a:lnTo>
                    <a:lnTo>
                      <a:pt x="1" y="3552"/>
                    </a:lnTo>
                    <a:lnTo>
                      <a:pt x="1" y="3646"/>
                    </a:lnTo>
                    <a:lnTo>
                      <a:pt x="1" y="3722"/>
                    </a:lnTo>
                    <a:lnTo>
                      <a:pt x="20" y="3797"/>
                    </a:lnTo>
                    <a:lnTo>
                      <a:pt x="57" y="3854"/>
                    </a:lnTo>
                    <a:lnTo>
                      <a:pt x="133" y="3929"/>
                    </a:lnTo>
                    <a:lnTo>
                      <a:pt x="209" y="3986"/>
                    </a:lnTo>
                    <a:lnTo>
                      <a:pt x="303" y="4024"/>
                    </a:lnTo>
                    <a:lnTo>
                      <a:pt x="398" y="4043"/>
                    </a:lnTo>
                    <a:lnTo>
                      <a:pt x="511" y="4024"/>
                    </a:lnTo>
                    <a:lnTo>
                      <a:pt x="624" y="3967"/>
                    </a:lnTo>
                    <a:lnTo>
                      <a:pt x="5366" y="737"/>
                    </a:lnTo>
                    <a:lnTo>
                      <a:pt x="5422" y="680"/>
                    </a:lnTo>
                    <a:lnTo>
                      <a:pt x="5479" y="624"/>
                    </a:lnTo>
                    <a:lnTo>
                      <a:pt x="5517" y="548"/>
                    </a:lnTo>
                    <a:lnTo>
                      <a:pt x="5536" y="473"/>
                    </a:lnTo>
                    <a:lnTo>
                      <a:pt x="5536" y="397"/>
                    </a:lnTo>
                    <a:lnTo>
                      <a:pt x="5536" y="321"/>
                    </a:lnTo>
                    <a:lnTo>
                      <a:pt x="5517" y="246"/>
                    </a:lnTo>
                    <a:lnTo>
                      <a:pt x="5460" y="170"/>
                    </a:lnTo>
                    <a:lnTo>
                      <a:pt x="5422" y="114"/>
                    </a:lnTo>
                    <a:lnTo>
                      <a:pt x="5347" y="57"/>
                    </a:lnTo>
                    <a:lnTo>
                      <a:pt x="5290" y="1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FFB4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07" name="Google Shape;3807;p54"/>
          <p:cNvGrpSpPr/>
          <p:nvPr/>
        </p:nvGrpSpPr>
        <p:grpSpPr>
          <a:xfrm>
            <a:off x="7837534" y="3468011"/>
            <a:ext cx="1034082" cy="1553342"/>
            <a:chOff x="4112038" y="3686550"/>
            <a:chExt cx="919920" cy="1381854"/>
          </a:xfrm>
        </p:grpSpPr>
        <p:sp>
          <p:nvSpPr>
            <p:cNvPr id="3808" name="Google Shape;3808;p5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ave a nice day card with cup of coffee and heart shaped cookie Stock-Foto  | Adobe Stock">
            <a:extLst>
              <a:ext uri="{FF2B5EF4-FFF2-40B4-BE49-F238E27FC236}">
                <a16:creationId xmlns:a16="http://schemas.microsoft.com/office/drawing/2014/main" id="{9AECA2C5-17CB-802E-4F19-6AD2F6DB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41" y="2055377"/>
            <a:ext cx="3746612" cy="222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2"/>
          <p:cNvSpPr txBox="1">
            <a:spLocks noGrp="1"/>
          </p:cNvSpPr>
          <p:nvPr>
            <p:ph type="title" idx="15"/>
          </p:nvPr>
        </p:nvSpPr>
        <p:spPr>
          <a:xfrm>
            <a:off x="704760" y="67665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Goals</a:t>
            </a:r>
            <a:endParaRPr sz="4800" dirty="0"/>
          </a:p>
        </p:txBody>
      </p:sp>
      <p:sp>
        <p:nvSpPr>
          <p:cNvPr id="1682" name="Google Shape;1682;p32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information to fill in the chart</a:t>
            </a:r>
          </a:p>
        </p:txBody>
      </p:sp>
      <p:sp>
        <p:nvSpPr>
          <p:cNvPr id="1683" name="Google Shape;1683;p32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</a:t>
            </a:r>
            <a:endParaRPr dirty="0"/>
          </a:p>
        </p:txBody>
      </p:sp>
      <p:sp>
        <p:nvSpPr>
          <p:cNvPr id="1684" name="Google Shape;1684;p32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notes on a written text</a:t>
            </a:r>
          </a:p>
        </p:txBody>
      </p:sp>
      <p:sp>
        <p:nvSpPr>
          <p:cNvPr id="1685" name="Google Shape;1685;p32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Analyze</a:t>
            </a:r>
            <a:endParaRPr dirty="0"/>
          </a:p>
        </p:txBody>
      </p:sp>
      <p:sp>
        <p:nvSpPr>
          <p:cNvPr id="1686" name="Google Shape;1686;p32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cover letter correctly </a:t>
            </a:r>
            <a:endParaRPr dirty="0"/>
          </a:p>
        </p:txBody>
      </p:sp>
      <p:sp>
        <p:nvSpPr>
          <p:cNvPr id="1687" name="Google Shape;1687;p32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</a:t>
            </a:r>
            <a:endParaRPr dirty="0"/>
          </a:p>
        </p:txBody>
      </p:sp>
      <p:sp>
        <p:nvSpPr>
          <p:cNvPr id="1688" name="Google Shape;1688;p32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</a:t>
            </a:r>
          </a:p>
        </p:txBody>
      </p:sp>
      <p:sp>
        <p:nvSpPr>
          <p:cNvPr id="1689" name="Google Shape;1689;p32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cover letter correctly </a:t>
            </a:r>
          </a:p>
        </p:txBody>
      </p:sp>
      <p:sp>
        <p:nvSpPr>
          <p:cNvPr id="1690" name="Google Shape;1690;p32"/>
          <p:cNvSpPr txBox="1">
            <a:spLocks noGrp="1"/>
          </p:cNvSpPr>
          <p:nvPr>
            <p:ph type="title" idx="8"/>
          </p:nvPr>
        </p:nvSpPr>
        <p:spPr>
          <a:xfrm>
            <a:off x="917048" y="1615308"/>
            <a:ext cx="841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91" name="Google Shape;1691;p32"/>
          <p:cNvSpPr txBox="1">
            <a:spLocks noGrp="1"/>
          </p:cNvSpPr>
          <p:nvPr>
            <p:ph type="title" idx="9"/>
          </p:nvPr>
        </p:nvSpPr>
        <p:spPr>
          <a:xfrm>
            <a:off x="917059" y="3259686"/>
            <a:ext cx="841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92" name="Google Shape;1692;p32"/>
          <p:cNvSpPr txBox="1">
            <a:spLocks noGrp="1"/>
          </p:cNvSpPr>
          <p:nvPr>
            <p:ph type="title" idx="14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93" name="Google Shape;1693;p32"/>
          <p:cNvSpPr txBox="1">
            <a:spLocks noGrp="1"/>
          </p:cNvSpPr>
          <p:nvPr>
            <p:ph type="title" idx="13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grpSp>
        <p:nvGrpSpPr>
          <p:cNvPr id="1694" name="Google Shape;1694;p32"/>
          <p:cNvGrpSpPr/>
          <p:nvPr/>
        </p:nvGrpSpPr>
        <p:grpSpPr>
          <a:xfrm>
            <a:off x="7941134" y="164670"/>
            <a:ext cx="873325" cy="908226"/>
            <a:chOff x="4505000" y="238125"/>
            <a:chExt cx="1306200" cy="1358400"/>
          </a:xfrm>
        </p:grpSpPr>
        <p:sp>
          <p:nvSpPr>
            <p:cNvPr id="1695" name="Google Shape;1695;p32"/>
            <p:cNvSpPr/>
            <p:nvPr/>
          </p:nvSpPr>
          <p:spPr>
            <a:xfrm>
              <a:off x="518545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5806" y="0"/>
                  </a:moveTo>
                  <a:lnTo>
                    <a:pt x="5384" y="20"/>
                  </a:lnTo>
                  <a:lnTo>
                    <a:pt x="4982" y="60"/>
                  </a:lnTo>
                  <a:lnTo>
                    <a:pt x="4561" y="100"/>
                  </a:lnTo>
                  <a:lnTo>
                    <a:pt x="4139" y="181"/>
                  </a:lnTo>
                  <a:lnTo>
                    <a:pt x="3737" y="281"/>
                  </a:lnTo>
                  <a:lnTo>
                    <a:pt x="3315" y="402"/>
                  </a:lnTo>
                  <a:lnTo>
                    <a:pt x="2893" y="542"/>
                  </a:lnTo>
                  <a:lnTo>
                    <a:pt x="2472" y="703"/>
                  </a:lnTo>
                  <a:lnTo>
                    <a:pt x="2070" y="864"/>
                  </a:lnTo>
                  <a:lnTo>
                    <a:pt x="1648" y="1065"/>
                  </a:lnTo>
                  <a:lnTo>
                    <a:pt x="1226" y="1286"/>
                  </a:lnTo>
                  <a:lnTo>
                    <a:pt x="824" y="1527"/>
                  </a:lnTo>
                  <a:lnTo>
                    <a:pt x="423" y="1788"/>
                  </a:lnTo>
                  <a:lnTo>
                    <a:pt x="1" y="2069"/>
                  </a:lnTo>
                  <a:lnTo>
                    <a:pt x="1" y="52287"/>
                  </a:lnTo>
                  <a:lnTo>
                    <a:pt x="382" y="52588"/>
                  </a:lnTo>
                  <a:lnTo>
                    <a:pt x="764" y="52850"/>
                  </a:lnTo>
                  <a:lnTo>
                    <a:pt x="1146" y="53091"/>
                  </a:lnTo>
                  <a:lnTo>
                    <a:pt x="1507" y="53312"/>
                  </a:lnTo>
                  <a:lnTo>
                    <a:pt x="1889" y="53512"/>
                  </a:lnTo>
                  <a:lnTo>
                    <a:pt x="2251" y="53673"/>
                  </a:lnTo>
                  <a:lnTo>
                    <a:pt x="2612" y="53834"/>
                  </a:lnTo>
                  <a:lnTo>
                    <a:pt x="2974" y="53974"/>
                  </a:lnTo>
                  <a:lnTo>
                    <a:pt x="3335" y="54075"/>
                  </a:lnTo>
                  <a:lnTo>
                    <a:pt x="3677" y="54175"/>
                  </a:lnTo>
                  <a:lnTo>
                    <a:pt x="4038" y="54236"/>
                  </a:lnTo>
                  <a:lnTo>
                    <a:pt x="4380" y="54296"/>
                  </a:lnTo>
                  <a:lnTo>
                    <a:pt x="4721" y="54316"/>
                  </a:lnTo>
                  <a:lnTo>
                    <a:pt x="5063" y="54336"/>
                  </a:lnTo>
                  <a:lnTo>
                    <a:pt x="5404" y="54336"/>
                  </a:lnTo>
                  <a:lnTo>
                    <a:pt x="5746" y="54316"/>
                  </a:lnTo>
                  <a:lnTo>
                    <a:pt x="6087" y="54256"/>
                  </a:lnTo>
                  <a:lnTo>
                    <a:pt x="6409" y="54195"/>
                  </a:lnTo>
                  <a:lnTo>
                    <a:pt x="6750" y="54135"/>
                  </a:lnTo>
                  <a:lnTo>
                    <a:pt x="7071" y="54035"/>
                  </a:lnTo>
                  <a:lnTo>
                    <a:pt x="7393" y="53914"/>
                  </a:lnTo>
                  <a:lnTo>
                    <a:pt x="7714" y="53794"/>
                  </a:lnTo>
                  <a:lnTo>
                    <a:pt x="8036" y="53653"/>
                  </a:lnTo>
                  <a:lnTo>
                    <a:pt x="8357" y="53492"/>
                  </a:lnTo>
                  <a:lnTo>
                    <a:pt x="8678" y="53312"/>
                  </a:lnTo>
                  <a:lnTo>
                    <a:pt x="9000" y="53131"/>
                  </a:lnTo>
                  <a:lnTo>
                    <a:pt x="9301" y="52910"/>
                  </a:lnTo>
                  <a:lnTo>
                    <a:pt x="9623" y="52709"/>
                  </a:lnTo>
                  <a:lnTo>
                    <a:pt x="10245" y="52227"/>
                  </a:lnTo>
                  <a:lnTo>
                    <a:pt x="10848" y="51684"/>
                  </a:lnTo>
                  <a:lnTo>
                    <a:pt x="11310" y="51705"/>
                  </a:lnTo>
                  <a:lnTo>
                    <a:pt x="11752" y="51705"/>
                  </a:lnTo>
                  <a:lnTo>
                    <a:pt x="12194" y="51684"/>
                  </a:lnTo>
                  <a:lnTo>
                    <a:pt x="12636" y="51624"/>
                  </a:lnTo>
                  <a:lnTo>
                    <a:pt x="13057" y="51544"/>
                  </a:lnTo>
                  <a:lnTo>
                    <a:pt x="13479" y="51463"/>
                  </a:lnTo>
                  <a:lnTo>
                    <a:pt x="13901" y="51343"/>
                  </a:lnTo>
                  <a:lnTo>
                    <a:pt x="14303" y="51202"/>
                  </a:lnTo>
                  <a:lnTo>
                    <a:pt x="14685" y="51042"/>
                  </a:lnTo>
                  <a:lnTo>
                    <a:pt x="15066" y="50881"/>
                  </a:lnTo>
                  <a:lnTo>
                    <a:pt x="15428" y="50680"/>
                  </a:lnTo>
                  <a:lnTo>
                    <a:pt x="15789" y="50459"/>
                  </a:lnTo>
                  <a:lnTo>
                    <a:pt x="16131" y="50238"/>
                  </a:lnTo>
                  <a:lnTo>
                    <a:pt x="16452" y="49997"/>
                  </a:lnTo>
                  <a:lnTo>
                    <a:pt x="16774" y="49716"/>
                  </a:lnTo>
                  <a:lnTo>
                    <a:pt x="17075" y="49435"/>
                  </a:lnTo>
                  <a:lnTo>
                    <a:pt x="17356" y="49153"/>
                  </a:lnTo>
                  <a:lnTo>
                    <a:pt x="17617" y="48832"/>
                  </a:lnTo>
                  <a:lnTo>
                    <a:pt x="17878" y="48511"/>
                  </a:lnTo>
                  <a:lnTo>
                    <a:pt x="18099" y="48169"/>
                  </a:lnTo>
                  <a:lnTo>
                    <a:pt x="18320" y="47808"/>
                  </a:lnTo>
                  <a:lnTo>
                    <a:pt x="18521" y="47446"/>
                  </a:lnTo>
                  <a:lnTo>
                    <a:pt x="18682" y="47064"/>
                  </a:lnTo>
                  <a:lnTo>
                    <a:pt x="18843" y="46683"/>
                  </a:lnTo>
                  <a:lnTo>
                    <a:pt x="18983" y="46281"/>
                  </a:lnTo>
                  <a:lnTo>
                    <a:pt x="19104" y="45859"/>
                  </a:lnTo>
                  <a:lnTo>
                    <a:pt x="19184" y="45437"/>
                  </a:lnTo>
                  <a:lnTo>
                    <a:pt x="19264" y="44995"/>
                  </a:lnTo>
                  <a:lnTo>
                    <a:pt x="19305" y="44553"/>
                  </a:lnTo>
                  <a:lnTo>
                    <a:pt x="19345" y="44112"/>
                  </a:lnTo>
                  <a:lnTo>
                    <a:pt x="19345" y="43650"/>
                  </a:lnTo>
                  <a:lnTo>
                    <a:pt x="19305" y="43188"/>
                  </a:lnTo>
                  <a:lnTo>
                    <a:pt x="19706" y="42947"/>
                  </a:lnTo>
                  <a:lnTo>
                    <a:pt x="20068" y="42705"/>
                  </a:lnTo>
                  <a:lnTo>
                    <a:pt x="20429" y="42444"/>
                  </a:lnTo>
                  <a:lnTo>
                    <a:pt x="20771" y="42183"/>
                  </a:lnTo>
                  <a:lnTo>
                    <a:pt x="21092" y="41882"/>
                  </a:lnTo>
                  <a:lnTo>
                    <a:pt x="21394" y="41601"/>
                  </a:lnTo>
                  <a:lnTo>
                    <a:pt x="21675" y="41279"/>
                  </a:lnTo>
                  <a:lnTo>
                    <a:pt x="21956" y="40958"/>
                  </a:lnTo>
                  <a:lnTo>
                    <a:pt x="22217" y="40616"/>
                  </a:lnTo>
                  <a:lnTo>
                    <a:pt x="22438" y="40275"/>
                  </a:lnTo>
                  <a:lnTo>
                    <a:pt x="22679" y="39913"/>
                  </a:lnTo>
                  <a:lnTo>
                    <a:pt x="22880" y="39552"/>
                  </a:lnTo>
                  <a:lnTo>
                    <a:pt x="23061" y="39170"/>
                  </a:lnTo>
                  <a:lnTo>
                    <a:pt x="23242" y="38788"/>
                  </a:lnTo>
                  <a:lnTo>
                    <a:pt x="23382" y="38387"/>
                  </a:lnTo>
                  <a:lnTo>
                    <a:pt x="23523" y="37985"/>
                  </a:lnTo>
                  <a:lnTo>
                    <a:pt x="23643" y="37563"/>
                  </a:lnTo>
                  <a:lnTo>
                    <a:pt x="23744" y="37141"/>
                  </a:lnTo>
                  <a:lnTo>
                    <a:pt x="23824" y="36699"/>
                  </a:lnTo>
                  <a:lnTo>
                    <a:pt x="23884" y="36278"/>
                  </a:lnTo>
                  <a:lnTo>
                    <a:pt x="23925" y="35836"/>
                  </a:lnTo>
                  <a:lnTo>
                    <a:pt x="23965" y="35374"/>
                  </a:lnTo>
                  <a:lnTo>
                    <a:pt x="23965" y="34912"/>
                  </a:lnTo>
                  <a:lnTo>
                    <a:pt x="23965" y="34450"/>
                  </a:lnTo>
                  <a:lnTo>
                    <a:pt x="23945" y="33988"/>
                  </a:lnTo>
                  <a:lnTo>
                    <a:pt x="23884" y="33526"/>
                  </a:lnTo>
                  <a:lnTo>
                    <a:pt x="23824" y="33043"/>
                  </a:lnTo>
                  <a:lnTo>
                    <a:pt x="23744" y="32561"/>
                  </a:lnTo>
                  <a:lnTo>
                    <a:pt x="23643" y="32079"/>
                  </a:lnTo>
                  <a:lnTo>
                    <a:pt x="23523" y="31577"/>
                  </a:lnTo>
                  <a:lnTo>
                    <a:pt x="23382" y="31095"/>
                  </a:lnTo>
                  <a:lnTo>
                    <a:pt x="23222" y="30593"/>
                  </a:lnTo>
                  <a:lnTo>
                    <a:pt x="23443" y="30211"/>
                  </a:lnTo>
                  <a:lnTo>
                    <a:pt x="23663" y="29830"/>
                  </a:lnTo>
                  <a:lnTo>
                    <a:pt x="23864" y="29428"/>
                  </a:lnTo>
                  <a:lnTo>
                    <a:pt x="24045" y="29026"/>
                  </a:lnTo>
                  <a:lnTo>
                    <a:pt x="24226" y="28624"/>
                  </a:lnTo>
                  <a:lnTo>
                    <a:pt x="24387" y="28223"/>
                  </a:lnTo>
                  <a:lnTo>
                    <a:pt x="24507" y="27821"/>
                  </a:lnTo>
                  <a:lnTo>
                    <a:pt x="24648" y="27399"/>
                  </a:lnTo>
                  <a:lnTo>
                    <a:pt x="24748" y="26977"/>
                  </a:lnTo>
                  <a:lnTo>
                    <a:pt x="24829" y="26575"/>
                  </a:lnTo>
                  <a:lnTo>
                    <a:pt x="24909" y="26154"/>
                  </a:lnTo>
                  <a:lnTo>
                    <a:pt x="24969" y="25732"/>
                  </a:lnTo>
                  <a:lnTo>
                    <a:pt x="25009" y="25310"/>
                  </a:lnTo>
                  <a:lnTo>
                    <a:pt x="25029" y="24888"/>
                  </a:lnTo>
                  <a:lnTo>
                    <a:pt x="25029" y="24466"/>
                  </a:lnTo>
                  <a:lnTo>
                    <a:pt x="25009" y="24044"/>
                  </a:lnTo>
                  <a:lnTo>
                    <a:pt x="24969" y="23623"/>
                  </a:lnTo>
                  <a:lnTo>
                    <a:pt x="24909" y="23201"/>
                  </a:lnTo>
                  <a:lnTo>
                    <a:pt x="24849" y="22779"/>
                  </a:lnTo>
                  <a:lnTo>
                    <a:pt x="24748" y="22357"/>
                  </a:lnTo>
                  <a:lnTo>
                    <a:pt x="24648" y="21935"/>
                  </a:lnTo>
                  <a:lnTo>
                    <a:pt x="24507" y="21534"/>
                  </a:lnTo>
                  <a:lnTo>
                    <a:pt x="24346" y="21112"/>
                  </a:lnTo>
                  <a:lnTo>
                    <a:pt x="24186" y="20710"/>
                  </a:lnTo>
                  <a:lnTo>
                    <a:pt x="23985" y="20308"/>
                  </a:lnTo>
                  <a:lnTo>
                    <a:pt x="23764" y="19906"/>
                  </a:lnTo>
                  <a:lnTo>
                    <a:pt x="23523" y="19525"/>
                  </a:lnTo>
                  <a:lnTo>
                    <a:pt x="23282" y="19143"/>
                  </a:lnTo>
                  <a:lnTo>
                    <a:pt x="23001" y="18741"/>
                  </a:lnTo>
                  <a:lnTo>
                    <a:pt x="22679" y="18380"/>
                  </a:lnTo>
                  <a:lnTo>
                    <a:pt x="22358" y="17998"/>
                  </a:lnTo>
                  <a:lnTo>
                    <a:pt x="22016" y="17637"/>
                  </a:lnTo>
                  <a:lnTo>
                    <a:pt x="22077" y="17074"/>
                  </a:lnTo>
                  <a:lnTo>
                    <a:pt x="22117" y="16512"/>
                  </a:lnTo>
                  <a:lnTo>
                    <a:pt x="22157" y="15949"/>
                  </a:lnTo>
                  <a:lnTo>
                    <a:pt x="22157" y="15387"/>
                  </a:lnTo>
                  <a:lnTo>
                    <a:pt x="22157" y="14804"/>
                  </a:lnTo>
                  <a:lnTo>
                    <a:pt x="22117" y="14242"/>
                  </a:lnTo>
                  <a:lnTo>
                    <a:pt x="22077" y="13679"/>
                  </a:lnTo>
                  <a:lnTo>
                    <a:pt x="21996" y="13117"/>
                  </a:lnTo>
                  <a:lnTo>
                    <a:pt x="21916" y="12555"/>
                  </a:lnTo>
                  <a:lnTo>
                    <a:pt x="21795" y="11992"/>
                  </a:lnTo>
                  <a:lnTo>
                    <a:pt x="21655" y="11450"/>
                  </a:lnTo>
                  <a:lnTo>
                    <a:pt x="21514" y="10887"/>
                  </a:lnTo>
                  <a:lnTo>
                    <a:pt x="21313" y="10365"/>
                  </a:lnTo>
                  <a:lnTo>
                    <a:pt x="21112" y="9843"/>
                  </a:lnTo>
                  <a:lnTo>
                    <a:pt x="20891" y="9320"/>
                  </a:lnTo>
                  <a:lnTo>
                    <a:pt x="20630" y="8818"/>
                  </a:lnTo>
                  <a:lnTo>
                    <a:pt x="20349" y="8336"/>
                  </a:lnTo>
                  <a:lnTo>
                    <a:pt x="20028" y="7874"/>
                  </a:lnTo>
                  <a:lnTo>
                    <a:pt x="19706" y="7412"/>
                  </a:lnTo>
                  <a:lnTo>
                    <a:pt x="19325" y="6970"/>
                  </a:lnTo>
                  <a:lnTo>
                    <a:pt x="18943" y="6548"/>
                  </a:lnTo>
                  <a:lnTo>
                    <a:pt x="18521" y="6147"/>
                  </a:lnTo>
                  <a:lnTo>
                    <a:pt x="18059" y="5765"/>
                  </a:lnTo>
                  <a:lnTo>
                    <a:pt x="17577" y="5403"/>
                  </a:lnTo>
                  <a:lnTo>
                    <a:pt x="17075" y="5062"/>
                  </a:lnTo>
                  <a:lnTo>
                    <a:pt x="16533" y="4761"/>
                  </a:lnTo>
                  <a:lnTo>
                    <a:pt x="15950" y="4479"/>
                  </a:lnTo>
                  <a:lnTo>
                    <a:pt x="15347" y="4218"/>
                  </a:lnTo>
                  <a:lnTo>
                    <a:pt x="14705" y="3977"/>
                  </a:lnTo>
                  <a:lnTo>
                    <a:pt x="14022" y="3776"/>
                  </a:lnTo>
                  <a:lnTo>
                    <a:pt x="13319" y="3616"/>
                  </a:lnTo>
                  <a:lnTo>
                    <a:pt x="12575" y="3475"/>
                  </a:lnTo>
                  <a:lnTo>
                    <a:pt x="12254" y="3093"/>
                  </a:lnTo>
                  <a:lnTo>
                    <a:pt x="11912" y="2732"/>
                  </a:lnTo>
                  <a:lnTo>
                    <a:pt x="11571" y="2390"/>
                  </a:lnTo>
                  <a:lnTo>
                    <a:pt x="11230" y="2089"/>
                  </a:lnTo>
                  <a:lnTo>
                    <a:pt x="10868" y="1788"/>
                  </a:lnTo>
                  <a:lnTo>
                    <a:pt x="10506" y="1527"/>
                  </a:lnTo>
                  <a:lnTo>
                    <a:pt x="10145" y="1286"/>
                  </a:lnTo>
                  <a:lnTo>
                    <a:pt x="9763" y="1045"/>
                  </a:lnTo>
                  <a:lnTo>
                    <a:pt x="9402" y="844"/>
                  </a:lnTo>
                  <a:lnTo>
                    <a:pt x="9000" y="663"/>
                  </a:lnTo>
                  <a:lnTo>
                    <a:pt x="8618" y="502"/>
                  </a:lnTo>
                  <a:lnTo>
                    <a:pt x="8237" y="382"/>
                  </a:lnTo>
                  <a:lnTo>
                    <a:pt x="7835" y="261"/>
                  </a:lnTo>
                  <a:lnTo>
                    <a:pt x="7433" y="161"/>
                  </a:lnTo>
                  <a:lnTo>
                    <a:pt x="7031" y="100"/>
                  </a:lnTo>
                  <a:lnTo>
                    <a:pt x="6630" y="40"/>
                  </a:lnTo>
                  <a:lnTo>
                    <a:pt x="6208" y="20"/>
                  </a:lnTo>
                  <a:lnTo>
                    <a:pt x="58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450500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19224" y="0"/>
                  </a:moveTo>
                  <a:lnTo>
                    <a:pt x="18822" y="20"/>
                  </a:lnTo>
                  <a:lnTo>
                    <a:pt x="18401" y="40"/>
                  </a:lnTo>
                  <a:lnTo>
                    <a:pt x="17999" y="100"/>
                  </a:lnTo>
                  <a:lnTo>
                    <a:pt x="17597" y="161"/>
                  </a:lnTo>
                  <a:lnTo>
                    <a:pt x="17195" y="261"/>
                  </a:lnTo>
                  <a:lnTo>
                    <a:pt x="16794" y="382"/>
                  </a:lnTo>
                  <a:lnTo>
                    <a:pt x="16412" y="502"/>
                  </a:lnTo>
                  <a:lnTo>
                    <a:pt x="16030" y="663"/>
                  </a:lnTo>
                  <a:lnTo>
                    <a:pt x="15649" y="844"/>
                  </a:lnTo>
                  <a:lnTo>
                    <a:pt x="15267" y="1045"/>
                  </a:lnTo>
                  <a:lnTo>
                    <a:pt x="14885" y="1286"/>
                  </a:lnTo>
                  <a:lnTo>
                    <a:pt x="14524" y="1527"/>
                  </a:lnTo>
                  <a:lnTo>
                    <a:pt x="14162" y="1788"/>
                  </a:lnTo>
                  <a:lnTo>
                    <a:pt x="13801" y="2089"/>
                  </a:lnTo>
                  <a:lnTo>
                    <a:pt x="13459" y="2390"/>
                  </a:lnTo>
                  <a:lnTo>
                    <a:pt x="13118" y="2732"/>
                  </a:lnTo>
                  <a:lnTo>
                    <a:pt x="12776" y="3093"/>
                  </a:lnTo>
                  <a:lnTo>
                    <a:pt x="12455" y="3475"/>
                  </a:lnTo>
                  <a:lnTo>
                    <a:pt x="11711" y="3616"/>
                  </a:lnTo>
                  <a:lnTo>
                    <a:pt x="11008" y="3776"/>
                  </a:lnTo>
                  <a:lnTo>
                    <a:pt x="10325" y="3977"/>
                  </a:lnTo>
                  <a:lnTo>
                    <a:pt x="9683" y="4218"/>
                  </a:lnTo>
                  <a:lnTo>
                    <a:pt x="9080" y="4479"/>
                  </a:lnTo>
                  <a:lnTo>
                    <a:pt x="8498" y="4761"/>
                  </a:lnTo>
                  <a:lnTo>
                    <a:pt x="7955" y="5062"/>
                  </a:lnTo>
                  <a:lnTo>
                    <a:pt x="7453" y="5403"/>
                  </a:lnTo>
                  <a:lnTo>
                    <a:pt x="6971" y="5765"/>
                  </a:lnTo>
                  <a:lnTo>
                    <a:pt x="6509" y="6147"/>
                  </a:lnTo>
                  <a:lnTo>
                    <a:pt x="6087" y="6548"/>
                  </a:lnTo>
                  <a:lnTo>
                    <a:pt x="5705" y="6970"/>
                  </a:lnTo>
                  <a:lnTo>
                    <a:pt x="5324" y="7412"/>
                  </a:lnTo>
                  <a:lnTo>
                    <a:pt x="5002" y="7874"/>
                  </a:lnTo>
                  <a:lnTo>
                    <a:pt x="4681" y="8336"/>
                  </a:lnTo>
                  <a:lnTo>
                    <a:pt x="4400" y="8818"/>
                  </a:lnTo>
                  <a:lnTo>
                    <a:pt x="4139" y="9320"/>
                  </a:lnTo>
                  <a:lnTo>
                    <a:pt x="3918" y="9843"/>
                  </a:lnTo>
                  <a:lnTo>
                    <a:pt x="3717" y="10365"/>
                  </a:lnTo>
                  <a:lnTo>
                    <a:pt x="3516" y="10887"/>
                  </a:lnTo>
                  <a:lnTo>
                    <a:pt x="3375" y="11450"/>
                  </a:lnTo>
                  <a:lnTo>
                    <a:pt x="3235" y="11992"/>
                  </a:lnTo>
                  <a:lnTo>
                    <a:pt x="3114" y="12555"/>
                  </a:lnTo>
                  <a:lnTo>
                    <a:pt x="3034" y="13117"/>
                  </a:lnTo>
                  <a:lnTo>
                    <a:pt x="2953" y="13679"/>
                  </a:lnTo>
                  <a:lnTo>
                    <a:pt x="2913" y="14242"/>
                  </a:lnTo>
                  <a:lnTo>
                    <a:pt x="2873" y="14804"/>
                  </a:lnTo>
                  <a:lnTo>
                    <a:pt x="2873" y="15387"/>
                  </a:lnTo>
                  <a:lnTo>
                    <a:pt x="2873" y="15949"/>
                  </a:lnTo>
                  <a:lnTo>
                    <a:pt x="2913" y="16512"/>
                  </a:lnTo>
                  <a:lnTo>
                    <a:pt x="2953" y="17074"/>
                  </a:lnTo>
                  <a:lnTo>
                    <a:pt x="3014" y="17637"/>
                  </a:lnTo>
                  <a:lnTo>
                    <a:pt x="2672" y="17998"/>
                  </a:lnTo>
                  <a:lnTo>
                    <a:pt x="2351" y="18380"/>
                  </a:lnTo>
                  <a:lnTo>
                    <a:pt x="2050" y="18741"/>
                  </a:lnTo>
                  <a:lnTo>
                    <a:pt x="1768" y="19143"/>
                  </a:lnTo>
                  <a:lnTo>
                    <a:pt x="1507" y="19525"/>
                  </a:lnTo>
                  <a:lnTo>
                    <a:pt x="1266" y="19906"/>
                  </a:lnTo>
                  <a:lnTo>
                    <a:pt x="1045" y="20308"/>
                  </a:lnTo>
                  <a:lnTo>
                    <a:pt x="844" y="20710"/>
                  </a:lnTo>
                  <a:lnTo>
                    <a:pt x="684" y="21112"/>
                  </a:lnTo>
                  <a:lnTo>
                    <a:pt x="523" y="21534"/>
                  </a:lnTo>
                  <a:lnTo>
                    <a:pt x="402" y="21935"/>
                  </a:lnTo>
                  <a:lnTo>
                    <a:pt x="282" y="22357"/>
                  </a:lnTo>
                  <a:lnTo>
                    <a:pt x="181" y="22779"/>
                  </a:lnTo>
                  <a:lnTo>
                    <a:pt x="121" y="23201"/>
                  </a:lnTo>
                  <a:lnTo>
                    <a:pt x="61" y="23623"/>
                  </a:lnTo>
                  <a:lnTo>
                    <a:pt x="21" y="24044"/>
                  </a:lnTo>
                  <a:lnTo>
                    <a:pt x="1" y="24466"/>
                  </a:lnTo>
                  <a:lnTo>
                    <a:pt x="1" y="24888"/>
                  </a:lnTo>
                  <a:lnTo>
                    <a:pt x="21" y="25310"/>
                  </a:lnTo>
                  <a:lnTo>
                    <a:pt x="61" y="25732"/>
                  </a:lnTo>
                  <a:lnTo>
                    <a:pt x="121" y="26154"/>
                  </a:lnTo>
                  <a:lnTo>
                    <a:pt x="202" y="26575"/>
                  </a:lnTo>
                  <a:lnTo>
                    <a:pt x="282" y="26977"/>
                  </a:lnTo>
                  <a:lnTo>
                    <a:pt x="382" y="27399"/>
                  </a:lnTo>
                  <a:lnTo>
                    <a:pt x="523" y="27821"/>
                  </a:lnTo>
                  <a:lnTo>
                    <a:pt x="664" y="28223"/>
                  </a:lnTo>
                  <a:lnTo>
                    <a:pt x="804" y="28624"/>
                  </a:lnTo>
                  <a:lnTo>
                    <a:pt x="985" y="29026"/>
                  </a:lnTo>
                  <a:lnTo>
                    <a:pt x="1166" y="29428"/>
                  </a:lnTo>
                  <a:lnTo>
                    <a:pt x="1367" y="29830"/>
                  </a:lnTo>
                  <a:lnTo>
                    <a:pt x="1588" y="30211"/>
                  </a:lnTo>
                  <a:lnTo>
                    <a:pt x="1809" y="30593"/>
                  </a:lnTo>
                  <a:lnTo>
                    <a:pt x="1648" y="31095"/>
                  </a:lnTo>
                  <a:lnTo>
                    <a:pt x="1507" y="31577"/>
                  </a:lnTo>
                  <a:lnTo>
                    <a:pt x="1387" y="32079"/>
                  </a:lnTo>
                  <a:lnTo>
                    <a:pt x="1286" y="32561"/>
                  </a:lnTo>
                  <a:lnTo>
                    <a:pt x="1206" y="33043"/>
                  </a:lnTo>
                  <a:lnTo>
                    <a:pt x="1146" y="33526"/>
                  </a:lnTo>
                  <a:lnTo>
                    <a:pt x="1085" y="33988"/>
                  </a:lnTo>
                  <a:lnTo>
                    <a:pt x="1065" y="34450"/>
                  </a:lnTo>
                  <a:lnTo>
                    <a:pt x="1065" y="34912"/>
                  </a:lnTo>
                  <a:lnTo>
                    <a:pt x="1065" y="35374"/>
                  </a:lnTo>
                  <a:lnTo>
                    <a:pt x="1105" y="35836"/>
                  </a:lnTo>
                  <a:lnTo>
                    <a:pt x="1146" y="36278"/>
                  </a:lnTo>
                  <a:lnTo>
                    <a:pt x="1206" y="36699"/>
                  </a:lnTo>
                  <a:lnTo>
                    <a:pt x="1286" y="37141"/>
                  </a:lnTo>
                  <a:lnTo>
                    <a:pt x="1387" y="37563"/>
                  </a:lnTo>
                  <a:lnTo>
                    <a:pt x="1507" y="37985"/>
                  </a:lnTo>
                  <a:lnTo>
                    <a:pt x="1648" y="38387"/>
                  </a:lnTo>
                  <a:lnTo>
                    <a:pt x="1788" y="38788"/>
                  </a:lnTo>
                  <a:lnTo>
                    <a:pt x="1969" y="39170"/>
                  </a:lnTo>
                  <a:lnTo>
                    <a:pt x="2150" y="39552"/>
                  </a:lnTo>
                  <a:lnTo>
                    <a:pt x="2351" y="39913"/>
                  </a:lnTo>
                  <a:lnTo>
                    <a:pt x="2592" y="40275"/>
                  </a:lnTo>
                  <a:lnTo>
                    <a:pt x="2813" y="40616"/>
                  </a:lnTo>
                  <a:lnTo>
                    <a:pt x="3074" y="40958"/>
                  </a:lnTo>
                  <a:lnTo>
                    <a:pt x="3355" y="41279"/>
                  </a:lnTo>
                  <a:lnTo>
                    <a:pt x="3636" y="41601"/>
                  </a:lnTo>
                  <a:lnTo>
                    <a:pt x="3938" y="41882"/>
                  </a:lnTo>
                  <a:lnTo>
                    <a:pt x="4259" y="42183"/>
                  </a:lnTo>
                  <a:lnTo>
                    <a:pt x="4601" y="42444"/>
                  </a:lnTo>
                  <a:lnTo>
                    <a:pt x="4962" y="42705"/>
                  </a:lnTo>
                  <a:lnTo>
                    <a:pt x="5324" y="42947"/>
                  </a:lnTo>
                  <a:lnTo>
                    <a:pt x="5726" y="43188"/>
                  </a:lnTo>
                  <a:lnTo>
                    <a:pt x="5685" y="43650"/>
                  </a:lnTo>
                  <a:lnTo>
                    <a:pt x="5685" y="44112"/>
                  </a:lnTo>
                  <a:lnTo>
                    <a:pt x="5726" y="44553"/>
                  </a:lnTo>
                  <a:lnTo>
                    <a:pt x="5766" y="44995"/>
                  </a:lnTo>
                  <a:lnTo>
                    <a:pt x="5846" y="45437"/>
                  </a:lnTo>
                  <a:lnTo>
                    <a:pt x="5926" y="45859"/>
                  </a:lnTo>
                  <a:lnTo>
                    <a:pt x="6047" y="46281"/>
                  </a:lnTo>
                  <a:lnTo>
                    <a:pt x="6188" y="46683"/>
                  </a:lnTo>
                  <a:lnTo>
                    <a:pt x="6348" y="47064"/>
                  </a:lnTo>
                  <a:lnTo>
                    <a:pt x="6509" y="47446"/>
                  </a:lnTo>
                  <a:lnTo>
                    <a:pt x="6710" y="47808"/>
                  </a:lnTo>
                  <a:lnTo>
                    <a:pt x="6931" y="48169"/>
                  </a:lnTo>
                  <a:lnTo>
                    <a:pt x="7152" y="48511"/>
                  </a:lnTo>
                  <a:lnTo>
                    <a:pt x="7413" y="48832"/>
                  </a:lnTo>
                  <a:lnTo>
                    <a:pt x="7674" y="49153"/>
                  </a:lnTo>
                  <a:lnTo>
                    <a:pt x="7955" y="49435"/>
                  </a:lnTo>
                  <a:lnTo>
                    <a:pt x="8256" y="49716"/>
                  </a:lnTo>
                  <a:lnTo>
                    <a:pt x="8578" y="49997"/>
                  </a:lnTo>
                  <a:lnTo>
                    <a:pt x="8899" y="50238"/>
                  </a:lnTo>
                  <a:lnTo>
                    <a:pt x="9241" y="50459"/>
                  </a:lnTo>
                  <a:lnTo>
                    <a:pt x="9602" y="50680"/>
                  </a:lnTo>
                  <a:lnTo>
                    <a:pt x="9964" y="50881"/>
                  </a:lnTo>
                  <a:lnTo>
                    <a:pt x="10346" y="51042"/>
                  </a:lnTo>
                  <a:lnTo>
                    <a:pt x="10727" y="51202"/>
                  </a:lnTo>
                  <a:lnTo>
                    <a:pt x="11129" y="51343"/>
                  </a:lnTo>
                  <a:lnTo>
                    <a:pt x="11551" y="51463"/>
                  </a:lnTo>
                  <a:lnTo>
                    <a:pt x="11973" y="51544"/>
                  </a:lnTo>
                  <a:lnTo>
                    <a:pt x="12394" y="51624"/>
                  </a:lnTo>
                  <a:lnTo>
                    <a:pt x="12836" y="51684"/>
                  </a:lnTo>
                  <a:lnTo>
                    <a:pt x="13278" y="51705"/>
                  </a:lnTo>
                  <a:lnTo>
                    <a:pt x="13720" y="51705"/>
                  </a:lnTo>
                  <a:lnTo>
                    <a:pt x="14182" y="51684"/>
                  </a:lnTo>
                  <a:lnTo>
                    <a:pt x="14785" y="52227"/>
                  </a:lnTo>
                  <a:lnTo>
                    <a:pt x="15408" y="52709"/>
                  </a:lnTo>
                  <a:lnTo>
                    <a:pt x="15729" y="52910"/>
                  </a:lnTo>
                  <a:lnTo>
                    <a:pt x="16030" y="53131"/>
                  </a:lnTo>
                  <a:lnTo>
                    <a:pt x="16352" y="53312"/>
                  </a:lnTo>
                  <a:lnTo>
                    <a:pt x="16673" y="53492"/>
                  </a:lnTo>
                  <a:lnTo>
                    <a:pt x="16994" y="53653"/>
                  </a:lnTo>
                  <a:lnTo>
                    <a:pt x="17316" y="53794"/>
                  </a:lnTo>
                  <a:lnTo>
                    <a:pt x="17637" y="53914"/>
                  </a:lnTo>
                  <a:lnTo>
                    <a:pt x="17959" y="54035"/>
                  </a:lnTo>
                  <a:lnTo>
                    <a:pt x="18280" y="54135"/>
                  </a:lnTo>
                  <a:lnTo>
                    <a:pt x="18621" y="54195"/>
                  </a:lnTo>
                  <a:lnTo>
                    <a:pt x="18943" y="54256"/>
                  </a:lnTo>
                  <a:lnTo>
                    <a:pt x="19284" y="54316"/>
                  </a:lnTo>
                  <a:lnTo>
                    <a:pt x="19626" y="54336"/>
                  </a:lnTo>
                  <a:lnTo>
                    <a:pt x="19967" y="54336"/>
                  </a:lnTo>
                  <a:lnTo>
                    <a:pt x="20309" y="54316"/>
                  </a:lnTo>
                  <a:lnTo>
                    <a:pt x="20650" y="54296"/>
                  </a:lnTo>
                  <a:lnTo>
                    <a:pt x="20992" y="54236"/>
                  </a:lnTo>
                  <a:lnTo>
                    <a:pt x="21353" y="54175"/>
                  </a:lnTo>
                  <a:lnTo>
                    <a:pt x="21695" y="54075"/>
                  </a:lnTo>
                  <a:lnTo>
                    <a:pt x="22056" y="53974"/>
                  </a:lnTo>
                  <a:lnTo>
                    <a:pt x="22418" y="53834"/>
                  </a:lnTo>
                  <a:lnTo>
                    <a:pt x="22780" y="53673"/>
                  </a:lnTo>
                  <a:lnTo>
                    <a:pt x="23141" y="53512"/>
                  </a:lnTo>
                  <a:lnTo>
                    <a:pt x="23523" y="53312"/>
                  </a:lnTo>
                  <a:lnTo>
                    <a:pt x="23884" y="53091"/>
                  </a:lnTo>
                  <a:lnTo>
                    <a:pt x="24266" y="52850"/>
                  </a:lnTo>
                  <a:lnTo>
                    <a:pt x="24648" y="52588"/>
                  </a:lnTo>
                  <a:lnTo>
                    <a:pt x="25029" y="52287"/>
                  </a:lnTo>
                  <a:lnTo>
                    <a:pt x="25029" y="2069"/>
                  </a:lnTo>
                  <a:lnTo>
                    <a:pt x="24607" y="1788"/>
                  </a:lnTo>
                  <a:lnTo>
                    <a:pt x="24206" y="1527"/>
                  </a:lnTo>
                  <a:lnTo>
                    <a:pt x="23804" y="1286"/>
                  </a:lnTo>
                  <a:lnTo>
                    <a:pt x="23382" y="1065"/>
                  </a:lnTo>
                  <a:lnTo>
                    <a:pt x="22960" y="864"/>
                  </a:lnTo>
                  <a:lnTo>
                    <a:pt x="22559" y="703"/>
                  </a:lnTo>
                  <a:lnTo>
                    <a:pt x="22137" y="542"/>
                  </a:lnTo>
                  <a:lnTo>
                    <a:pt x="21715" y="402"/>
                  </a:lnTo>
                  <a:lnTo>
                    <a:pt x="21293" y="281"/>
                  </a:lnTo>
                  <a:lnTo>
                    <a:pt x="20891" y="181"/>
                  </a:lnTo>
                  <a:lnTo>
                    <a:pt x="20469" y="100"/>
                  </a:lnTo>
                  <a:lnTo>
                    <a:pt x="20048" y="60"/>
                  </a:lnTo>
                  <a:lnTo>
                    <a:pt x="19646" y="20"/>
                  </a:lnTo>
                  <a:lnTo>
                    <a:pt x="192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41695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3637" y="0"/>
                  </a:moveTo>
                  <a:lnTo>
                    <a:pt x="3576" y="20"/>
                  </a:lnTo>
                  <a:lnTo>
                    <a:pt x="3356" y="121"/>
                  </a:lnTo>
                  <a:lnTo>
                    <a:pt x="3114" y="221"/>
                  </a:lnTo>
                  <a:lnTo>
                    <a:pt x="2693" y="442"/>
                  </a:lnTo>
                  <a:lnTo>
                    <a:pt x="2291" y="703"/>
                  </a:lnTo>
                  <a:lnTo>
                    <a:pt x="1909" y="1005"/>
                  </a:lnTo>
                  <a:lnTo>
                    <a:pt x="1568" y="1346"/>
                  </a:lnTo>
                  <a:lnTo>
                    <a:pt x="1246" y="1708"/>
                  </a:lnTo>
                  <a:lnTo>
                    <a:pt x="965" y="2109"/>
                  </a:lnTo>
                  <a:lnTo>
                    <a:pt x="704" y="2531"/>
                  </a:lnTo>
                  <a:lnTo>
                    <a:pt x="483" y="2953"/>
                  </a:lnTo>
                  <a:lnTo>
                    <a:pt x="302" y="3415"/>
                  </a:lnTo>
                  <a:lnTo>
                    <a:pt x="162" y="3877"/>
                  </a:lnTo>
                  <a:lnTo>
                    <a:pt x="61" y="4339"/>
                  </a:lnTo>
                  <a:lnTo>
                    <a:pt x="1" y="4821"/>
                  </a:lnTo>
                  <a:lnTo>
                    <a:pt x="1" y="5323"/>
                  </a:lnTo>
                  <a:lnTo>
                    <a:pt x="21" y="5805"/>
                  </a:lnTo>
                  <a:lnTo>
                    <a:pt x="61" y="6046"/>
                  </a:lnTo>
                  <a:lnTo>
                    <a:pt x="101" y="6287"/>
                  </a:lnTo>
                  <a:lnTo>
                    <a:pt x="222" y="6729"/>
                  </a:lnTo>
                  <a:lnTo>
                    <a:pt x="383" y="7171"/>
                  </a:lnTo>
                  <a:lnTo>
                    <a:pt x="584" y="7573"/>
                  </a:lnTo>
                  <a:lnTo>
                    <a:pt x="825" y="7975"/>
                  </a:lnTo>
                  <a:lnTo>
                    <a:pt x="1086" y="8336"/>
                  </a:lnTo>
                  <a:lnTo>
                    <a:pt x="1387" y="8698"/>
                  </a:lnTo>
                  <a:lnTo>
                    <a:pt x="1708" y="9019"/>
                  </a:lnTo>
                  <a:lnTo>
                    <a:pt x="2050" y="9321"/>
                  </a:lnTo>
                  <a:lnTo>
                    <a:pt x="2432" y="9582"/>
                  </a:lnTo>
                  <a:lnTo>
                    <a:pt x="2813" y="9823"/>
                  </a:lnTo>
                  <a:lnTo>
                    <a:pt x="3215" y="10044"/>
                  </a:lnTo>
                  <a:lnTo>
                    <a:pt x="3637" y="10204"/>
                  </a:lnTo>
                  <a:lnTo>
                    <a:pt x="4079" y="10345"/>
                  </a:lnTo>
                  <a:lnTo>
                    <a:pt x="4521" y="10446"/>
                  </a:lnTo>
                  <a:lnTo>
                    <a:pt x="4983" y="10506"/>
                  </a:lnTo>
                  <a:lnTo>
                    <a:pt x="5445" y="10526"/>
                  </a:lnTo>
                  <a:lnTo>
                    <a:pt x="5887" y="10506"/>
                  </a:lnTo>
                  <a:lnTo>
                    <a:pt x="6248" y="10466"/>
                  </a:lnTo>
                  <a:lnTo>
                    <a:pt x="6610" y="10385"/>
                  </a:lnTo>
                  <a:lnTo>
                    <a:pt x="6951" y="10285"/>
                  </a:lnTo>
                  <a:lnTo>
                    <a:pt x="7273" y="10164"/>
                  </a:lnTo>
                  <a:lnTo>
                    <a:pt x="7594" y="10024"/>
                  </a:lnTo>
                  <a:lnTo>
                    <a:pt x="7875" y="9843"/>
                  </a:lnTo>
                  <a:lnTo>
                    <a:pt x="8156" y="9662"/>
                  </a:lnTo>
                  <a:lnTo>
                    <a:pt x="8397" y="9441"/>
                  </a:lnTo>
                  <a:lnTo>
                    <a:pt x="8638" y="9160"/>
                  </a:lnTo>
                  <a:lnTo>
                    <a:pt x="8859" y="8859"/>
                  </a:lnTo>
                  <a:lnTo>
                    <a:pt x="9040" y="8537"/>
                  </a:lnTo>
                  <a:lnTo>
                    <a:pt x="9161" y="8196"/>
                  </a:lnTo>
                  <a:lnTo>
                    <a:pt x="9241" y="7854"/>
                  </a:lnTo>
                  <a:lnTo>
                    <a:pt x="9281" y="7493"/>
                  </a:lnTo>
                  <a:lnTo>
                    <a:pt x="9281" y="7312"/>
                  </a:lnTo>
                  <a:lnTo>
                    <a:pt x="9281" y="7151"/>
                  </a:lnTo>
                  <a:lnTo>
                    <a:pt x="9261" y="6970"/>
                  </a:lnTo>
                  <a:lnTo>
                    <a:pt x="9221" y="6810"/>
                  </a:lnTo>
                  <a:lnTo>
                    <a:pt x="9161" y="6609"/>
                  </a:lnTo>
                  <a:lnTo>
                    <a:pt x="9100" y="6448"/>
                  </a:lnTo>
                  <a:lnTo>
                    <a:pt x="9020" y="6267"/>
                  </a:lnTo>
                  <a:lnTo>
                    <a:pt x="8920" y="6107"/>
                  </a:lnTo>
                  <a:lnTo>
                    <a:pt x="8799" y="5946"/>
                  </a:lnTo>
                  <a:lnTo>
                    <a:pt x="8679" y="5805"/>
                  </a:lnTo>
                  <a:lnTo>
                    <a:pt x="8538" y="5665"/>
                  </a:lnTo>
                  <a:lnTo>
                    <a:pt x="8397" y="5544"/>
                  </a:lnTo>
                  <a:lnTo>
                    <a:pt x="8257" y="5444"/>
                  </a:lnTo>
                  <a:lnTo>
                    <a:pt x="8096" y="5343"/>
                  </a:lnTo>
                  <a:lnTo>
                    <a:pt x="7915" y="5263"/>
                  </a:lnTo>
                  <a:lnTo>
                    <a:pt x="7755" y="5203"/>
                  </a:lnTo>
                  <a:lnTo>
                    <a:pt x="7574" y="5143"/>
                  </a:lnTo>
                  <a:lnTo>
                    <a:pt x="7393" y="5122"/>
                  </a:lnTo>
                  <a:lnTo>
                    <a:pt x="7212" y="5102"/>
                  </a:lnTo>
                  <a:lnTo>
                    <a:pt x="7031" y="5102"/>
                  </a:lnTo>
                  <a:lnTo>
                    <a:pt x="6831" y="5143"/>
                  </a:lnTo>
                  <a:lnTo>
                    <a:pt x="6650" y="5183"/>
                  </a:lnTo>
                  <a:lnTo>
                    <a:pt x="6449" y="5263"/>
                  </a:lnTo>
                  <a:lnTo>
                    <a:pt x="6268" y="5343"/>
                  </a:lnTo>
                  <a:lnTo>
                    <a:pt x="6107" y="5464"/>
                  </a:lnTo>
                  <a:lnTo>
                    <a:pt x="5947" y="5584"/>
                  </a:lnTo>
                  <a:lnTo>
                    <a:pt x="5806" y="5725"/>
                  </a:lnTo>
                  <a:lnTo>
                    <a:pt x="5666" y="5886"/>
                  </a:lnTo>
                  <a:lnTo>
                    <a:pt x="5565" y="6067"/>
                  </a:lnTo>
                  <a:lnTo>
                    <a:pt x="5465" y="6227"/>
                  </a:lnTo>
                  <a:lnTo>
                    <a:pt x="5404" y="6408"/>
                  </a:lnTo>
                  <a:lnTo>
                    <a:pt x="5364" y="6569"/>
                  </a:lnTo>
                  <a:lnTo>
                    <a:pt x="5324" y="6749"/>
                  </a:lnTo>
                  <a:lnTo>
                    <a:pt x="5324" y="6930"/>
                  </a:lnTo>
                  <a:lnTo>
                    <a:pt x="5324" y="7111"/>
                  </a:lnTo>
                  <a:lnTo>
                    <a:pt x="5364" y="7292"/>
                  </a:lnTo>
                  <a:lnTo>
                    <a:pt x="5384" y="7352"/>
                  </a:lnTo>
                  <a:lnTo>
                    <a:pt x="5425" y="7412"/>
                  </a:lnTo>
                  <a:lnTo>
                    <a:pt x="5465" y="7453"/>
                  </a:lnTo>
                  <a:lnTo>
                    <a:pt x="5525" y="7493"/>
                  </a:lnTo>
                  <a:lnTo>
                    <a:pt x="5565" y="7513"/>
                  </a:lnTo>
                  <a:lnTo>
                    <a:pt x="5625" y="7533"/>
                  </a:lnTo>
                  <a:lnTo>
                    <a:pt x="5706" y="7533"/>
                  </a:lnTo>
                  <a:lnTo>
                    <a:pt x="5766" y="7513"/>
                  </a:lnTo>
                  <a:lnTo>
                    <a:pt x="5826" y="7493"/>
                  </a:lnTo>
                  <a:lnTo>
                    <a:pt x="5887" y="7473"/>
                  </a:lnTo>
                  <a:lnTo>
                    <a:pt x="5927" y="7432"/>
                  </a:lnTo>
                  <a:lnTo>
                    <a:pt x="5967" y="7372"/>
                  </a:lnTo>
                  <a:lnTo>
                    <a:pt x="5987" y="7312"/>
                  </a:lnTo>
                  <a:lnTo>
                    <a:pt x="6007" y="7252"/>
                  </a:lnTo>
                  <a:lnTo>
                    <a:pt x="6007" y="7191"/>
                  </a:lnTo>
                  <a:lnTo>
                    <a:pt x="6007" y="7131"/>
                  </a:lnTo>
                  <a:lnTo>
                    <a:pt x="5987" y="7031"/>
                  </a:lnTo>
                  <a:lnTo>
                    <a:pt x="5967" y="6910"/>
                  </a:lnTo>
                  <a:lnTo>
                    <a:pt x="5987" y="6810"/>
                  </a:lnTo>
                  <a:lnTo>
                    <a:pt x="6007" y="6709"/>
                  </a:lnTo>
                  <a:lnTo>
                    <a:pt x="6067" y="6488"/>
                  </a:lnTo>
                  <a:lnTo>
                    <a:pt x="6188" y="6287"/>
                  </a:lnTo>
                  <a:lnTo>
                    <a:pt x="6288" y="6167"/>
                  </a:lnTo>
                  <a:lnTo>
                    <a:pt x="6369" y="6067"/>
                  </a:lnTo>
                  <a:lnTo>
                    <a:pt x="6489" y="5986"/>
                  </a:lnTo>
                  <a:lnTo>
                    <a:pt x="6590" y="5906"/>
                  </a:lnTo>
                  <a:lnTo>
                    <a:pt x="6710" y="5846"/>
                  </a:lnTo>
                  <a:lnTo>
                    <a:pt x="6831" y="5805"/>
                  </a:lnTo>
                  <a:lnTo>
                    <a:pt x="6951" y="5785"/>
                  </a:lnTo>
                  <a:lnTo>
                    <a:pt x="7072" y="5765"/>
                  </a:lnTo>
                  <a:lnTo>
                    <a:pt x="7333" y="5765"/>
                  </a:lnTo>
                  <a:lnTo>
                    <a:pt x="7574" y="5825"/>
                  </a:lnTo>
                  <a:lnTo>
                    <a:pt x="7795" y="5926"/>
                  </a:lnTo>
                  <a:lnTo>
                    <a:pt x="8016" y="6087"/>
                  </a:lnTo>
                  <a:lnTo>
                    <a:pt x="8217" y="6267"/>
                  </a:lnTo>
                  <a:lnTo>
                    <a:pt x="8377" y="6468"/>
                  </a:lnTo>
                  <a:lnTo>
                    <a:pt x="8498" y="6709"/>
                  </a:lnTo>
                  <a:lnTo>
                    <a:pt x="8558" y="6830"/>
                  </a:lnTo>
                  <a:lnTo>
                    <a:pt x="8598" y="6970"/>
                  </a:lnTo>
                  <a:lnTo>
                    <a:pt x="8638" y="7211"/>
                  </a:lnTo>
                  <a:lnTo>
                    <a:pt x="8638" y="7493"/>
                  </a:lnTo>
                  <a:lnTo>
                    <a:pt x="8598" y="7754"/>
                  </a:lnTo>
                  <a:lnTo>
                    <a:pt x="8538" y="8015"/>
                  </a:lnTo>
                  <a:lnTo>
                    <a:pt x="8438" y="8276"/>
                  </a:lnTo>
                  <a:lnTo>
                    <a:pt x="8297" y="8517"/>
                  </a:lnTo>
                  <a:lnTo>
                    <a:pt x="8136" y="8758"/>
                  </a:lnTo>
                  <a:lnTo>
                    <a:pt x="7935" y="8979"/>
                  </a:lnTo>
                  <a:lnTo>
                    <a:pt x="7735" y="9160"/>
                  </a:lnTo>
                  <a:lnTo>
                    <a:pt x="7514" y="9321"/>
                  </a:lnTo>
                  <a:lnTo>
                    <a:pt x="7273" y="9461"/>
                  </a:lnTo>
                  <a:lnTo>
                    <a:pt x="7011" y="9582"/>
                  </a:lnTo>
                  <a:lnTo>
                    <a:pt x="6730" y="9682"/>
                  </a:lnTo>
                  <a:lnTo>
                    <a:pt x="6449" y="9763"/>
                  </a:lnTo>
                  <a:lnTo>
                    <a:pt x="6148" y="9823"/>
                  </a:lnTo>
                  <a:lnTo>
                    <a:pt x="5826" y="9863"/>
                  </a:lnTo>
                  <a:lnTo>
                    <a:pt x="5404" y="9883"/>
                  </a:lnTo>
                  <a:lnTo>
                    <a:pt x="4983" y="9863"/>
                  </a:lnTo>
                  <a:lnTo>
                    <a:pt x="4561" y="9783"/>
                  </a:lnTo>
                  <a:lnTo>
                    <a:pt x="4159" y="9682"/>
                  </a:lnTo>
                  <a:lnTo>
                    <a:pt x="3757" y="9542"/>
                  </a:lnTo>
                  <a:lnTo>
                    <a:pt x="3356" y="9361"/>
                  </a:lnTo>
                  <a:lnTo>
                    <a:pt x="2994" y="9160"/>
                  </a:lnTo>
                  <a:lnTo>
                    <a:pt x="2632" y="8919"/>
                  </a:lnTo>
                  <a:lnTo>
                    <a:pt x="2291" y="8638"/>
                  </a:lnTo>
                  <a:lnTo>
                    <a:pt x="1970" y="8356"/>
                  </a:lnTo>
                  <a:lnTo>
                    <a:pt x="1688" y="8035"/>
                  </a:lnTo>
                  <a:lnTo>
                    <a:pt x="1427" y="7694"/>
                  </a:lnTo>
                  <a:lnTo>
                    <a:pt x="1206" y="7332"/>
                  </a:lnTo>
                  <a:lnTo>
                    <a:pt x="1005" y="6950"/>
                  </a:lnTo>
                  <a:lnTo>
                    <a:pt x="865" y="6549"/>
                  </a:lnTo>
                  <a:lnTo>
                    <a:pt x="744" y="6147"/>
                  </a:lnTo>
                  <a:lnTo>
                    <a:pt x="684" y="5725"/>
                  </a:lnTo>
                  <a:lnTo>
                    <a:pt x="644" y="5303"/>
                  </a:lnTo>
                  <a:lnTo>
                    <a:pt x="664" y="4881"/>
                  </a:lnTo>
                  <a:lnTo>
                    <a:pt x="724" y="4460"/>
                  </a:lnTo>
                  <a:lnTo>
                    <a:pt x="804" y="4038"/>
                  </a:lnTo>
                  <a:lnTo>
                    <a:pt x="925" y="3636"/>
                  </a:lnTo>
                  <a:lnTo>
                    <a:pt x="1086" y="3234"/>
                  </a:lnTo>
                  <a:lnTo>
                    <a:pt x="1287" y="2853"/>
                  </a:lnTo>
                  <a:lnTo>
                    <a:pt x="1508" y="2471"/>
                  </a:lnTo>
                  <a:lnTo>
                    <a:pt x="1769" y="2129"/>
                  </a:lnTo>
                  <a:lnTo>
                    <a:pt x="2050" y="1808"/>
                  </a:lnTo>
                  <a:lnTo>
                    <a:pt x="2351" y="1507"/>
                  </a:lnTo>
                  <a:lnTo>
                    <a:pt x="2673" y="1246"/>
                  </a:lnTo>
                  <a:lnTo>
                    <a:pt x="3034" y="1005"/>
                  </a:lnTo>
                  <a:lnTo>
                    <a:pt x="3396" y="804"/>
                  </a:lnTo>
                  <a:lnTo>
                    <a:pt x="3797" y="643"/>
                  </a:lnTo>
                  <a:lnTo>
                    <a:pt x="3858" y="603"/>
                  </a:lnTo>
                  <a:lnTo>
                    <a:pt x="3898" y="563"/>
                  </a:lnTo>
                  <a:lnTo>
                    <a:pt x="3958" y="522"/>
                  </a:lnTo>
                  <a:lnTo>
                    <a:pt x="3978" y="462"/>
                  </a:lnTo>
                  <a:lnTo>
                    <a:pt x="3998" y="402"/>
                  </a:lnTo>
                  <a:lnTo>
                    <a:pt x="4018" y="342"/>
                  </a:lnTo>
                  <a:lnTo>
                    <a:pt x="4018" y="281"/>
                  </a:lnTo>
                  <a:lnTo>
                    <a:pt x="3998" y="221"/>
                  </a:lnTo>
                  <a:lnTo>
                    <a:pt x="3958" y="161"/>
                  </a:lnTo>
                  <a:lnTo>
                    <a:pt x="3938" y="101"/>
                  </a:lnTo>
                  <a:lnTo>
                    <a:pt x="3878" y="60"/>
                  </a:lnTo>
                  <a:lnTo>
                    <a:pt x="3838" y="40"/>
                  </a:lnTo>
                  <a:lnTo>
                    <a:pt x="3777" y="20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5259275" y="342575"/>
              <a:ext cx="310875" cy="598125"/>
            </a:xfrm>
            <a:custGeom>
              <a:avLst/>
              <a:gdLst/>
              <a:ahLst/>
              <a:cxnLst/>
              <a:rect l="l" t="t" r="r" b="b"/>
              <a:pathLst>
                <a:path w="12435" h="23925" extrusionOk="0">
                  <a:moveTo>
                    <a:pt x="1748" y="0"/>
                  </a:moveTo>
                  <a:lnTo>
                    <a:pt x="1688" y="20"/>
                  </a:lnTo>
                  <a:lnTo>
                    <a:pt x="1648" y="60"/>
                  </a:lnTo>
                  <a:lnTo>
                    <a:pt x="1587" y="101"/>
                  </a:lnTo>
                  <a:lnTo>
                    <a:pt x="1286" y="522"/>
                  </a:lnTo>
                  <a:lnTo>
                    <a:pt x="1025" y="944"/>
                  </a:lnTo>
                  <a:lnTo>
                    <a:pt x="784" y="1386"/>
                  </a:lnTo>
                  <a:lnTo>
                    <a:pt x="563" y="1828"/>
                  </a:lnTo>
                  <a:lnTo>
                    <a:pt x="402" y="2310"/>
                  </a:lnTo>
                  <a:lnTo>
                    <a:pt x="242" y="2792"/>
                  </a:lnTo>
                  <a:lnTo>
                    <a:pt x="141" y="3274"/>
                  </a:lnTo>
                  <a:lnTo>
                    <a:pt x="61" y="3777"/>
                  </a:lnTo>
                  <a:lnTo>
                    <a:pt x="21" y="4259"/>
                  </a:lnTo>
                  <a:lnTo>
                    <a:pt x="1" y="4761"/>
                  </a:lnTo>
                  <a:lnTo>
                    <a:pt x="21" y="5263"/>
                  </a:lnTo>
                  <a:lnTo>
                    <a:pt x="81" y="5765"/>
                  </a:lnTo>
                  <a:lnTo>
                    <a:pt x="181" y="6267"/>
                  </a:lnTo>
                  <a:lnTo>
                    <a:pt x="302" y="6749"/>
                  </a:lnTo>
                  <a:lnTo>
                    <a:pt x="463" y="7232"/>
                  </a:lnTo>
                  <a:lnTo>
                    <a:pt x="663" y="7694"/>
                  </a:lnTo>
                  <a:lnTo>
                    <a:pt x="864" y="8095"/>
                  </a:lnTo>
                  <a:lnTo>
                    <a:pt x="1085" y="8477"/>
                  </a:lnTo>
                  <a:lnTo>
                    <a:pt x="1346" y="8859"/>
                  </a:lnTo>
                  <a:lnTo>
                    <a:pt x="1608" y="9220"/>
                  </a:lnTo>
                  <a:lnTo>
                    <a:pt x="1889" y="9562"/>
                  </a:lnTo>
                  <a:lnTo>
                    <a:pt x="2190" y="9903"/>
                  </a:lnTo>
                  <a:lnTo>
                    <a:pt x="2512" y="10225"/>
                  </a:lnTo>
                  <a:lnTo>
                    <a:pt x="2833" y="10546"/>
                  </a:lnTo>
                  <a:lnTo>
                    <a:pt x="3174" y="10847"/>
                  </a:lnTo>
                  <a:lnTo>
                    <a:pt x="3516" y="11128"/>
                  </a:lnTo>
                  <a:lnTo>
                    <a:pt x="4239" y="11691"/>
                  </a:lnTo>
                  <a:lnTo>
                    <a:pt x="4982" y="12213"/>
                  </a:lnTo>
                  <a:lnTo>
                    <a:pt x="5746" y="12735"/>
                  </a:lnTo>
                  <a:lnTo>
                    <a:pt x="6007" y="12916"/>
                  </a:lnTo>
                  <a:lnTo>
                    <a:pt x="6710" y="13378"/>
                  </a:lnTo>
                  <a:lnTo>
                    <a:pt x="7393" y="13840"/>
                  </a:lnTo>
                  <a:lnTo>
                    <a:pt x="8076" y="14342"/>
                  </a:lnTo>
                  <a:lnTo>
                    <a:pt x="8718" y="14845"/>
                  </a:lnTo>
                  <a:lnTo>
                    <a:pt x="9040" y="15126"/>
                  </a:lnTo>
                  <a:lnTo>
                    <a:pt x="9341" y="15407"/>
                  </a:lnTo>
                  <a:lnTo>
                    <a:pt x="9642" y="15688"/>
                  </a:lnTo>
                  <a:lnTo>
                    <a:pt x="9924" y="15969"/>
                  </a:lnTo>
                  <a:lnTo>
                    <a:pt x="10185" y="16291"/>
                  </a:lnTo>
                  <a:lnTo>
                    <a:pt x="10446" y="16592"/>
                  </a:lnTo>
                  <a:lnTo>
                    <a:pt x="10687" y="16934"/>
                  </a:lnTo>
                  <a:lnTo>
                    <a:pt x="10908" y="17275"/>
                  </a:lnTo>
                  <a:lnTo>
                    <a:pt x="11109" y="17617"/>
                  </a:lnTo>
                  <a:lnTo>
                    <a:pt x="11290" y="17998"/>
                  </a:lnTo>
                  <a:lnTo>
                    <a:pt x="11450" y="18380"/>
                  </a:lnTo>
                  <a:lnTo>
                    <a:pt x="11571" y="18782"/>
                  </a:lnTo>
                  <a:lnTo>
                    <a:pt x="11671" y="19204"/>
                  </a:lnTo>
                  <a:lnTo>
                    <a:pt x="11732" y="19605"/>
                  </a:lnTo>
                  <a:lnTo>
                    <a:pt x="11772" y="20027"/>
                  </a:lnTo>
                  <a:lnTo>
                    <a:pt x="11792" y="20449"/>
                  </a:lnTo>
                  <a:lnTo>
                    <a:pt x="11752" y="20851"/>
                  </a:lnTo>
                  <a:lnTo>
                    <a:pt x="11691" y="21252"/>
                  </a:lnTo>
                  <a:lnTo>
                    <a:pt x="11611" y="21654"/>
                  </a:lnTo>
                  <a:lnTo>
                    <a:pt x="11470" y="22036"/>
                  </a:lnTo>
                  <a:lnTo>
                    <a:pt x="11310" y="22397"/>
                  </a:lnTo>
                  <a:lnTo>
                    <a:pt x="11089" y="22739"/>
                  </a:lnTo>
                  <a:lnTo>
                    <a:pt x="10968" y="22900"/>
                  </a:lnTo>
                  <a:lnTo>
                    <a:pt x="10848" y="23060"/>
                  </a:lnTo>
                  <a:lnTo>
                    <a:pt x="10707" y="23201"/>
                  </a:lnTo>
                  <a:lnTo>
                    <a:pt x="10546" y="23342"/>
                  </a:lnTo>
                  <a:lnTo>
                    <a:pt x="10506" y="23402"/>
                  </a:lnTo>
                  <a:lnTo>
                    <a:pt x="10486" y="23442"/>
                  </a:lnTo>
                  <a:lnTo>
                    <a:pt x="10446" y="23502"/>
                  </a:lnTo>
                  <a:lnTo>
                    <a:pt x="10446" y="23562"/>
                  </a:lnTo>
                  <a:lnTo>
                    <a:pt x="10446" y="23623"/>
                  </a:lnTo>
                  <a:lnTo>
                    <a:pt x="10466" y="23683"/>
                  </a:lnTo>
                  <a:lnTo>
                    <a:pt x="10486" y="23743"/>
                  </a:lnTo>
                  <a:lnTo>
                    <a:pt x="10526" y="23804"/>
                  </a:lnTo>
                  <a:lnTo>
                    <a:pt x="10587" y="23844"/>
                  </a:lnTo>
                  <a:lnTo>
                    <a:pt x="10647" y="23884"/>
                  </a:lnTo>
                  <a:lnTo>
                    <a:pt x="10707" y="23904"/>
                  </a:lnTo>
                  <a:lnTo>
                    <a:pt x="10767" y="23924"/>
                  </a:lnTo>
                  <a:lnTo>
                    <a:pt x="10888" y="23904"/>
                  </a:lnTo>
                  <a:lnTo>
                    <a:pt x="10988" y="23824"/>
                  </a:lnTo>
                  <a:lnTo>
                    <a:pt x="11169" y="23663"/>
                  </a:lnTo>
                  <a:lnTo>
                    <a:pt x="11330" y="23502"/>
                  </a:lnTo>
                  <a:lnTo>
                    <a:pt x="11470" y="23321"/>
                  </a:lnTo>
                  <a:lnTo>
                    <a:pt x="11611" y="23141"/>
                  </a:lnTo>
                  <a:lnTo>
                    <a:pt x="11732" y="22940"/>
                  </a:lnTo>
                  <a:lnTo>
                    <a:pt x="11852" y="22739"/>
                  </a:lnTo>
                  <a:lnTo>
                    <a:pt x="11952" y="22538"/>
                  </a:lnTo>
                  <a:lnTo>
                    <a:pt x="12053" y="22337"/>
                  </a:lnTo>
                  <a:lnTo>
                    <a:pt x="12214" y="21895"/>
                  </a:lnTo>
                  <a:lnTo>
                    <a:pt x="12314" y="21453"/>
                  </a:lnTo>
                  <a:lnTo>
                    <a:pt x="12394" y="20991"/>
                  </a:lnTo>
                  <a:lnTo>
                    <a:pt x="12435" y="20529"/>
                  </a:lnTo>
                  <a:lnTo>
                    <a:pt x="12414" y="20047"/>
                  </a:lnTo>
                  <a:lnTo>
                    <a:pt x="12374" y="19565"/>
                  </a:lnTo>
                  <a:lnTo>
                    <a:pt x="12314" y="19103"/>
                  </a:lnTo>
                  <a:lnTo>
                    <a:pt x="12194" y="18641"/>
                  </a:lnTo>
                  <a:lnTo>
                    <a:pt x="12053" y="18179"/>
                  </a:lnTo>
                  <a:lnTo>
                    <a:pt x="11892" y="17737"/>
                  </a:lnTo>
                  <a:lnTo>
                    <a:pt x="11691" y="17315"/>
                  </a:lnTo>
                  <a:lnTo>
                    <a:pt x="11470" y="16934"/>
                  </a:lnTo>
                  <a:lnTo>
                    <a:pt x="11229" y="16572"/>
                  </a:lnTo>
                  <a:lnTo>
                    <a:pt x="10968" y="16211"/>
                  </a:lnTo>
                  <a:lnTo>
                    <a:pt x="10707" y="15889"/>
                  </a:lnTo>
                  <a:lnTo>
                    <a:pt x="10426" y="15568"/>
                  </a:lnTo>
                  <a:lnTo>
                    <a:pt x="10125" y="15246"/>
                  </a:lnTo>
                  <a:lnTo>
                    <a:pt x="9823" y="14945"/>
                  </a:lnTo>
                  <a:lnTo>
                    <a:pt x="9502" y="14664"/>
                  </a:lnTo>
                  <a:lnTo>
                    <a:pt x="9180" y="14383"/>
                  </a:lnTo>
                  <a:lnTo>
                    <a:pt x="8497" y="13840"/>
                  </a:lnTo>
                  <a:lnTo>
                    <a:pt x="7794" y="13338"/>
                  </a:lnTo>
                  <a:lnTo>
                    <a:pt x="7091" y="12856"/>
                  </a:lnTo>
                  <a:lnTo>
                    <a:pt x="6368" y="12374"/>
                  </a:lnTo>
                  <a:lnTo>
                    <a:pt x="6107" y="12193"/>
                  </a:lnTo>
                  <a:lnTo>
                    <a:pt x="5384" y="11691"/>
                  </a:lnTo>
                  <a:lnTo>
                    <a:pt x="4661" y="11189"/>
                  </a:lnTo>
                  <a:lnTo>
                    <a:pt x="3978" y="10646"/>
                  </a:lnTo>
                  <a:lnTo>
                    <a:pt x="3636" y="10385"/>
                  </a:lnTo>
                  <a:lnTo>
                    <a:pt x="3315" y="10084"/>
                  </a:lnTo>
                  <a:lnTo>
                    <a:pt x="2994" y="9803"/>
                  </a:lnTo>
                  <a:lnTo>
                    <a:pt x="2692" y="9481"/>
                  </a:lnTo>
                  <a:lnTo>
                    <a:pt x="2411" y="9180"/>
                  </a:lnTo>
                  <a:lnTo>
                    <a:pt x="2150" y="8839"/>
                  </a:lnTo>
                  <a:lnTo>
                    <a:pt x="1889" y="8517"/>
                  </a:lnTo>
                  <a:lnTo>
                    <a:pt x="1648" y="8156"/>
                  </a:lnTo>
                  <a:lnTo>
                    <a:pt x="1447" y="7794"/>
                  </a:lnTo>
                  <a:lnTo>
                    <a:pt x="1246" y="7412"/>
                  </a:lnTo>
                  <a:lnTo>
                    <a:pt x="1065" y="6991"/>
                  </a:lnTo>
                  <a:lnTo>
                    <a:pt x="925" y="6549"/>
                  </a:lnTo>
                  <a:lnTo>
                    <a:pt x="804" y="6107"/>
                  </a:lnTo>
                  <a:lnTo>
                    <a:pt x="724" y="5665"/>
                  </a:lnTo>
                  <a:lnTo>
                    <a:pt x="684" y="5223"/>
                  </a:lnTo>
                  <a:lnTo>
                    <a:pt x="663" y="4761"/>
                  </a:lnTo>
                  <a:lnTo>
                    <a:pt x="663" y="4299"/>
                  </a:lnTo>
                  <a:lnTo>
                    <a:pt x="704" y="3857"/>
                  </a:lnTo>
                  <a:lnTo>
                    <a:pt x="784" y="3395"/>
                  </a:lnTo>
                  <a:lnTo>
                    <a:pt x="884" y="2953"/>
                  </a:lnTo>
                  <a:lnTo>
                    <a:pt x="1005" y="2511"/>
                  </a:lnTo>
                  <a:lnTo>
                    <a:pt x="1166" y="2089"/>
                  </a:lnTo>
                  <a:lnTo>
                    <a:pt x="1367" y="1667"/>
                  </a:lnTo>
                  <a:lnTo>
                    <a:pt x="1587" y="1266"/>
                  </a:lnTo>
                  <a:lnTo>
                    <a:pt x="1829" y="884"/>
                  </a:lnTo>
                  <a:lnTo>
                    <a:pt x="2110" y="522"/>
                  </a:lnTo>
                  <a:lnTo>
                    <a:pt x="2130" y="462"/>
                  </a:lnTo>
                  <a:lnTo>
                    <a:pt x="2170" y="402"/>
                  </a:lnTo>
                  <a:lnTo>
                    <a:pt x="2170" y="342"/>
                  </a:lnTo>
                  <a:lnTo>
                    <a:pt x="2170" y="281"/>
                  </a:lnTo>
                  <a:lnTo>
                    <a:pt x="2150" y="221"/>
                  </a:lnTo>
                  <a:lnTo>
                    <a:pt x="2130" y="161"/>
                  </a:lnTo>
                  <a:lnTo>
                    <a:pt x="2110" y="101"/>
                  </a:lnTo>
                  <a:lnTo>
                    <a:pt x="2049" y="60"/>
                  </a:lnTo>
                  <a:lnTo>
                    <a:pt x="1989" y="20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562587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310" y="1"/>
                  </a:moveTo>
                  <a:lnTo>
                    <a:pt x="2250" y="21"/>
                  </a:lnTo>
                  <a:lnTo>
                    <a:pt x="2190" y="61"/>
                  </a:lnTo>
                  <a:lnTo>
                    <a:pt x="1868" y="342"/>
                  </a:lnTo>
                  <a:lnTo>
                    <a:pt x="1587" y="644"/>
                  </a:lnTo>
                  <a:lnTo>
                    <a:pt x="1306" y="945"/>
                  </a:lnTo>
                  <a:lnTo>
                    <a:pt x="1065" y="1286"/>
                  </a:lnTo>
                  <a:lnTo>
                    <a:pt x="824" y="1648"/>
                  </a:lnTo>
                  <a:lnTo>
                    <a:pt x="643" y="2009"/>
                  </a:lnTo>
                  <a:lnTo>
                    <a:pt x="462" y="2411"/>
                  </a:lnTo>
                  <a:lnTo>
                    <a:pt x="322" y="2793"/>
                  </a:lnTo>
                  <a:lnTo>
                    <a:pt x="201" y="3195"/>
                  </a:lnTo>
                  <a:lnTo>
                    <a:pt x="101" y="3616"/>
                  </a:lnTo>
                  <a:lnTo>
                    <a:pt x="40" y="4038"/>
                  </a:lnTo>
                  <a:lnTo>
                    <a:pt x="0" y="4460"/>
                  </a:lnTo>
                  <a:lnTo>
                    <a:pt x="0" y="4882"/>
                  </a:lnTo>
                  <a:lnTo>
                    <a:pt x="20" y="5284"/>
                  </a:lnTo>
                  <a:lnTo>
                    <a:pt x="81" y="5705"/>
                  </a:lnTo>
                  <a:lnTo>
                    <a:pt x="161" y="6127"/>
                  </a:lnTo>
                  <a:lnTo>
                    <a:pt x="281" y="6529"/>
                  </a:lnTo>
                  <a:lnTo>
                    <a:pt x="442" y="6911"/>
                  </a:lnTo>
                  <a:lnTo>
                    <a:pt x="623" y="7292"/>
                  </a:lnTo>
                  <a:lnTo>
                    <a:pt x="824" y="7654"/>
                  </a:lnTo>
                  <a:lnTo>
                    <a:pt x="1065" y="8016"/>
                  </a:lnTo>
                  <a:lnTo>
                    <a:pt x="1326" y="8337"/>
                  </a:lnTo>
                  <a:lnTo>
                    <a:pt x="1607" y="8658"/>
                  </a:lnTo>
                  <a:lnTo>
                    <a:pt x="1909" y="8960"/>
                  </a:lnTo>
                  <a:lnTo>
                    <a:pt x="2230" y="9221"/>
                  </a:lnTo>
                  <a:lnTo>
                    <a:pt x="2571" y="9482"/>
                  </a:lnTo>
                  <a:lnTo>
                    <a:pt x="2913" y="9703"/>
                  </a:lnTo>
                  <a:lnTo>
                    <a:pt x="3295" y="9904"/>
                  </a:lnTo>
                  <a:lnTo>
                    <a:pt x="3676" y="10085"/>
                  </a:lnTo>
                  <a:lnTo>
                    <a:pt x="4058" y="10225"/>
                  </a:lnTo>
                  <a:lnTo>
                    <a:pt x="4460" y="10346"/>
                  </a:lnTo>
                  <a:lnTo>
                    <a:pt x="4881" y="10426"/>
                  </a:lnTo>
                  <a:lnTo>
                    <a:pt x="4942" y="10426"/>
                  </a:lnTo>
                  <a:lnTo>
                    <a:pt x="5042" y="10406"/>
                  </a:lnTo>
                  <a:lnTo>
                    <a:pt x="5143" y="10366"/>
                  </a:lnTo>
                  <a:lnTo>
                    <a:pt x="5223" y="10265"/>
                  </a:lnTo>
                  <a:lnTo>
                    <a:pt x="5263" y="10165"/>
                  </a:lnTo>
                  <a:lnTo>
                    <a:pt x="5263" y="10105"/>
                  </a:lnTo>
                  <a:lnTo>
                    <a:pt x="5243" y="10024"/>
                  </a:lnTo>
                  <a:lnTo>
                    <a:pt x="5223" y="9984"/>
                  </a:lnTo>
                  <a:lnTo>
                    <a:pt x="5203" y="9924"/>
                  </a:lnTo>
                  <a:lnTo>
                    <a:pt x="5163" y="9864"/>
                  </a:lnTo>
                  <a:lnTo>
                    <a:pt x="5102" y="9843"/>
                  </a:lnTo>
                  <a:lnTo>
                    <a:pt x="5042" y="9803"/>
                  </a:lnTo>
                  <a:lnTo>
                    <a:pt x="4982" y="9783"/>
                  </a:lnTo>
                  <a:lnTo>
                    <a:pt x="4620" y="9723"/>
                  </a:lnTo>
                  <a:lnTo>
                    <a:pt x="4259" y="9602"/>
                  </a:lnTo>
                  <a:lnTo>
                    <a:pt x="3917" y="9482"/>
                  </a:lnTo>
                  <a:lnTo>
                    <a:pt x="3576" y="9321"/>
                  </a:lnTo>
                  <a:lnTo>
                    <a:pt x="3234" y="9140"/>
                  </a:lnTo>
                  <a:lnTo>
                    <a:pt x="2933" y="8940"/>
                  </a:lnTo>
                  <a:lnTo>
                    <a:pt x="2632" y="8719"/>
                  </a:lnTo>
                  <a:lnTo>
                    <a:pt x="2350" y="8478"/>
                  </a:lnTo>
                  <a:lnTo>
                    <a:pt x="2069" y="8216"/>
                  </a:lnTo>
                  <a:lnTo>
                    <a:pt x="1828" y="7935"/>
                  </a:lnTo>
                  <a:lnTo>
                    <a:pt x="1587" y="7634"/>
                  </a:lnTo>
                  <a:lnTo>
                    <a:pt x="1386" y="7333"/>
                  </a:lnTo>
                  <a:lnTo>
                    <a:pt x="1205" y="6991"/>
                  </a:lnTo>
                  <a:lnTo>
                    <a:pt x="1045" y="6670"/>
                  </a:lnTo>
                  <a:lnTo>
                    <a:pt x="904" y="6308"/>
                  </a:lnTo>
                  <a:lnTo>
                    <a:pt x="804" y="5947"/>
                  </a:lnTo>
                  <a:lnTo>
                    <a:pt x="723" y="5585"/>
                  </a:lnTo>
                  <a:lnTo>
                    <a:pt x="663" y="5223"/>
                  </a:lnTo>
                  <a:lnTo>
                    <a:pt x="643" y="4842"/>
                  </a:lnTo>
                  <a:lnTo>
                    <a:pt x="643" y="4480"/>
                  </a:lnTo>
                  <a:lnTo>
                    <a:pt x="683" y="4099"/>
                  </a:lnTo>
                  <a:lnTo>
                    <a:pt x="743" y="3737"/>
                  </a:lnTo>
                  <a:lnTo>
                    <a:pt x="824" y="3355"/>
                  </a:lnTo>
                  <a:lnTo>
                    <a:pt x="924" y="3014"/>
                  </a:lnTo>
                  <a:lnTo>
                    <a:pt x="1065" y="2652"/>
                  </a:lnTo>
                  <a:lnTo>
                    <a:pt x="1205" y="2311"/>
                  </a:lnTo>
                  <a:lnTo>
                    <a:pt x="1386" y="1989"/>
                  </a:lnTo>
                  <a:lnTo>
                    <a:pt x="1587" y="1668"/>
                  </a:lnTo>
                  <a:lnTo>
                    <a:pt x="1808" y="1367"/>
                  </a:lnTo>
                  <a:lnTo>
                    <a:pt x="2049" y="1085"/>
                  </a:lnTo>
                  <a:lnTo>
                    <a:pt x="2310" y="824"/>
                  </a:lnTo>
                  <a:lnTo>
                    <a:pt x="2591" y="563"/>
                  </a:lnTo>
                  <a:lnTo>
                    <a:pt x="2652" y="523"/>
                  </a:lnTo>
                  <a:lnTo>
                    <a:pt x="2692" y="483"/>
                  </a:lnTo>
                  <a:lnTo>
                    <a:pt x="2712" y="423"/>
                  </a:lnTo>
                  <a:lnTo>
                    <a:pt x="2732" y="362"/>
                  </a:lnTo>
                  <a:lnTo>
                    <a:pt x="2732" y="302"/>
                  </a:lnTo>
                  <a:lnTo>
                    <a:pt x="2712" y="222"/>
                  </a:lnTo>
                  <a:lnTo>
                    <a:pt x="2692" y="161"/>
                  </a:lnTo>
                  <a:lnTo>
                    <a:pt x="2652" y="121"/>
                  </a:lnTo>
                  <a:lnTo>
                    <a:pt x="2612" y="61"/>
                  </a:lnTo>
                  <a:lnTo>
                    <a:pt x="2551" y="41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5497300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838" y="0"/>
                  </a:moveTo>
                  <a:lnTo>
                    <a:pt x="3617" y="20"/>
                  </a:lnTo>
                  <a:lnTo>
                    <a:pt x="3376" y="40"/>
                  </a:lnTo>
                  <a:lnTo>
                    <a:pt x="3155" y="81"/>
                  </a:lnTo>
                  <a:lnTo>
                    <a:pt x="2934" y="141"/>
                  </a:lnTo>
                  <a:lnTo>
                    <a:pt x="2713" y="201"/>
                  </a:lnTo>
                  <a:lnTo>
                    <a:pt x="2512" y="282"/>
                  </a:lnTo>
                  <a:lnTo>
                    <a:pt x="2331" y="382"/>
                  </a:lnTo>
                  <a:lnTo>
                    <a:pt x="2130" y="482"/>
                  </a:lnTo>
                  <a:lnTo>
                    <a:pt x="1949" y="583"/>
                  </a:lnTo>
                  <a:lnTo>
                    <a:pt x="1608" y="844"/>
                  </a:lnTo>
                  <a:lnTo>
                    <a:pt x="1287" y="1145"/>
                  </a:lnTo>
                  <a:lnTo>
                    <a:pt x="985" y="1487"/>
                  </a:lnTo>
                  <a:lnTo>
                    <a:pt x="744" y="1848"/>
                  </a:lnTo>
                  <a:lnTo>
                    <a:pt x="503" y="2250"/>
                  </a:lnTo>
                  <a:lnTo>
                    <a:pt x="322" y="2652"/>
                  </a:lnTo>
                  <a:lnTo>
                    <a:pt x="202" y="3054"/>
                  </a:lnTo>
                  <a:lnTo>
                    <a:pt x="101" y="3435"/>
                  </a:lnTo>
                  <a:lnTo>
                    <a:pt x="41" y="3857"/>
                  </a:lnTo>
                  <a:lnTo>
                    <a:pt x="1" y="4279"/>
                  </a:lnTo>
                  <a:lnTo>
                    <a:pt x="1" y="4701"/>
                  </a:lnTo>
                  <a:lnTo>
                    <a:pt x="21" y="5143"/>
                  </a:lnTo>
                  <a:lnTo>
                    <a:pt x="81" y="5605"/>
                  </a:lnTo>
                  <a:lnTo>
                    <a:pt x="182" y="6047"/>
                  </a:lnTo>
                  <a:lnTo>
                    <a:pt x="322" y="6589"/>
                  </a:lnTo>
                  <a:lnTo>
                    <a:pt x="523" y="7131"/>
                  </a:lnTo>
                  <a:lnTo>
                    <a:pt x="744" y="7633"/>
                  </a:lnTo>
                  <a:lnTo>
                    <a:pt x="1025" y="8136"/>
                  </a:lnTo>
                  <a:lnTo>
                    <a:pt x="1327" y="8598"/>
                  </a:lnTo>
                  <a:lnTo>
                    <a:pt x="1668" y="9040"/>
                  </a:lnTo>
                  <a:lnTo>
                    <a:pt x="2030" y="9461"/>
                  </a:lnTo>
                  <a:lnTo>
                    <a:pt x="2431" y="9863"/>
                  </a:lnTo>
                  <a:lnTo>
                    <a:pt x="2873" y="10225"/>
                  </a:lnTo>
                  <a:lnTo>
                    <a:pt x="3315" y="10546"/>
                  </a:lnTo>
                  <a:lnTo>
                    <a:pt x="3797" y="10847"/>
                  </a:lnTo>
                  <a:lnTo>
                    <a:pt x="4300" y="11109"/>
                  </a:lnTo>
                  <a:lnTo>
                    <a:pt x="4802" y="11329"/>
                  </a:lnTo>
                  <a:lnTo>
                    <a:pt x="5344" y="11510"/>
                  </a:lnTo>
                  <a:lnTo>
                    <a:pt x="5886" y="11651"/>
                  </a:lnTo>
                  <a:lnTo>
                    <a:pt x="6449" y="11751"/>
                  </a:lnTo>
                  <a:lnTo>
                    <a:pt x="6489" y="11751"/>
                  </a:lnTo>
                  <a:lnTo>
                    <a:pt x="6610" y="11731"/>
                  </a:lnTo>
                  <a:lnTo>
                    <a:pt x="6710" y="11671"/>
                  </a:lnTo>
                  <a:lnTo>
                    <a:pt x="6770" y="11591"/>
                  </a:lnTo>
                  <a:lnTo>
                    <a:pt x="6810" y="11470"/>
                  </a:lnTo>
                  <a:lnTo>
                    <a:pt x="6810" y="11410"/>
                  </a:lnTo>
                  <a:lnTo>
                    <a:pt x="6810" y="11329"/>
                  </a:lnTo>
                  <a:lnTo>
                    <a:pt x="6790" y="11289"/>
                  </a:lnTo>
                  <a:lnTo>
                    <a:pt x="6750" y="11229"/>
                  </a:lnTo>
                  <a:lnTo>
                    <a:pt x="6710" y="11189"/>
                  </a:lnTo>
                  <a:lnTo>
                    <a:pt x="6650" y="11149"/>
                  </a:lnTo>
                  <a:lnTo>
                    <a:pt x="6590" y="11109"/>
                  </a:lnTo>
                  <a:lnTo>
                    <a:pt x="6529" y="11109"/>
                  </a:lnTo>
                  <a:lnTo>
                    <a:pt x="6027" y="11008"/>
                  </a:lnTo>
                  <a:lnTo>
                    <a:pt x="5545" y="10888"/>
                  </a:lnTo>
                  <a:lnTo>
                    <a:pt x="5063" y="10707"/>
                  </a:lnTo>
                  <a:lnTo>
                    <a:pt x="4581" y="10506"/>
                  </a:lnTo>
                  <a:lnTo>
                    <a:pt x="4139" y="10265"/>
                  </a:lnTo>
                  <a:lnTo>
                    <a:pt x="3697" y="10004"/>
                  </a:lnTo>
                  <a:lnTo>
                    <a:pt x="3275" y="9702"/>
                  </a:lnTo>
                  <a:lnTo>
                    <a:pt x="2893" y="9361"/>
                  </a:lnTo>
                  <a:lnTo>
                    <a:pt x="2512" y="8999"/>
                  </a:lnTo>
                  <a:lnTo>
                    <a:pt x="2170" y="8618"/>
                  </a:lnTo>
                  <a:lnTo>
                    <a:pt x="1869" y="8216"/>
                  </a:lnTo>
                  <a:lnTo>
                    <a:pt x="1588" y="7774"/>
                  </a:lnTo>
                  <a:lnTo>
                    <a:pt x="1327" y="7332"/>
                  </a:lnTo>
                  <a:lnTo>
                    <a:pt x="1126" y="6870"/>
                  </a:lnTo>
                  <a:lnTo>
                    <a:pt x="945" y="6388"/>
                  </a:lnTo>
                  <a:lnTo>
                    <a:pt x="804" y="5906"/>
                  </a:lnTo>
                  <a:lnTo>
                    <a:pt x="724" y="5504"/>
                  </a:lnTo>
                  <a:lnTo>
                    <a:pt x="684" y="5102"/>
                  </a:lnTo>
                  <a:lnTo>
                    <a:pt x="644" y="4701"/>
                  </a:lnTo>
                  <a:lnTo>
                    <a:pt x="644" y="4319"/>
                  </a:lnTo>
                  <a:lnTo>
                    <a:pt x="684" y="3937"/>
                  </a:lnTo>
                  <a:lnTo>
                    <a:pt x="744" y="3576"/>
                  </a:lnTo>
                  <a:lnTo>
                    <a:pt x="825" y="3234"/>
                  </a:lnTo>
                  <a:lnTo>
                    <a:pt x="945" y="2893"/>
                  </a:lnTo>
                  <a:lnTo>
                    <a:pt x="1086" y="2531"/>
                  </a:lnTo>
                  <a:lnTo>
                    <a:pt x="1287" y="2210"/>
                  </a:lnTo>
                  <a:lnTo>
                    <a:pt x="1507" y="1888"/>
                  </a:lnTo>
                  <a:lnTo>
                    <a:pt x="1749" y="1607"/>
                  </a:lnTo>
                  <a:lnTo>
                    <a:pt x="2010" y="1366"/>
                  </a:lnTo>
                  <a:lnTo>
                    <a:pt x="2291" y="1145"/>
                  </a:lnTo>
                  <a:lnTo>
                    <a:pt x="2612" y="964"/>
                  </a:lnTo>
                  <a:lnTo>
                    <a:pt x="2934" y="824"/>
                  </a:lnTo>
                  <a:lnTo>
                    <a:pt x="3114" y="764"/>
                  </a:lnTo>
                  <a:lnTo>
                    <a:pt x="3295" y="723"/>
                  </a:lnTo>
                  <a:lnTo>
                    <a:pt x="3476" y="683"/>
                  </a:lnTo>
                  <a:lnTo>
                    <a:pt x="3657" y="663"/>
                  </a:lnTo>
                  <a:lnTo>
                    <a:pt x="4018" y="663"/>
                  </a:lnTo>
                  <a:lnTo>
                    <a:pt x="4380" y="703"/>
                  </a:lnTo>
                  <a:lnTo>
                    <a:pt x="4721" y="804"/>
                  </a:lnTo>
                  <a:lnTo>
                    <a:pt x="4882" y="864"/>
                  </a:lnTo>
                  <a:lnTo>
                    <a:pt x="5043" y="944"/>
                  </a:lnTo>
                  <a:lnTo>
                    <a:pt x="5204" y="1025"/>
                  </a:lnTo>
                  <a:lnTo>
                    <a:pt x="5344" y="1125"/>
                  </a:lnTo>
                  <a:lnTo>
                    <a:pt x="5485" y="1226"/>
                  </a:lnTo>
                  <a:lnTo>
                    <a:pt x="5605" y="1346"/>
                  </a:lnTo>
                  <a:lnTo>
                    <a:pt x="5726" y="1467"/>
                  </a:lnTo>
                  <a:lnTo>
                    <a:pt x="5846" y="1607"/>
                  </a:lnTo>
                  <a:lnTo>
                    <a:pt x="5927" y="1768"/>
                  </a:lnTo>
                  <a:lnTo>
                    <a:pt x="6007" y="1909"/>
                  </a:lnTo>
                  <a:lnTo>
                    <a:pt x="6087" y="2069"/>
                  </a:lnTo>
                  <a:lnTo>
                    <a:pt x="6128" y="2250"/>
                  </a:lnTo>
                  <a:lnTo>
                    <a:pt x="6188" y="2411"/>
                  </a:lnTo>
                  <a:lnTo>
                    <a:pt x="6208" y="2592"/>
                  </a:lnTo>
                  <a:lnTo>
                    <a:pt x="6228" y="2772"/>
                  </a:lnTo>
                  <a:lnTo>
                    <a:pt x="6228" y="2933"/>
                  </a:lnTo>
                  <a:lnTo>
                    <a:pt x="6208" y="3114"/>
                  </a:lnTo>
                  <a:lnTo>
                    <a:pt x="6168" y="3275"/>
                  </a:lnTo>
                  <a:lnTo>
                    <a:pt x="6128" y="3435"/>
                  </a:lnTo>
                  <a:lnTo>
                    <a:pt x="6067" y="3596"/>
                  </a:lnTo>
                  <a:lnTo>
                    <a:pt x="6007" y="3737"/>
                  </a:lnTo>
                  <a:lnTo>
                    <a:pt x="5907" y="3877"/>
                  </a:lnTo>
                  <a:lnTo>
                    <a:pt x="5806" y="4018"/>
                  </a:lnTo>
                  <a:lnTo>
                    <a:pt x="5686" y="4138"/>
                  </a:lnTo>
                  <a:lnTo>
                    <a:pt x="5545" y="4239"/>
                  </a:lnTo>
                  <a:lnTo>
                    <a:pt x="5404" y="4339"/>
                  </a:lnTo>
                  <a:lnTo>
                    <a:pt x="5244" y="4419"/>
                  </a:lnTo>
                  <a:lnTo>
                    <a:pt x="5083" y="4500"/>
                  </a:lnTo>
                  <a:lnTo>
                    <a:pt x="4902" y="4540"/>
                  </a:lnTo>
                  <a:lnTo>
                    <a:pt x="4721" y="4580"/>
                  </a:lnTo>
                  <a:lnTo>
                    <a:pt x="4380" y="4580"/>
                  </a:lnTo>
                  <a:lnTo>
                    <a:pt x="4219" y="4560"/>
                  </a:lnTo>
                  <a:lnTo>
                    <a:pt x="4079" y="4540"/>
                  </a:lnTo>
                  <a:lnTo>
                    <a:pt x="3918" y="4480"/>
                  </a:lnTo>
                  <a:lnTo>
                    <a:pt x="3777" y="4419"/>
                  </a:lnTo>
                  <a:lnTo>
                    <a:pt x="3657" y="4339"/>
                  </a:lnTo>
                  <a:lnTo>
                    <a:pt x="3536" y="4259"/>
                  </a:lnTo>
                  <a:lnTo>
                    <a:pt x="3476" y="4219"/>
                  </a:lnTo>
                  <a:lnTo>
                    <a:pt x="3436" y="4199"/>
                  </a:lnTo>
                  <a:lnTo>
                    <a:pt x="3355" y="4178"/>
                  </a:lnTo>
                  <a:lnTo>
                    <a:pt x="3295" y="4178"/>
                  </a:lnTo>
                  <a:lnTo>
                    <a:pt x="3235" y="4199"/>
                  </a:lnTo>
                  <a:lnTo>
                    <a:pt x="3175" y="4219"/>
                  </a:lnTo>
                  <a:lnTo>
                    <a:pt x="3135" y="4239"/>
                  </a:lnTo>
                  <a:lnTo>
                    <a:pt x="3074" y="4299"/>
                  </a:lnTo>
                  <a:lnTo>
                    <a:pt x="3034" y="4339"/>
                  </a:lnTo>
                  <a:lnTo>
                    <a:pt x="3014" y="4399"/>
                  </a:lnTo>
                  <a:lnTo>
                    <a:pt x="2994" y="4460"/>
                  </a:lnTo>
                  <a:lnTo>
                    <a:pt x="2994" y="4520"/>
                  </a:lnTo>
                  <a:lnTo>
                    <a:pt x="3014" y="4600"/>
                  </a:lnTo>
                  <a:lnTo>
                    <a:pt x="3034" y="4640"/>
                  </a:lnTo>
                  <a:lnTo>
                    <a:pt x="3074" y="4701"/>
                  </a:lnTo>
                  <a:lnTo>
                    <a:pt x="3114" y="4761"/>
                  </a:lnTo>
                  <a:lnTo>
                    <a:pt x="3295" y="4881"/>
                  </a:lnTo>
                  <a:lnTo>
                    <a:pt x="3476" y="5002"/>
                  </a:lnTo>
                  <a:lnTo>
                    <a:pt x="3677" y="5082"/>
                  </a:lnTo>
                  <a:lnTo>
                    <a:pt x="3878" y="5163"/>
                  </a:lnTo>
                  <a:lnTo>
                    <a:pt x="4099" y="5203"/>
                  </a:lnTo>
                  <a:lnTo>
                    <a:pt x="4340" y="5223"/>
                  </a:lnTo>
                  <a:lnTo>
                    <a:pt x="4561" y="5243"/>
                  </a:lnTo>
                  <a:lnTo>
                    <a:pt x="4802" y="5223"/>
                  </a:lnTo>
                  <a:lnTo>
                    <a:pt x="5043" y="5183"/>
                  </a:lnTo>
                  <a:lnTo>
                    <a:pt x="5284" y="5102"/>
                  </a:lnTo>
                  <a:lnTo>
                    <a:pt x="5525" y="5022"/>
                  </a:lnTo>
                  <a:lnTo>
                    <a:pt x="5746" y="4902"/>
                  </a:lnTo>
                  <a:lnTo>
                    <a:pt x="5947" y="4761"/>
                  </a:lnTo>
                  <a:lnTo>
                    <a:pt x="6128" y="4620"/>
                  </a:lnTo>
                  <a:lnTo>
                    <a:pt x="6288" y="4440"/>
                  </a:lnTo>
                  <a:lnTo>
                    <a:pt x="6449" y="4259"/>
                  </a:lnTo>
                  <a:lnTo>
                    <a:pt x="6569" y="4058"/>
                  </a:lnTo>
                  <a:lnTo>
                    <a:pt x="6670" y="3857"/>
                  </a:lnTo>
                  <a:lnTo>
                    <a:pt x="6750" y="3656"/>
                  </a:lnTo>
                  <a:lnTo>
                    <a:pt x="6810" y="3435"/>
                  </a:lnTo>
                  <a:lnTo>
                    <a:pt x="6851" y="3214"/>
                  </a:lnTo>
                  <a:lnTo>
                    <a:pt x="6871" y="2993"/>
                  </a:lnTo>
                  <a:lnTo>
                    <a:pt x="6871" y="2752"/>
                  </a:lnTo>
                  <a:lnTo>
                    <a:pt x="6851" y="2531"/>
                  </a:lnTo>
                  <a:lnTo>
                    <a:pt x="6831" y="2310"/>
                  </a:lnTo>
                  <a:lnTo>
                    <a:pt x="6770" y="2069"/>
                  </a:lnTo>
                  <a:lnTo>
                    <a:pt x="6690" y="1848"/>
                  </a:lnTo>
                  <a:lnTo>
                    <a:pt x="6610" y="1647"/>
                  </a:lnTo>
                  <a:lnTo>
                    <a:pt x="6509" y="1426"/>
                  </a:lnTo>
                  <a:lnTo>
                    <a:pt x="6369" y="1246"/>
                  </a:lnTo>
                  <a:lnTo>
                    <a:pt x="6228" y="1045"/>
                  </a:lnTo>
                  <a:lnTo>
                    <a:pt x="6067" y="864"/>
                  </a:lnTo>
                  <a:lnTo>
                    <a:pt x="5907" y="723"/>
                  </a:lnTo>
                  <a:lnTo>
                    <a:pt x="5726" y="583"/>
                  </a:lnTo>
                  <a:lnTo>
                    <a:pt x="5545" y="462"/>
                  </a:lnTo>
                  <a:lnTo>
                    <a:pt x="5364" y="362"/>
                  </a:lnTo>
                  <a:lnTo>
                    <a:pt x="5163" y="261"/>
                  </a:lnTo>
                  <a:lnTo>
                    <a:pt x="4942" y="181"/>
                  </a:lnTo>
                  <a:lnTo>
                    <a:pt x="4742" y="121"/>
                  </a:lnTo>
                  <a:lnTo>
                    <a:pt x="4521" y="81"/>
                  </a:lnTo>
                  <a:lnTo>
                    <a:pt x="4300" y="40"/>
                  </a:lnTo>
                  <a:lnTo>
                    <a:pt x="4059" y="20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52803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4018" y="0"/>
                  </a:moveTo>
                  <a:lnTo>
                    <a:pt x="3676" y="40"/>
                  </a:lnTo>
                  <a:lnTo>
                    <a:pt x="3355" y="101"/>
                  </a:lnTo>
                  <a:lnTo>
                    <a:pt x="3013" y="181"/>
                  </a:lnTo>
                  <a:lnTo>
                    <a:pt x="2692" y="281"/>
                  </a:lnTo>
                  <a:lnTo>
                    <a:pt x="2350" y="422"/>
                  </a:lnTo>
                  <a:lnTo>
                    <a:pt x="2049" y="603"/>
                  </a:lnTo>
                  <a:lnTo>
                    <a:pt x="1748" y="804"/>
                  </a:lnTo>
                  <a:lnTo>
                    <a:pt x="1467" y="1025"/>
                  </a:lnTo>
                  <a:lnTo>
                    <a:pt x="1205" y="1266"/>
                  </a:lnTo>
                  <a:lnTo>
                    <a:pt x="964" y="1547"/>
                  </a:lnTo>
                  <a:lnTo>
                    <a:pt x="743" y="1828"/>
                  </a:lnTo>
                  <a:lnTo>
                    <a:pt x="563" y="2130"/>
                  </a:lnTo>
                  <a:lnTo>
                    <a:pt x="402" y="2431"/>
                  </a:lnTo>
                  <a:lnTo>
                    <a:pt x="261" y="2752"/>
                  </a:lnTo>
                  <a:lnTo>
                    <a:pt x="141" y="3094"/>
                  </a:lnTo>
                  <a:lnTo>
                    <a:pt x="61" y="3435"/>
                  </a:lnTo>
                  <a:lnTo>
                    <a:pt x="20" y="3777"/>
                  </a:lnTo>
                  <a:lnTo>
                    <a:pt x="0" y="4118"/>
                  </a:lnTo>
                  <a:lnTo>
                    <a:pt x="20" y="4480"/>
                  </a:lnTo>
                  <a:lnTo>
                    <a:pt x="61" y="4821"/>
                  </a:lnTo>
                  <a:lnTo>
                    <a:pt x="161" y="5163"/>
                  </a:lnTo>
                  <a:lnTo>
                    <a:pt x="281" y="5504"/>
                  </a:lnTo>
                  <a:lnTo>
                    <a:pt x="442" y="5826"/>
                  </a:lnTo>
                  <a:lnTo>
                    <a:pt x="623" y="6127"/>
                  </a:lnTo>
                  <a:lnTo>
                    <a:pt x="844" y="6388"/>
                  </a:lnTo>
                  <a:lnTo>
                    <a:pt x="1065" y="6629"/>
                  </a:lnTo>
                  <a:lnTo>
                    <a:pt x="1326" y="6830"/>
                  </a:lnTo>
                  <a:lnTo>
                    <a:pt x="1607" y="7011"/>
                  </a:lnTo>
                  <a:lnTo>
                    <a:pt x="1788" y="7091"/>
                  </a:lnTo>
                  <a:lnTo>
                    <a:pt x="1949" y="7151"/>
                  </a:lnTo>
                  <a:lnTo>
                    <a:pt x="2130" y="7191"/>
                  </a:lnTo>
                  <a:lnTo>
                    <a:pt x="2310" y="7232"/>
                  </a:lnTo>
                  <a:lnTo>
                    <a:pt x="2491" y="7272"/>
                  </a:lnTo>
                  <a:lnTo>
                    <a:pt x="3033" y="7272"/>
                  </a:lnTo>
                  <a:lnTo>
                    <a:pt x="3214" y="7232"/>
                  </a:lnTo>
                  <a:lnTo>
                    <a:pt x="3395" y="7191"/>
                  </a:lnTo>
                  <a:lnTo>
                    <a:pt x="3556" y="7151"/>
                  </a:lnTo>
                  <a:lnTo>
                    <a:pt x="3716" y="7071"/>
                  </a:lnTo>
                  <a:lnTo>
                    <a:pt x="3877" y="7011"/>
                  </a:lnTo>
                  <a:lnTo>
                    <a:pt x="4018" y="6910"/>
                  </a:lnTo>
                  <a:lnTo>
                    <a:pt x="4158" y="6810"/>
                  </a:lnTo>
                  <a:lnTo>
                    <a:pt x="4299" y="6689"/>
                  </a:lnTo>
                  <a:lnTo>
                    <a:pt x="4440" y="6569"/>
                  </a:lnTo>
                  <a:lnTo>
                    <a:pt x="4540" y="6408"/>
                  </a:lnTo>
                  <a:lnTo>
                    <a:pt x="4640" y="6247"/>
                  </a:lnTo>
                  <a:lnTo>
                    <a:pt x="4741" y="6067"/>
                  </a:lnTo>
                  <a:lnTo>
                    <a:pt x="4801" y="5886"/>
                  </a:lnTo>
                  <a:lnTo>
                    <a:pt x="4861" y="5705"/>
                  </a:lnTo>
                  <a:lnTo>
                    <a:pt x="4881" y="5504"/>
                  </a:lnTo>
                  <a:lnTo>
                    <a:pt x="4902" y="5303"/>
                  </a:lnTo>
                  <a:lnTo>
                    <a:pt x="4902" y="5123"/>
                  </a:lnTo>
                  <a:lnTo>
                    <a:pt x="4881" y="4942"/>
                  </a:lnTo>
                  <a:lnTo>
                    <a:pt x="4841" y="4761"/>
                  </a:lnTo>
                  <a:lnTo>
                    <a:pt x="4781" y="4600"/>
                  </a:lnTo>
                  <a:lnTo>
                    <a:pt x="4721" y="4440"/>
                  </a:lnTo>
                  <a:lnTo>
                    <a:pt x="4640" y="4279"/>
                  </a:lnTo>
                  <a:lnTo>
                    <a:pt x="4540" y="4138"/>
                  </a:lnTo>
                  <a:lnTo>
                    <a:pt x="4419" y="4018"/>
                  </a:lnTo>
                  <a:lnTo>
                    <a:pt x="4379" y="3978"/>
                  </a:lnTo>
                  <a:lnTo>
                    <a:pt x="4319" y="3937"/>
                  </a:lnTo>
                  <a:lnTo>
                    <a:pt x="4259" y="3917"/>
                  </a:lnTo>
                  <a:lnTo>
                    <a:pt x="4138" y="3917"/>
                  </a:lnTo>
                  <a:lnTo>
                    <a:pt x="4078" y="3937"/>
                  </a:lnTo>
                  <a:lnTo>
                    <a:pt x="4018" y="3957"/>
                  </a:lnTo>
                  <a:lnTo>
                    <a:pt x="3957" y="3998"/>
                  </a:lnTo>
                  <a:lnTo>
                    <a:pt x="3917" y="4058"/>
                  </a:lnTo>
                  <a:lnTo>
                    <a:pt x="3877" y="4118"/>
                  </a:lnTo>
                  <a:lnTo>
                    <a:pt x="3877" y="4178"/>
                  </a:lnTo>
                  <a:lnTo>
                    <a:pt x="3857" y="4239"/>
                  </a:lnTo>
                  <a:lnTo>
                    <a:pt x="3857" y="4299"/>
                  </a:lnTo>
                  <a:lnTo>
                    <a:pt x="3877" y="4359"/>
                  </a:lnTo>
                  <a:lnTo>
                    <a:pt x="3917" y="4419"/>
                  </a:lnTo>
                  <a:lnTo>
                    <a:pt x="3957" y="4460"/>
                  </a:lnTo>
                  <a:lnTo>
                    <a:pt x="4078" y="4640"/>
                  </a:lnTo>
                  <a:lnTo>
                    <a:pt x="4178" y="4821"/>
                  </a:lnTo>
                  <a:lnTo>
                    <a:pt x="4239" y="5042"/>
                  </a:lnTo>
                  <a:lnTo>
                    <a:pt x="4239" y="5283"/>
                  </a:lnTo>
                  <a:lnTo>
                    <a:pt x="4239" y="5424"/>
                  </a:lnTo>
                  <a:lnTo>
                    <a:pt x="4219" y="5544"/>
                  </a:lnTo>
                  <a:lnTo>
                    <a:pt x="4178" y="5685"/>
                  </a:lnTo>
                  <a:lnTo>
                    <a:pt x="4138" y="5805"/>
                  </a:lnTo>
                  <a:lnTo>
                    <a:pt x="4078" y="5926"/>
                  </a:lnTo>
                  <a:lnTo>
                    <a:pt x="4018" y="6026"/>
                  </a:lnTo>
                  <a:lnTo>
                    <a:pt x="3937" y="6127"/>
                  </a:lnTo>
                  <a:lnTo>
                    <a:pt x="3857" y="6227"/>
                  </a:lnTo>
                  <a:lnTo>
                    <a:pt x="3656" y="6368"/>
                  </a:lnTo>
                  <a:lnTo>
                    <a:pt x="3435" y="6488"/>
                  </a:lnTo>
                  <a:lnTo>
                    <a:pt x="3194" y="6569"/>
                  </a:lnTo>
                  <a:lnTo>
                    <a:pt x="2953" y="6629"/>
                  </a:lnTo>
                  <a:lnTo>
                    <a:pt x="2692" y="6629"/>
                  </a:lnTo>
                  <a:lnTo>
                    <a:pt x="2431" y="6589"/>
                  </a:lnTo>
                  <a:lnTo>
                    <a:pt x="2170" y="6529"/>
                  </a:lnTo>
                  <a:lnTo>
                    <a:pt x="1909" y="6428"/>
                  </a:lnTo>
                  <a:lnTo>
                    <a:pt x="1708" y="6288"/>
                  </a:lnTo>
                  <a:lnTo>
                    <a:pt x="1487" y="6127"/>
                  </a:lnTo>
                  <a:lnTo>
                    <a:pt x="1306" y="5946"/>
                  </a:lnTo>
                  <a:lnTo>
                    <a:pt x="1145" y="5725"/>
                  </a:lnTo>
                  <a:lnTo>
                    <a:pt x="1005" y="5504"/>
                  </a:lnTo>
                  <a:lnTo>
                    <a:pt x="884" y="5243"/>
                  </a:lnTo>
                  <a:lnTo>
                    <a:pt x="784" y="4982"/>
                  </a:lnTo>
                  <a:lnTo>
                    <a:pt x="703" y="4701"/>
                  </a:lnTo>
                  <a:lnTo>
                    <a:pt x="663" y="4399"/>
                  </a:lnTo>
                  <a:lnTo>
                    <a:pt x="663" y="4118"/>
                  </a:lnTo>
                  <a:lnTo>
                    <a:pt x="663" y="3837"/>
                  </a:lnTo>
                  <a:lnTo>
                    <a:pt x="723" y="3536"/>
                  </a:lnTo>
                  <a:lnTo>
                    <a:pt x="784" y="3254"/>
                  </a:lnTo>
                  <a:lnTo>
                    <a:pt x="884" y="2973"/>
                  </a:lnTo>
                  <a:lnTo>
                    <a:pt x="1005" y="2712"/>
                  </a:lnTo>
                  <a:lnTo>
                    <a:pt x="1125" y="2451"/>
                  </a:lnTo>
                  <a:lnTo>
                    <a:pt x="1286" y="2190"/>
                  </a:lnTo>
                  <a:lnTo>
                    <a:pt x="1487" y="1949"/>
                  </a:lnTo>
                  <a:lnTo>
                    <a:pt x="1688" y="1728"/>
                  </a:lnTo>
                  <a:lnTo>
                    <a:pt x="1888" y="1527"/>
                  </a:lnTo>
                  <a:lnTo>
                    <a:pt x="2130" y="1326"/>
                  </a:lnTo>
                  <a:lnTo>
                    <a:pt x="2391" y="1165"/>
                  </a:lnTo>
                  <a:lnTo>
                    <a:pt x="2652" y="1005"/>
                  </a:lnTo>
                  <a:lnTo>
                    <a:pt x="2933" y="884"/>
                  </a:lnTo>
                  <a:lnTo>
                    <a:pt x="3214" y="804"/>
                  </a:lnTo>
                  <a:lnTo>
                    <a:pt x="3495" y="723"/>
                  </a:lnTo>
                  <a:lnTo>
                    <a:pt x="3777" y="683"/>
                  </a:lnTo>
                  <a:lnTo>
                    <a:pt x="4078" y="663"/>
                  </a:lnTo>
                  <a:lnTo>
                    <a:pt x="4379" y="663"/>
                  </a:lnTo>
                  <a:lnTo>
                    <a:pt x="4681" y="683"/>
                  </a:lnTo>
                  <a:lnTo>
                    <a:pt x="4962" y="703"/>
                  </a:lnTo>
                  <a:lnTo>
                    <a:pt x="5263" y="764"/>
                  </a:lnTo>
                  <a:lnTo>
                    <a:pt x="5564" y="864"/>
                  </a:lnTo>
                  <a:lnTo>
                    <a:pt x="5846" y="964"/>
                  </a:lnTo>
                  <a:lnTo>
                    <a:pt x="6127" y="1085"/>
                  </a:lnTo>
                  <a:lnTo>
                    <a:pt x="6408" y="1205"/>
                  </a:lnTo>
                  <a:lnTo>
                    <a:pt x="6669" y="1366"/>
                  </a:lnTo>
                  <a:lnTo>
                    <a:pt x="6930" y="1547"/>
                  </a:lnTo>
                  <a:lnTo>
                    <a:pt x="7171" y="1748"/>
                  </a:lnTo>
                  <a:lnTo>
                    <a:pt x="7392" y="1969"/>
                  </a:lnTo>
                  <a:lnTo>
                    <a:pt x="7613" y="2170"/>
                  </a:lnTo>
                  <a:lnTo>
                    <a:pt x="7794" y="2411"/>
                  </a:lnTo>
                  <a:lnTo>
                    <a:pt x="7975" y="2652"/>
                  </a:lnTo>
                  <a:lnTo>
                    <a:pt x="8136" y="2893"/>
                  </a:lnTo>
                  <a:lnTo>
                    <a:pt x="8276" y="3174"/>
                  </a:lnTo>
                  <a:lnTo>
                    <a:pt x="8417" y="3435"/>
                  </a:lnTo>
                  <a:lnTo>
                    <a:pt x="8517" y="3716"/>
                  </a:lnTo>
                  <a:lnTo>
                    <a:pt x="8618" y="4018"/>
                  </a:lnTo>
                  <a:lnTo>
                    <a:pt x="8718" y="4299"/>
                  </a:lnTo>
                  <a:lnTo>
                    <a:pt x="8778" y="4600"/>
                  </a:lnTo>
                  <a:lnTo>
                    <a:pt x="8839" y="4922"/>
                  </a:lnTo>
                  <a:lnTo>
                    <a:pt x="8879" y="5223"/>
                  </a:lnTo>
                  <a:lnTo>
                    <a:pt x="8899" y="5544"/>
                  </a:lnTo>
                  <a:lnTo>
                    <a:pt x="8899" y="5866"/>
                  </a:lnTo>
                  <a:lnTo>
                    <a:pt x="8879" y="6187"/>
                  </a:lnTo>
                  <a:lnTo>
                    <a:pt x="8859" y="6509"/>
                  </a:lnTo>
                  <a:lnTo>
                    <a:pt x="8819" y="6790"/>
                  </a:lnTo>
                  <a:lnTo>
                    <a:pt x="8758" y="7051"/>
                  </a:lnTo>
                  <a:lnTo>
                    <a:pt x="8698" y="7332"/>
                  </a:lnTo>
                  <a:lnTo>
                    <a:pt x="8618" y="7593"/>
                  </a:lnTo>
                  <a:lnTo>
                    <a:pt x="8537" y="7834"/>
                  </a:lnTo>
                  <a:lnTo>
                    <a:pt x="8437" y="8095"/>
                  </a:lnTo>
                  <a:lnTo>
                    <a:pt x="8316" y="8336"/>
                  </a:lnTo>
                  <a:lnTo>
                    <a:pt x="8196" y="8557"/>
                  </a:lnTo>
                  <a:lnTo>
                    <a:pt x="8075" y="8778"/>
                  </a:lnTo>
                  <a:lnTo>
                    <a:pt x="7935" y="8999"/>
                  </a:lnTo>
                  <a:lnTo>
                    <a:pt x="7794" y="9200"/>
                  </a:lnTo>
                  <a:lnTo>
                    <a:pt x="7633" y="9401"/>
                  </a:lnTo>
                  <a:lnTo>
                    <a:pt x="7453" y="9582"/>
                  </a:lnTo>
                  <a:lnTo>
                    <a:pt x="7272" y="9763"/>
                  </a:lnTo>
                  <a:lnTo>
                    <a:pt x="7091" y="9923"/>
                  </a:lnTo>
                  <a:lnTo>
                    <a:pt x="6890" y="10084"/>
                  </a:lnTo>
                  <a:lnTo>
                    <a:pt x="6850" y="10124"/>
                  </a:lnTo>
                  <a:lnTo>
                    <a:pt x="6810" y="10164"/>
                  </a:lnTo>
                  <a:lnTo>
                    <a:pt x="6790" y="10225"/>
                  </a:lnTo>
                  <a:lnTo>
                    <a:pt x="6770" y="10285"/>
                  </a:lnTo>
                  <a:lnTo>
                    <a:pt x="6770" y="10345"/>
                  </a:lnTo>
                  <a:lnTo>
                    <a:pt x="6770" y="10405"/>
                  </a:lnTo>
                  <a:lnTo>
                    <a:pt x="6790" y="10466"/>
                  </a:lnTo>
                  <a:lnTo>
                    <a:pt x="6830" y="10526"/>
                  </a:lnTo>
                  <a:lnTo>
                    <a:pt x="6870" y="10586"/>
                  </a:lnTo>
                  <a:lnTo>
                    <a:pt x="6950" y="10626"/>
                  </a:lnTo>
                  <a:lnTo>
                    <a:pt x="7011" y="10646"/>
                  </a:lnTo>
                  <a:lnTo>
                    <a:pt x="7091" y="10667"/>
                  </a:lnTo>
                  <a:lnTo>
                    <a:pt x="7191" y="10646"/>
                  </a:lnTo>
                  <a:lnTo>
                    <a:pt x="7272" y="10606"/>
                  </a:lnTo>
                  <a:lnTo>
                    <a:pt x="7513" y="10426"/>
                  </a:lnTo>
                  <a:lnTo>
                    <a:pt x="7714" y="10245"/>
                  </a:lnTo>
                  <a:lnTo>
                    <a:pt x="7915" y="10044"/>
                  </a:lnTo>
                  <a:lnTo>
                    <a:pt x="8115" y="9843"/>
                  </a:lnTo>
                  <a:lnTo>
                    <a:pt x="8296" y="9622"/>
                  </a:lnTo>
                  <a:lnTo>
                    <a:pt x="8457" y="9381"/>
                  </a:lnTo>
                  <a:lnTo>
                    <a:pt x="8618" y="9140"/>
                  </a:lnTo>
                  <a:lnTo>
                    <a:pt x="8758" y="8879"/>
                  </a:lnTo>
                  <a:lnTo>
                    <a:pt x="8899" y="8618"/>
                  </a:lnTo>
                  <a:lnTo>
                    <a:pt x="9019" y="8357"/>
                  </a:lnTo>
                  <a:lnTo>
                    <a:pt x="9140" y="8075"/>
                  </a:lnTo>
                  <a:lnTo>
                    <a:pt x="9240" y="7794"/>
                  </a:lnTo>
                  <a:lnTo>
                    <a:pt x="9321" y="7493"/>
                  </a:lnTo>
                  <a:lnTo>
                    <a:pt x="9401" y="7212"/>
                  </a:lnTo>
                  <a:lnTo>
                    <a:pt x="9461" y="6890"/>
                  </a:lnTo>
                  <a:lnTo>
                    <a:pt x="9502" y="6589"/>
                  </a:lnTo>
                  <a:lnTo>
                    <a:pt x="9542" y="6227"/>
                  </a:lnTo>
                  <a:lnTo>
                    <a:pt x="9542" y="5866"/>
                  </a:lnTo>
                  <a:lnTo>
                    <a:pt x="9542" y="5524"/>
                  </a:lnTo>
                  <a:lnTo>
                    <a:pt x="9522" y="5163"/>
                  </a:lnTo>
                  <a:lnTo>
                    <a:pt x="9481" y="4821"/>
                  </a:lnTo>
                  <a:lnTo>
                    <a:pt x="9421" y="4460"/>
                  </a:lnTo>
                  <a:lnTo>
                    <a:pt x="9341" y="4138"/>
                  </a:lnTo>
                  <a:lnTo>
                    <a:pt x="9240" y="3797"/>
                  </a:lnTo>
                  <a:lnTo>
                    <a:pt x="9120" y="3475"/>
                  </a:lnTo>
                  <a:lnTo>
                    <a:pt x="8999" y="3154"/>
                  </a:lnTo>
                  <a:lnTo>
                    <a:pt x="8839" y="2853"/>
                  </a:lnTo>
                  <a:lnTo>
                    <a:pt x="8678" y="2551"/>
                  </a:lnTo>
                  <a:lnTo>
                    <a:pt x="8497" y="2270"/>
                  </a:lnTo>
                  <a:lnTo>
                    <a:pt x="8296" y="2009"/>
                  </a:lnTo>
                  <a:lnTo>
                    <a:pt x="8095" y="1748"/>
                  </a:lnTo>
                  <a:lnTo>
                    <a:pt x="7854" y="1507"/>
                  </a:lnTo>
                  <a:lnTo>
                    <a:pt x="7593" y="1246"/>
                  </a:lnTo>
                  <a:lnTo>
                    <a:pt x="7312" y="1025"/>
                  </a:lnTo>
                  <a:lnTo>
                    <a:pt x="7031" y="824"/>
                  </a:lnTo>
                  <a:lnTo>
                    <a:pt x="6729" y="643"/>
                  </a:lnTo>
                  <a:lnTo>
                    <a:pt x="6408" y="482"/>
                  </a:lnTo>
                  <a:lnTo>
                    <a:pt x="6087" y="342"/>
                  </a:lnTo>
                  <a:lnTo>
                    <a:pt x="5745" y="241"/>
                  </a:lnTo>
                  <a:lnTo>
                    <a:pt x="5404" y="141"/>
                  </a:lnTo>
                  <a:lnTo>
                    <a:pt x="5062" y="81"/>
                  </a:lnTo>
                  <a:lnTo>
                    <a:pt x="4721" y="20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5373775" y="779975"/>
              <a:ext cx="95450" cy="281750"/>
            </a:xfrm>
            <a:custGeom>
              <a:avLst/>
              <a:gdLst/>
              <a:ahLst/>
              <a:cxnLst/>
              <a:rect l="l" t="t" r="r" b="b"/>
              <a:pathLst>
                <a:path w="3818" h="11270" extrusionOk="0">
                  <a:moveTo>
                    <a:pt x="3074" y="0"/>
                  </a:moveTo>
                  <a:lnTo>
                    <a:pt x="3014" y="20"/>
                  </a:lnTo>
                  <a:lnTo>
                    <a:pt x="2953" y="40"/>
                  </a:lnTo>
                  <a:lnTo>
                    <a:pt x="2612" y="281"/>
                  </a:lnTo>
                  <a:lnTo>
                    <a:pt x="2290" y="542"/>
                  </a:lnTo>
                  <a:lnTo>
                    <a:pt x="1969" y="844"/>
                  </a:lnTo>
                  <a:lnTo>
                    <a:pt x="1688" y="1145"/>
                  </a:lnTo>
                  <a:lnTo>
                    <a:pt x="1427" y="1466"/>
                  </a:lnTo>
                  <a:lnTo>
                    <a:pt x="1166" y="1808"/>
                  </a:lnTo>
                  <a:lnTo>
                    <a:pt x="945" y="2149"/>
                  </a:lnTo>
                  <a:lnTo>
                    <a:pt x="744" y="2511"/>
                  </a:lnTo>
                  <a:lnTo>
                    <a:pt x="563" y="2893"/>
                  </a:lnTo>
                  <a:lnTo>
                    <a:pt x="402" y="3294"/>
                  </a:lnTo>
                  <a:lnTo>
                    <a:pt x="262" y="3676"/>
                  </a:lnTo>
                  <a:lnTo>
                    <a:pt x="161" y="4078"/>
                  </a:lnTo>
                  <a:lnTo>
                    <a:pt x="81" y="4500"/>
                  </a:lnTo>
                  <a:lnTo>
                    <a:pt x="21" y="4921"/>
                  </a:lnTo>
                  <a:lnTo>
                    <a:pt x="0" y="5323"/>
                  </a:lnTo>
                  <a:lnTo>
                    <a:pt x="0" y="5745"/>
                  </a:lnTo>
                  <a:lnTo>
                    <a:pt x="21" y="6167"/>
                  </a:lnTo>
                  <a:lnTo>
                    <a:pt x="81" y="6589"/>
                  </a:lnTo>
                  <a:lnTo>
                    <a:pt x="161" y="6990"/>
                  </a:lnTo>
                  <a:lnTo>
                    <a:pt x="282" y="7392"/>
                  </a:lnTo>
                  <a:lnTo>
                    <a:pt x="402" y="7794"/>
                  </a:lnTo>
                  <a:lnTo>
                    <a:pt x="563" y="8176"/>
                  </a:lnTo>
                  <a:lnTo>
                    <a:pt x="764" y="8557"/>
                  </a:lnTo>
                  <a:lnTo>
                    <a:pt x="965" y="8919"/>
                  </a:lnTo>
                  <a:lnTo>
                    <a:pt x="1186" y="9280"/>
                  </a:lnTo>
                  <a:lnTo>
                    <a:pt x="1447" y="9602"/>
                  </a:lnTo>
                  <a:lnTo>
                    <a:pt x="1708" y="9923"/>
                  </a:lnTo>
                  <a:lnTo>
                    <a:pt x="2009" y="10225"/>
                  </a:lnTo>
                  <a:lnTo>
                    <a:pt x="2311" y="10506"/>
                  </a:lnTo>
                  <a:lnTo>
                    <a:pt x="2632" y="10767"/>
                  </a:lnTo>
                  <a:lnTo>
                    <a:pt x="2973" y="11008"/>
                  </a:lnTo>
                  <a:lnTo>
                    <a:pt x="3335" y="11229"/>
                  </a:lnTo>
                  <a:lnTo>
                    <a:pt x="3415" y="11269"/>
                  </a:lnTo>
                  <a:lnTo>
                    <a:pt x="3576" y="11269"/>
                  </a:lnTo>
                  <a:lnTo>
                    <a:pt x="3656" y="11229"/>
                  </a:lnTo>
                  <a:lnTo>
                    <a:pt x="3737" y="11189"/>
                  </a:lnTo>
                  <a:lnTo>
                    <a:pt x="3777" y="11108"/>
                  </a:lnTo>
                  <a:lnTo>
                    <a:pt x="3817" y="11048"/>
                  </a:lnTo>
                  <a:lnTo>
                    <a:pt x="3817" y="10988"/>
                  </a:lnTo>
                  <a:lnTo>
                    <a:pt x="3817" y="10928"/>
                  </a:lnTo>
                  <a:lnTo>
                    <a:pt x="3817" y="10867"/>
                  </a:lnTo>
                  <a:lnTo>
                    <a:pt x="3797" y="10807"/>
                  </a:lnTo>
                  <a:lnTo>
                    <a:pt x="3757" y="10747"/>
                  </a:lnTo>
                  <a:lnTo>
                    <a:pt x="3717" y="10707"/>
                  </a:lnTo>
                  <a:lnTo>
                    <a:pt x="3656" y="10666"/>
                  </a:lnTo>
                  <a:lnTo>
                    <a:pt x="3335" y="10466"/>
                  </a:lnTo>
                  <a:lnTo>
                    <a:pt x="3034" y="10245"/>
                  </a:lnTo>
                  <a:lnTo>
                    <a:pt x="2732" y="10024"/>
                  </a:lnTo>
                  <a:lnTo>
                    <a:pt x="2451" y="9763"/>
                  </a:lnTo>
                  <a:lnTo>
                    <a:pt x="2190" y="9481"/>
                  </a:lnTo>
                  <a:lnTo>
                    <a:pt x="1949" y="9200"/>
                  </a:lnTo>
                  <a:lnTo>
                    <a:pt x="1728" y="8899"/>
                  </a:lnTo>
                  <a:lnTo>
                    <a:pt x="1527" y="8577"/>
                  </a:lnTo>
                  <a:lnTo>
                    <a:pt x="1326" y="8256"/>
                  </a:lnTo>
                  <a:lnTo>
                    <a:pt x="1166" y="7914"/>
                  </a:lnTo>
                  <a:lnTo>
                    <a:pt x="1025" y="7573"/>
                  </a:lnTo>
                  <a:lnTo>
                    <a:pt x="904" y="7211"/>
                  </a:lnTo>
                  <a:lnTo>
                    <a:pt x="804" y="6850"/>
                  </a:lnTo>
                  <a:lnTo>
                    <a:pt x="724" y="6468"/>
                  </a:lnTo>
                  <a:lnTo>
                    <a:pt x="663" y="6107"/>
                  </a:lnTo>
                  <a:lnTo>
                    <a:pt x="643" y="5725"/>
                  </a:lnTo>
                  <a:lnTo>
                    <a:pt x="643" y="5343"/>
                  </a:lnTo>
                  <a:lnTo>
                    <a:pt x="663" y="4982"/>
                  </a:lnTo>
                  <a:lnTo>
                    <a:pt x="724" y="4600"/>
                  </a:lnTo>
                  <a:lnTo>
                    <a:pt x="804" y="4239"/>
                  </a:lnTo>
                  <a:lnTo>
                    <a:pt x="884" y="3857"/>
                  </a:lnTo>
                  <a:lnTo>
                    <a:pt x="1005" y="3515"/>
                  </a:lnTo>
                  <a:lnTo>
                    <a:pt x="1145" y="3154"/>
                  </a:lnTo>
                  <a:lnTo>
                    <a:pt x="1326" y="2812"/>
                  </a:lnTo>
                  <a:lnTo>
                    <a:pt x="1507" y="2491"/>
                  </a:lnTo>
                  <a:lnTo>
                    <a:pt x="1708" y="2170"/>
                  </a:lnTo>
                  <a:lnTo>
                    <a:pt x="1929" y="1868"/>
                  </a:lnTo>
                  <a:lnTo>
                    <a:pt x="2170" y="1587"/>
                  </a:lnTo>
                  <a:lnTo>
                    <a:pt x="2431" y="1306"/>
                  </a:lnTo>
                  <a:lnTo>
                    <a:pt x="2712" y="1045"/>
                  </a:lnTo>
                  <a:lnTo>
                    <a:pt x="2993" y="804"/>
                  </a:lnTo>
                  <a:lnTo>
                    <a:pt x="3315" y="583"/>
                  </a:lnTo>
                  <a:lnTo>
                    <a:pt x="3355" y="542"/>
                  </a:lnTo>
                  <a:lnTo>
                    <a:pt x="3395" y="502"/>
                  </a:lnTo>
                  <a:lnTo>
                    <a:pt x="3435" y="442"/>
                  </a:lnTo>
                  <a:lnTo>
                    <a:pt x="3455" y="382"/>
                  </a:lnTo>
                  <a:lnTo>
                    <a:pt x="3455" y="322"/>
                  </a:lnTo>
                  <a:lnTo>
                    <a:pt x="3455" y="261"/>
                  </a:lnTo>
                  <a:lnTo>
                    <a:pt x="3435" y="201"/>
                  </a:lnTo>
                  <a:lnTo>
                    <a:pt x="3395" y="141"/>
                  </a:lnTo>
                  <a:lnTo>
                    <a:pt x="3355" y="80"/>
                  </a:lnTo>
                  <a:lnTo>
                    <a:pt x="3315" y="40"/>
                  </a:lnTo>
                  <a:lnTo>
                    <a:pt x="3255" y="2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5236175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965" y="0"/>
                  </a:moveTo>
                  <a:lnTo>
                    <a:pt x="905" y="40"/>
                  </a:lnTo>
                  <a:lnTo>
                    <a:pt x="844" y="60"/>
                  </a:lnTo>
                  <a:lnTo>
                    <a:pt x="804" y="121"/>
                  </a:lnTo>
                  <a:lnTo>
                    <a:pt x="764" y="161"/>
                  </a:lnTo>
                  <a:lnTo>
                    <a:pt x="744" y="221"/>
                  </a:lnTo>
                  <a:lnTo>
                    <a:pt x="744" y="301"/>
                  </a:lnTo>
                  <a:lnTo>
                    <a:pt x="744" y="362"/>
                  </a:lnTo>
                  <a:lnTo>
                    <a:pt x="744" y="422"/>
                  </a:lnTo>
                  <a:lnTo>
                    <a:pt x="784" y="482"/>
                  </a:lnTo>
                  <a:lnTo>
                    <a:pt x="804" y="522"/>
                  </a:lnTo>
                  <a:lnTo>
                    <a:pt x="864" y="583"/>
                  </a:lnTo>
                  <a:lnTo>
                    <a:pt x="905" y="603"/>
                  </a:lnTo>
                  <a:lnTo>
                    <a:pt x="965" y="623"/>
                  </a:lnTo>
                  <a:lnTo>
                    <a:pt x="1407" y="784"/>
                  </a:lnTo>
                  <a:lnTo>
                    <a:pt x="1829" y="944"/>
                  </a:lnTo>
                  <a:lnTo>
                    <a:pt x="2230" y="1105"/>
                  </a:lnTo>
                  <a:lnTo>
                    <a:pt x="2592" y="1306"/>
                  </a:lnTo>
                  <a:lnTo>
                    <a:pt x="2953" y="1527"/>
                  </a:lnTo>
                  <a:lnTo>
                    <a:pt x="3255" y="1748"/>
                  </a:lnTo>
                  <a:lnTo>
                    <a:pt x="3556" y="2009"/>
                  </a:lnTo>
                  <a:lnTo>
                    <a:pt x="3817" y="2270"/>
                  </a:lnTo>
                  <a:lnTo>
                    <a:pt x="4098" y="2591"/>
                  </a:lnTo>
                  <a:lnTo>
                    <a:pt x="4319" y="2933"/>
                  </a:lnTo>
                  <a:lnTo>
                    <a:pt x="4500" y="3294"/>
                  </a:lnTo>
                  <a:lnTo>
                    <a:pt x="4661" y="3676"/>
                  </a:lnTo>
                  <a:lnTo>
                    <a:pt x="4761" y="4058"/>
                  </a:lnTo>
                  <a:lnTo>
                    <a:pt x="4801" y="4439"/>
                  </a:lnTo>
                  <a:lnTo>
                    <a:pt x="4822" y="4640"/>
                  </a:lnTo>
                  <a:lnTo>
                    <a:pt x="4801" y="4821"/>
                  </a:lnTo>
                  <a:lnTo>
                    <a:pt x="4801" y="5002"/>
                  </a:lnTo>
                  <a:lnTo>
                    <a:pt x="4761" y="5183"/>
                  </a:lnTo>
                  <a:lnTo>
                    <a:pt x="4721" y="5384"/>
                  </a:lnTo>
                  <a:lnTo>
                    <a:pt x="4661" y="5564"/>
                  </a:lnTo>
                  <a:lnTo>
                    <a:pt x="4580" y="5765"/>
                  </a:lnTo>
                  <a:lnTo>
                    <a:pt x="4480" y="5926"/>
                  </a:lnTo>
                  <a:lnTo>
                    <a:pt x="4380" y="6087"/>
                  </a:lnTo>
                  <a:lnTo>
                    <a:pt x="4259" y="6247"/>
                  </a:lnTo>
                  <a:lnTo>
                    <a:pt x="4139" y="6408"/>
                  </a:lnTo>
                  <a:lnTo>
                    <a:pt x="3998" y="6529"/>
                  </a:lnTo>
                  <a:lnTo>
                    <a:pt x="3857" y="6669"/>
                  </a:lnTo>
                  <a:lnTo>
                    <a:pt x="3717" y="6770"/>
                  </a:lnTo>
                  <a:lnTo>
                    <a:pt x="3556" y="6870"/>
                  </a:lnTo>
                  <a:lnTo>
                    <a:pt x="3375" y="6950"/>
                  </a:lnTo>
                  <a:lnTo>
                    <a:pt x="3215" y="7031"/>
                  </a:lnTo>
                  <a:lnTo>
                    <a:pt x="3034" y="7071"/>
                  </a:lnTo>
                  <a:lnTo>
                    <a:pt x="2853" y="7111"/>
                  </a:lnTo>
                  <a:lnTo>
                    <a:pt x="2672" y="7131"/>
                  </a:lnTo>
                  <a:lnTo>
                    <a:pt x="2471" y="7111"/>
                  </a:lnTo>
                  <a:lnTo>
                    <a:pt x="2291" y="7091"/>
                  </a:lnTo>
                  <a:lnTo>
                    <a:pt x="2090" y="7051"/>
                  </a:lnTo>
                  <a:lnTo>
                    <a:pt x="1909" y="6970"/>
                  </a:lnTo>
                  <a:lnTo>
                    <a:pt x="1728" y="6890"/>
                  </a:lnTo>
                  <a:lnTo>
                    <a:pt x="1567" y="6790"/>
                  </a:lnTo>
                  <a:lnTo>
                    <a:pt x="1387" y="6649"/>
                  </a:lnTo>
                  <a:lnTo>
                    <a:pt x="1246" y="6508"/>
                  </a:lnTo>
                  <a:lnTo>
                    <a:pt x="1105" y="6348"/>
                  </a:lnTo>
                  <a:lnTo>
                    <a:pt x="965" y="6187"/>
                  </a:lnTo>
                  <a:lnTo>
                    <a:pt x="864" y="6006"/>
                  </a:lnTo>
                  <a:lnTo>
                    <a:pt x="784" y="5825"/>
                  </a:lnTo>
                  <a:lnTo>
                    <a:pt x="724" y="5645"/>
                  </a:lnTo>
                  <a:lnTo>
                    <a:pt x="663" y="5444"/>
                  </a:lnTo>
                  <a:lnTo>
                    <a:pt x="643" y="5263"/>
                  </a:lnTo>
                  <a:lnTo>
                    <a:pt x="643" y="5062"/>
                  </a:lnTo>
                  <a:lnTo>
                    <a:pt x="663" y="4861"/>
                  </a:lnTo>
                  <a:lnTo>
                    <a:pt x="724" y="4660"/>
                  </a:lnTo>
                  <a:lnTo>
                    <a:pt x="784" y="4480"/>
                  </a:lnTo>
                  <a:lnTo>
                    <a:pt x="864" y="4299"/>
                  </a:lnTo>
                  <a:lnTo>
                    <a:pt x="985" y="4158"/>
                  </a:lnTo>
                  <a:lnTo>
                    <a:pt x="1105" y="4018"/>
                  </a:lnTo>
                  <a:lnTo>
                    <a:pt x="1246" y="3897"/>
                  </a:lnTo>
                  <a:lnTo>
                    <a:pt x="1387" y="3797"/>
                  </a:lnTo>
                  <a:lnTo>
                    <a:pt x="1547" y="3736"/>
                  </a:lnTo>
                  <a:lnTo>
                    <a:pt x="1728" y="3716"/>
                  </a:lnTo>
                  <a:lnTo>
                    <a:pt x="1909" y="3716"/>
                  </a:lnTo>
                  <a:lnTo>
                    <a:pt x="2070" y="3736"/>
                  </a:lnTo>
                  <a:lnTo>
                    <a:pt x="2230" y="3797"/>
                  </a:lnTo>
                  <a:lnTo>
                    <a:pt x="2391" y="3877"/>
                  </a:lnTo>
                  <a:lnTo>
                    <a:pt x="2511" y="3977"/>
                  </a:lnTo>
                  <a:lnTo>
                    <a:pt x="2612" y="4098"/>
                  </a:lnTo>
                  <a:lnTo>
                    <a:pt x="2652" y="4158"/>
                  </a:lnTo>
                  <a:lnTo>
                    <a:pt x="2692" y="4198"/>
                  </a:lnTo>
                  <a:lnTo>
                    <a:pt x="2753" y="4239"/>
                  </a:lnTo>
                  <a:lnTo>
                    <a:pt x="2793" y="4259"/>
                  </a:lnTo>
                  <a:lnTo>
                    <a:pt x="2933" y="4259"/>
                  </a:lnTo>
                  <a:lnTo>
                    <a:pt x="2994" y="4239"/>
                  </a:lnTo>
                  <a:lnTo>
                    <a:pt x="3054" y="4218"/>
                  </a:lnTo>
                  <a:lnTo>
                    <a:pt x="3094" y="4178"/>
                  </a:lnTo>
                  <a:lnTo>
                    <a:pt x="3154" y="4138"/>
                  </a:lnTo>
                  <a:lnTo>
                    <a:pt x="3174" y="4078"/>
                  </a:lnTo>
                  <a:lnTo>
                    <a:pt x="3194" y="4018"/>
                  </a:lnTo>
                  <a:lnTo>
                    <a:pt x="3215" y="3957"/>
                  </a:lnTo>
                  <a:lnTo>
                    <a:pt x="3215" y="3897"/>
                  </a:lnTo>
                  <a:lnTo>
                    <a:pt x="3194" y="3837"/>
                  </a:lnTo>
                  <a:lnTo>
                    <a:pt x="3174" y="3777"/>
                  </a:lnTo>
                  <a:lnTo>
                    <a:pt x="3094" y="3656"/>
                  </a:lnTo>
                  <a:lnTo>
                    <a:pt x="2994" y="3536"/>
                  </a:lnTo>
                  <a:lnTo>
                    <a:pt x="2893" y="3435"/>
                  </a:lnTo>
                  <a:lnTo>
                    <a:pt x="2793" y="3355"/>
                  </a:lnTo>
                  <a:lnTo>
                    <a:pt x="2672" y="3274"/>
                  </a:lnTo>
                  <a:lnTo>
                    <a:pt x="2532" y="3214"/>
                  </a:lnTo>
                  <a:lnTo>
                    <a:pt x="2411" y="3154"/>
                  </a:lnTo>
                  <a:lnTo>
                    <a:pt x="2270" y="3114"/>
                  </a:lnTo>
                  <a:lnTo>
                    <a:pt x="2130" y="3074"/>
                  </a:lnTo>
                  <a:lnTo>
                    <a:pt x="1969" y="3053"/>
                  </a:lnTo>
                  <a:lnTo>
                    <a:pt x="1688" y="3053"/>
                  </a:lnTo>
                  <a:lnTo>
                    <a:pt x="1527" y="3074"/>
                  </a:lnTo>
                  <a:lnTo>
                    <a:pt x="1387" y="3114"/>
                  </a:lnTo>
                  <a:lnTo>
                    <a:pt x="1246" y="3154"/>
                  </a:lnTo>
                  <a:lnTo>
                    <a:pt x="1105" y="3214"/>
                  </a:lnTo>
                  <a:lnTo>
                    <a:pt x="864" y="3355"/>
                  </a:lnTo>
                  <a:lnTo>
                    <a:pt x="663" y="3536"/>
                  </a:lnTo>
                  <a:lnTo>
                    <a:pt x="483" y="3716"/>
                  </a:lnTo>
                  <a:lnTo>
                    <a:pt x="322" y="3957"/>
                  </a:lnTo>
                  <a:lnTo>
                    <a:pt x="201" y="4198"/>
                  </a:lnTo>
                  <a:lnTo>
                    <a:pt x="101" y="4460"/>
                  </a:lnTo>
                  <a:lnTo>
                    <a:pt x="41" y="4741"/>
                  </a:lnTo>
                  <a:lnTo>
                    <a:pt x="1" y="5022"/>
                  </a:lnTo>
                  <a:lnTo>
                    <a:pt x="1" y="5283"/>
                  </a:lnTo>
                  <a:lnTo>
                    <a:pt x="21" y="5544"/>
                  </a:lnTo>
                  <a:lnTo>
                    <a:pt x="81" y="5805"/>
                  </a:lnTo>
                  <a:lnTo>
                    <a:pt x="181" y="6046"/>
                  </a:lnTo>
                  <a:lnTo>
                    <a:pt x="282" y="6308"/>
                  </a:lnTo>
                  <a:lnTo>
                    <a:pt x="422" y="6529"/>
                  </a:lnTo>
                  <a:lnTo>
                    <a:pt x="583" y="6749"/>
                  </a:lnTo>
                  <a:lnTo>
                    <a:pt x="784" y="6970"/>
                  </a:lnTo>
                  <a:lnTo>
                    <a:pt x="965" y="7151"/>
                  </a:lnTo>
                  <a:lnTo>
                    <a:pt x="1186" y="7312"/>
                  </a:lnTo>
                  <a:lnTo>
                    <a:pt x="1407" y="7453"/>
                  </a:lnTo>
                  <a:lnTo>
                    <a:pt x="1628" y="7573"/>
                  </a:lnTo>
                  <a:lnTo>
                    <a:pt x="1869" y="7653"/>
                  </a:lnTo>
                  <a:lnTo>
                    <a:pt x="2110" y="7734"/>
                  </a:lnTo>
                  <a:lnTo>
                    <a:pt x="2371" y="7774"/>
                  </a:lnTo>
                  <a:lnTo>
                    <a:pt x="2712" y="7774"/>
                  </a:lnTo>
                  <a:lnTo>
                    <a:pt x="2933" y="7754"/>
                  </a:lnTo>
                  <a:lnTo>
                    <a:pt x="3174" y="7714"/>
                  </a:lnTo>
                  <a:lnTo>
                    <a:pt x="3395" y="7653"/>
                  </a:lnTo>
                  <a:lnTo>
                    <a:pt x="3636" y="7553"/>
                  </a:lnTo>
                  <a:lnTo>
                    <a:pt x="3837" y="7453"/>
                  </a:lnTo>
                  <a:lnTo>
                    <a:pt x="4058" y="7332"/>
                  </a:lnTo>
                  <a:lnTo>
                    <a:pt x="4239" y="7191"/>
                  </a:lnTo>
                  <a:lnTo>
                    <a:pt x="4440" y="7031"/>
                  </a:lnTo>
                  <a:lnTo>
                    <a:pt x="4601" y="6870"/>
                  </a:lnTo>
                  <a:lnTo>
                    <a:pt x="4761" y="6669"/>
                  </a:lnTo>
                  <a:lnTo>
                    <a:pt x="4922" y="6468"/>
                  </a:lnTo>
                  <a:lnTo>
                    <a:pt x="5042" y="6267"/>
                  </a:lnTo>
                  <a:lnTo>
                    <a:pt x="5163" y="6046"/>
                  </a:lnTo>
                  <a:lnTo>
                    <a:pt x="5263" y="5805"/>
                  </a:lnTo>
                  <a:lnTo>
                    <a:pt x="5344" y="5564"/>
                  </a:lnTo>
                  <a:lnTo>
                    <a:pt x="5404" y="5323"/>
                  </a:lnTo>
                  <a:lnTo>
                    <a:pt x="5444" y="5102"/>
                  </a:lnTo>
                  <a:lnTo>
                    <a:pt x="5464" y="4861"/>
                  </a:lnTo>
                  <a:lnTo>
                    <a:pt x="5464" y="4640"/>
                  </a:lnTo>
                  <a:lnTo>
                    <a:pt x="5464" y="4419"/>
                  </a:lnTo>
                  <a:lnTo>
                    <a:pt x="5444" y="4178"/>
                  </a:lnTo>
                  <a:lnTo>
                    <a:pt x="5404" y="3957"/>
                  </a:lnTo>
                  <a:lnTo>
                    <a:pt x="5344" y="3736"/>
                  </a:lnTo>
                  <a:lnTo>
                    <a:pt x="5284" y="3495"/>
                  </a:lnTo>
                  <a:lnTo>
                    <a:pt x="5203" y="3274"/>
                  </a:lnTo>
                  <a:lnTo>
                    <a:pt x="5123" y="3053"/>
                  </a:lnTo>
                  <a:lnTo>
                    <a:pt x="5002" y="2832"/>
                  </a:lnTo>
                  <a:lnTo>
                    <a:pt x="4902" y="2632"/>
                  </a:lnTo>
                  <a:lnTo>
                    <a:pt x="4761" y="2411"/>
                  </a:lnTo>
                  <a:lnTo>
                    <a:pt x="4621" y="2210"/>
                  </a:lnTo>
                  <a:lnTo>
                    <a:pt x="4460" y="2009"/>
                  </a:lnTo>
                  <a:lnTo>
                    <a:pt x="4299" y="1828"/>
                  </a:lnTo>
                  <a:lnTo>
                    <a:pt x="3998" y="1527"/>
                  </a:lnTo>
                  <a:lnTo>
                    <a:pt x="3677" y="1246"/>
                  </a:lnTo>
                  <a:lnTo>
                    <a:pt x="3315" y="984"/>
                  </a:lnTo>
                  <a:lnTo>
                    <a:pt x="2953" y="763"/>
                  </a:lnTo>
                  <a:lnTo>
                    <a:pt x="2532" y="543"/>
                  </a:lnTo>
                  <a:lnTo>
                    <a:pt x="2110" y="342"/>
                  </a:lnTo>
                  <a:lnTo>
                    <a:pt x="1648" y="16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5256775" y="983350"/>
              <a:ext cx="224000" cy="275225"/>
            </a:xfrm>
            <a:custGeom>
              <a:avLst/>
              <a:gdLst/>
              <a:ahLst/>
              <a:cxnLst/>
              <a:rect l="l" t="t" r="r" b="b"/>
              <a:pathLst>
                <a:path w="8960" h="11009" extrusionOk="0">
                  <a:moveTo>
                    <a:pt x="1005" y="0"/>
                  </a:moveTo>
                  <a:lnTo>
                    <a:pt x="944" y="21"/>
                  </a:lnTo>
                  <a:lnTo>
                    <a:pt x="884" y="21"/>
                  </a:lnTo>
                  <a:lnTo>
                    <a:pt x="824" y="61"/>
                  </a:lnTo>
                  <a:lnTo>
                    <a:pt x="784" y="101"/>
                  </a:lnTo>
                  <a:lnTo>
                    <a:pt x="743" y="141"/>
                  </a:lnTo>
                  <a:lnTo>
                    <a:pt x="522" y="503"/>
                  </a:lnTo>
                  <a:lnTo>
                    <a:pt x="342" y="884"/>
                  </a:lnTo>
                  <a:lnTo>
                    <a:pt x="181" y="1286"/>
                  </a:lnTo>
                  <a:lnTo>
                    <a:pt x="81" y="1688"/>
                  </a:lnTo>
                  <a:lnTo>
                    <a:pt x="20" y="2090"/>
                  </a:lnTo>
                  <a:lnTo>
                    <a:pt x="0" y="2511"/>
                  </a:lnTo>
                  <a:lnTo>
                    <a:pt x="20" y="2933"/>
                  </a:lnTo>
                  <a:lnTo>
                    <a:pt x="60" y="3355"/>
                  </a:lnTo>
                  <a:lnTo>
                    <a:pt x="161" y="3757"/>
                  </a:lnTo>
                  <a:lnTo>
                    <a:pt x="281" y="4159"/>
                  </a:lnTo>
                  <a:lnTo>
                    <a:pt x="442" y="4540"/>
                  </a:lnTo>
                  <a:lnTo>
                    <a:pt x="623" y="4922"/>
                  </a:lnTo>
                  <a:lnTo>
                    <a:pt x="864" y="5263"/>
                  </a:lnTo>
                  <a:lnTo>
                    <a:pt x="1125" y="5585"/>
                  </a:lnTo>
                  <a:lnTo>
                    <a:pt x="1426" y="5886"/>
                  </a:lnTo>
                  <a:lnTo>
                    <a:pt x="1748" y="6147"/>
                  </a:lnTo>
                  <a:lnTo>
                    <a:pt x="2089" y="6368"/>
                  </a:lnTo>
                  <a:lnTo>
                    <a:pt x="2431" y="6549"/>
                  </a:lnTo>
                  <a:lnTo>
                    <a:pt x="2772" y="6710"/>
                  </a:lnTo>
                  <a:lnTo>
                    <a:pt x="3134" y="6850"/>
                  </a:lnTo>
                  <a:lnTo>
                    <a:pt x="3495" y="6991"/>
                  </a:lnTo>
                  <a:lnTo>
                    <a:pt x="3877" y="7091"/>
                  </a:lnTo>
                  <a:lnTo>
                    <a:pt x="4620" y="7292"/>
                  </a:lnTo>
                  <a:lnTo>
                    <a:pt x="5283" y="7493"/>
                  </a:lnTo>
                  <a:lnTo>
                    <a:pt x="5625" y="7593"/>
                  </a:lnTo>
                  <a:lnTo>
                    <a:pt x="5966" y="7714"/>
                  </a:lnTo>
                  <a:lnTo>
                    <a:pt x="6308" y="7834"/>
                  </a:lnTo>
                  <a:lnTo>
                    <a:pt x="6629" y="7995"/>
                  </a:lnTo>
                  <a:lnTo>
                    <a:pt x="6950" y="8176"/>
                  </a:lnTo>
                  <a:lnTo>
                    <a:pt x="7252" y="8377"/>
                  </a:lnTo>
                  <a:lnTo>
                    <a:pt x="7493" y="8578"/>
                  </a:lnTo>
                  <a:lnTo>
                    <a:pt x="7714" y="8799"/>
                  </a:lnTo>
                  <a:lnTo>
                    <a:pt x="7915" y="9060"/>
                  </a:lnTo>
                  <a:lnTo>
                    <a:pt x="8075" y="9341"/>
                  </a:lnTo>
                  <a:lnTo>
                    <a:pt x="8216" y="9642"/>
                  </a:lnTo>
                  <a:lnTo>
                    <a:pt x="8256" y="9803"/>
                  </a:lnTo>
                  <a:lnTo>
                    <a:pt x="8296" y="9964"/>
                  </a:lnTo>
                  <a:lnTo>
                    <a:pt x="8316" y="10124"/>
                  </a:lnTo>
                  <a:lnTo>
                    <a:pt x="8316" y="10285"/>
                  </a:lnTo>
                  <a:lnTo>
                    <a:pt x="8296" y="10446"/>
                  </a:lnTo>
                  <a:lnTo>
                    <a:pt x="8276" y="10627"/>
                  </a:lnTo>
                  <a:lnTo>
                    <a:pt x="8276" y="10687"/>
                  </a:lnTo>
                  <a:lnTo>
                    <a:pt x="8276" y="10747"/>
                  </a:lnTo>
                  <a:lnTo>
                    <a:pt x="8296" y="10807"/>
                  </a:lnTo>
                  <a:lnTo>
                    <a:pt x="8316" y="10868"/>
                  </a:lnTo>
                  <a:lnTo>
                    <a:pt x="8356" y="10908"/>
                  </a:lnTo>
                  <a:lnTo>
                    <a:pt x="8417" y="10948"/>
                  </a:lnTo>
                  <a:lnTo>
                    <a:pt x="8457" y="10988"/>
                  </a:lnTo>
                  <a:lnTo>
                    <a:pt x="8537" y="11008"/>
                  </a:lnTo>
                  <a:lnTo>
                    <a:pt x="8597" y="11008"/>
                  </a:lnTo>
                  <a:lnTo>
                    <a:pt x="8698" y="10988"/>
                  </a:lnTo>
                  <a:lnTo>
                    <a:pt x="8798" y="10948"/>
                  </a:lnTo>
                  <a:lnTo>
                    <a:pt x="8879" y="10868"/>
                  </a:lnTo>
                  <a:lnTo>
                    <a:pt x="8919" y="10747"/>
                  </a:lnTo>
                  <a:lnTo>
                    <a:pt x="8939" y="10566"/>
                  </a:lnTo>
                  <a:lnTo>
                    <a:pt x="8959" y="10365"/>
                  </a:lnTo>
                  <a:lnTo>
                    <a:pt x="8959" y="10165"/>
                  </a:lnTo>
                  <a:lnTo>
                    <a:pt x="8939" y="9984"/>
                  </a:lnTo>
                  <a:lnTo>
                    <a:pt x="8919" y="9783"/>
                  </a:lnTo>
                  <a:lnTo>
                    <a:pt x="8879" y="9582"/>
                  </a:lnTo>
                  <a:lnTo>
                    <a:pt x="8798" y="9381"/>
                  </a:lnTo>
                  <a:lnTo>
                    <a:pt x="8738" y="9200"/>
                  </a:lnTo>
                  <a:lnTo>
                    <a:pt x="8638" y="9020"/>
                  </a:lnTo>
                  <a:lnTo>
                    <a:pt x="8537" y="8819"/>
                  </a:lnTo>
                  <a:lnTo>
                    <a:pt x="8417" y="8658"/>
                  </a:lnTo>
                  <a:lnTo>
                    <a:pt x="8296" y="8477"/>
                  </a:lnTo>
                  <a:lnTo>
                    <a:pt x="8135" y="8296"/>
                  </a:lnTo>
                  <a:lnTo>
                    <a:pt x="7995" y="8136"/>
                  </a:lnTo>
                  <a:lnTo>
                    <a:pt x="7814" y="7995"/>
                  </a:lnTo>
                  <a:lnTo>
                    <a:pt x="7633" y="7855"/>
                  </a:lnTo>
                  <a:lnTo>
                    <a:pt x="7312" y="7614"/>
                  </a:lnTo>
                  <a:lnTo>
                    <a:pt x="6950" y="7433"/>
                  </a:lnTo>
                  <a:lnTo>
                    <a:pt x="6609" y="7252"/>
                  </a:lnTo>
                  <a:lnTo>
                    <a:pt x="6227" y="7111"/>
                  </a:lnTo>
                  <a:lnTo>
                    <a:pt x="5866" y="6971"/>
                  </a:lnTo>
                  <a:lnTo>
                    <a:pt x="5504" y="6870"/>
                  </a:lnTo>
                  <a:lnTo>
                    <a:pt x="4781" y="6669"/>
                  </a:lnTo>
                  <a:lnTo>
                    <a:pt x="4078" y="6489"/>
                  </a:lnTo>
                  <a:lnTo>
                    <a:pt x="3736" y="6368"/>
                  </a:lnTo>
                  <a:lnTo>
                    <a:pt x="3395" y="6268"/>
                  </a:lnTo>
                  <a:lnTo>
                    <a:pt x="3053" y="6127"/>
                  </a:lnTo>
                  <a:lnTo>
                    <a:pt x="2732" y="5986"/>
                  </a:lnTo>
                  <a:lnTo>
                    <a:pt x="2431" y="5826"/>
                  </a:lnTo>
                  <a:lnTo>
                    <a:pt x="2129" y="5625"/>
                  </a:lnTo>
                  <a:lnTo>
                    <a:pt x="1868" y="5404"/>
                  </a:lnTo>
                  <a:lnTo>
                    <a:pt x="1607" y="5143"/>
                  </a:lnTo>
                  <a:lnTo>
                    <a:pt x="1386" y="4882"/>
                  </a:lnTo>
                  <a:lnTo>
                    <a:pt x="1205" y="4580"/>
                  </a:lnTo>
                  <a:lnTo>
                    <a:pt x="1025" y="4259"/>
                  </a:lnTo>
                  <a:lnTo>
                    <a:pt x="904" y="3938"/>
                  </a:lnTo>
                  <a:lnTo>
                    <a:pt x="784" y="3596"/>
                  </a:lnTo>
                  <a:lnTo>
                    <a:pt x="723" y="3234"/>
                  </a:lnTo>
                  <a:lnTo>
                    <a:pt x="663" y="2893"/>
                  </a:lnTo>
                  <a:lnTo>
                    <a:pt x="663" y="2531"/>
                  </a:lnTo>
                  <a:lnTo>
                    <a:pt x="683" y="2170"/>
                  </a:lnTo>
                  <a:lnTo>
                    <a:pt x="723" y="1828"/>
                  </a:lnTo>
                  <a:lnTo>
                    <a:pt x="824" y="1467"/>
                  </a:lnTo>
                  <a:lnTo>
                    <a:pt x="944" y="1145"/>
                  </a:lnTo>
                  <a:lnTo>
                    <a:pt x="1085" y="824"/>
                  </a:lnTo>
                  <a:lnTo>
                    <a:pt x="1266" y="523"/>
                  </a:lnTo>
                  <a:lnTo>
                    <a:pt x="1306" y="462"/>
                  </a:lnTo>
                  <a:lnTo>
                    <a:pt x="1326" y="402"/>
                  </a:lnTo>
                  <a:lnTo>
                    <a:pt x="1326" y="342"/>
                  </a:lnTo>
                  <a:lnTo>
                    <a:pt x="1326" y="282"/>
                  </a:lnTo>
                  <a:lnTo>
                    <a:pt x="1306" y="221"/>
                  </a:lnTo>
                  <a:lnTo>
                    <a:pt x="1286" y="161"/>
                  </a:lnTo>
                  <a:lnTo>
                    <a:pt x="1246" y="121"/>
                  </a:lnTo>
                  <a:lnTo>
                    <a:pt x="1185" y="61"/>
                  </a:lnTo>
                  <a:lnTo>
                    <a:pt x="1125" y="41"/>
                  </a:lnTo>
                  <a:lnTo>
                    <a:pt x="1065" y="2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466720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5585" y="0"/>
                  </a:moveTo>
                  <a:lnTo>
                    <a:pt x="5525" y="20"/>
                  </a:lnTo>
                  <a:lnTo>
                    <a:pt x="5465" y="40"/>
                  </a:lnTo>
                  <a:lnTo>
                    <a:pt x="5404" y="60"/>
                  </a:lnTo>
                  <a:lnTo>
                    <a:pt x="5364" y="101"/>
                  </a:lnTo>
                  <a:lnTo>
                    <a:pt x="5324" y="161"/>
                  </a:lnTo>
                  <a:lnTo>
                    <a:pt x="5284" y="221"/>
                  </a:lnTo>
                  <a:lnTo>
                    <a:pt x="5264" y="281"/>
                  </a:lnTo>
                  <a:lnTo>
                    <a:pt x="5264" y="342"/>
                  </a:lnTo>
                  <a:lnTo>
                    <a:pt x="5284" y="402"/>
                  </a:lnTo>
                  <a:lnTo>
                    <a:pt x="5304" y="462"/>
                  </a:lnTo>
                  <a:lnTo>
                    <a:pt x="5324" y="522"/>
                  </a:lnTo>
                  <a:lnTo>
                    <a:pt x="5384" y="563"/>
                  </a:lnTo>
                  <a:lnTo>
                    <a:pt x="5424" y="603"/>
                  </a:lnTo>
                  <a:lnTo>
                    <a:pt x="5485" y="643"/>
                  </a:lnTo>
                  <a:lnTo>
                    <a:pt x="5886" y="804"/>
                  </a:lnTo>
                  <a:lnTo>
                    <a:pt x="6248" y="1005"/>
                  </a:lnTo>
                  <a:lnTo>
                    <a:pt x="6610" y="1246"/>
                  </a:lnTo>
                  <a:lnTo>
                    <a:pt x="6931" y="1507"/>
                  </a:lnTo>
                  <a:lnTo>
                    <a:pt x="7232" y="1808"/>
                  </a:lnTo>
                  <a:lnTo>
                    <a:pt x="7513" y="2129"/>
                  </a:lnTo>
                  <a:lnTo>
                    <a:pt x="7775" y="2471"/>
                  </a:lnTo>
                  <a:lnTo>
                    <a:pt x="7996" y="2853"/>
                  </a:lnTo>
                  <a:lnTo>
                    <a:pt x="8196" y="3234"/>
                  </a:lnTo>
                  <a:lnTo>
                    <a:pt x="8357" y="3636"/>
                  </a:lnTo>
                  <a:lnTo>
                    <a:pt x="8478" y="4038"/>
                  </a:lnTo>
                  <a:lnTo>
                    <a:pt x="8558" y="4460"/>
                  </a:lnTo>
                  <a:lnTo>
                    <a:pt x="8618" y="4881"/>
                  </a:lnTo>
                  <a:lnTo>
                    <a:pt x="8638" y="5303"/>
                  </a:lnTo>
                  <a:lnTo>
                    <a:pt x="8598" y="5725"/>
                  </a:lnTo>
                  <a:lnTo>
                    <a:pt x="8538" y="6147"/>
                  </a:lnTo>
                  <a:lnTo>
                    <a:pt x="8417" y="6549"/>
                  </a:lnTo>
                  <a:lnTo>
                    <a:pt x="8277" y="6950"/>
                  </a:lnTo>
                  <a:lnTo>
                    <a:pt x="8076" y="7332"/>
                  </a:lnTo>
                  <a:lnTo>
                    <a:pt x="7855" y="7694"/>
                  </a:lnTo>
                  <a:lnTo>
                    <a:pt x="7594" y="8035"/>
                  </a:lnTo>
                  <a:lnTo>
                    <a:pt x="7313" y="8356"/>
                  </a:lnTo>
                  <a:lnTo>
                    <a:pt x="6991" y="8638"/>
                  </a:lnTo>
                  <a:lnTo>
                    <a:pt x="6670" y="8919"/>
                  </a:lnTo>
                  <a:lnTo>
                    <a:pt x="6308" y="9160"/>
                  </a:lnTo>
                  <a:lnTo>
                    <a:pt x="5927" y="9361"/>
                  </a:lnTo>
                  <a:lnTo>
                    <a:pt x="5545" y="9542"/>
                  </a:lnTo>
                  <a:lnTo>
                    <a:pt x="5143" y="9682"/>
                  </a:lnTo>
                  <a:lnTo>
                    <a:pt x="4721" y="9783"/>
                  </a:lnTo>
                  <a:lnTo>
                    <a:pt x="4299" y="9863"/>
                  </a:lnTo>
                  <a:lnTo>
                    <a:pt x="3878" y="9883"/>
                  </a:lnTo>
                  <a:lnTo>
                    <a:pt x="3456" y="9863"/>
                  </a:lnTo>
                  <a:lnTo>
                    <a:pt x="3134" y="9823"/>
                  </a:lnTo>
                  <a:lnTo>
                    <a:pt x="2833" y="9763"/>
                  </a:lnTo>
                  <a:lnTo>
                    <a:pt x="2552" y="9682"/>
                  </a:lnTo>
                  <a:lnTo>
                    <a:pt x="2271" y="9582"/>
                  </a:lnTo>
                  <a:lnTo>
                    <a:pt x="2010" y="9461"/>
                  </a:lnTo>
                  <a:lnTo>
                    <a:pt x="1768" y="9321"/>
                  </a:lnTo>
                  <a:lnTo>
                    <a:pt x="1548" y="9160"/>
                  </a:lnTo>
                  <a:lnTo>
                    <a:pt x="1347" y="8979"/>
                  </a:lnTo>
                  <a:lnTo>
                    <a:pt x="1146" y="8758"/>
                  </a:lnTo>
                  <a:lnTo>
                    <a:pt x="985" y="8517"/>
                  </a:lnTo>
                  <a:lnTo>
                    <a:pt x="844" y="8276"/>
                  </a:lnTo>
                  <a:lnTo>
                    <a:pt x="744" y="8015"/>
                  </a:lnTo>
                  <a:lnTo>
                    <a:pt x="684" y="7754"/>
                  </a:lnTo>
                  <a:lnTo>
                    <a:pt x="644" y="7493"/>
                  </a:lnTo>
                  <a:lnTo>
                    <a:pt x="644" y="7211"/>
                  </a:lnTo>
                  <a:lnTo>
                    <a:pt x="684" y="6970"/>
                  </a:lnTo>
                  <a:lnTo>
                    <a:pt x="724" y="6830"/>
                  </a:lnTo>
                  <a:lnTo>
                    <a:pt x="784" y="6709"/>
                  </a:lnTo>
                  <a:lnTo>
                    <a:pt x="905" y="6468"/>
                  </a:lnTo>
                  <a:lnTo>
                    <a:pt x="1065" y="6267"/>
                  </a:lnTo>
                  <a:lnTo>
                    <a:pt x="1266" y="6087"/>
                  </a:lnTo>
                  <a:lnTo>
                    <a:pt x="1487" y="5946"/>
                  </a:lnTo>
                  <a:lnTo>
                    <a:pt x="1708" y="5825"/>
                  </a:lnTo>
                  <a:lnTo>
                    <a:pt x="1969" y="5765"/>
                  </a:lnTo>
                  <a:lnTo>
                    <a:pt x="2210" y="5765"/>
                  </a:lnTo>
                  <a:lnTo>
                    <a:pt x="2331" y="5785"/>
                  </a:lnTo>
                  <a:lnTo>
                    <a:pt x="2451" y="5805"/>
                  </a:lnTo>
                  <a:lnTo>
                    <a:pt x="2572" y="5846"/>
                  </a:lnTo>
                  <a:lnTo>
                    <a:pt x="2693" y="5906"/>
                  </a:lnTo>
                  <a:lnTo>
                    <a:pt x="2793" y="5986"/>
                  </a:lnTo>
                  <a:lnTo>
                    <a:pt x="2913" y="6067"/>
                  </a:lnTo>
                  <a:lnTo>
                    <a:pt x="2994" y="6167"/>
                  </a:lnTo>
                  <a:lnTo>
                    <a:pt x="3094" y="6287"/>
                  </a:lnTo>
                  <a:lnTo>
                    <a:pt x="3215" y="6488"/>
                  </a:lnTo>
                  <a:lnTo>
                    <a:pt x="3295" y="6709"/>
                  </a:lnTo>
                  <a:lnTo>
                    <a:pt x="3295" y="6810"/>
                  </a:lnTo>
                  <a:lnTo>
                    <a:pt x="3315" y="6910"/>
                  </a:lnTo>
                  <a:lnTo>
                    <a:pt x="3295" y="7031"/>
                  </a:lnTo>
                  <a:lnTo>
                    <a:pt x="3275" y="7131"/>
                  </a:lnTo>
                  <a:lnTo>
                    <a:pt x="3275" y="7191"/>
                  </a:lnTo>
                  <a:lnTo>
                    <a:pt x="3275" y="7252"/>
                  </a:lnTo>
                  <a:lnTo>
                    <a:pt x="3295" y="7312"/>
                  </a:lnTo>
                  <a:lnTo>
                    <a:pt x="3315" y="7372"/>
                  </a:lnTo>
                  <a:lnTo>
                    <a:pt x="3355" y="7432"/>
                  </a:lnTo>
                  <a:lnTo>
                    <a:pt x="3396" y="7473"/>
                  </a:lnTo>
                  <a:lnTo>
                    <a:pt x="3456" y="7493"/>
                  </a:lnTo>
                  <a:lnTo>
                    <a:pt x="3516" y="7513"/>
                  </a:lnTo>
                  <a:lnTo>
                    <a:pt x="3576" y="7533"/>
                  </a:lnTo>
                  <a:lnTo>
                    <a:pt x="3657" y="7533"/>
                  </a:lnTo>
                  <a:lnTo>
                    <a:pt x="3717" y="7513"/>
                  </a:lnTo>
                  <a:lnTo>
                    <a:pt x="3757" y="7493"/>
                  </a:lnTo>
                  <a:lnTo>
                    <a:pt x="3817" y="7453"/>
                  </a:lnTo>
                  <a:lnTo>
                    <a:pt x="3858" y="7412"/>
                  </a:lnTo>
                  <a:lnTo>
                    <a:pt x="3898" y="7352"/>
                  </a:lnTo>
                  <a:lnTo>
                    <a:pt x="3918" y="7292"/>
                  </a:lnTo>
                  <a:lnTo>
                    <a:pt x="3958" y="7111"/>
                  </a:lnTo>
                  <a:lnTo>
                    <a:pt x="3958" y="6930"/>
                  </a:lnTo>
                  <a:lnTo>
                    <a:pt x="3958" y="6749"/>
                  </a:lnTo>
                  <a:lnTo>
                    <a:pt x="3918" y="6569"/>
                  </a:lnTo>
                  <a:lnTo>
                    <a:pt x="3878" y="6408"/>
                  </a:lnTo>
                  <a:lnTo>
                    <a:pt x="3817" y="6227"/>
                  </a:lnTo>
                  <a:lnTo>
                    <a:pt x="3717" y="6067"/>
                  </a:lnTo>
                  <a:lnTo>
                    <a:pt x="3617" y="5886"/>
                  </a:lnTo>
                  <a:lnTo>
                    <a:pt x="3476" y="5725"/>
                  </a:lnTo>
                  <a:lnTo>
                    <a:pt x="3335" y="5584"/>
                  </a:lnTo>
                  <a:lnTo>
                    <a:pt x="3175" y="5464"/>
                  </a:lnTo>
                  <a:lnTo>
                    <a:pt x="3014" y="5343"/>
                  </a:lnTo>
                  <a:lnTo>
                    <a:pt x="2833" y="5263"/>
                  </a:lnTo>
                  <a:lnTo>
                    <a:pt x="2632" y="5183"/>
                  </a:lnTo>
                  <a:lnTo>
                    <a:pt x="2451" y="5143"/>
                  </a:lnTo>
                  <a:lnTo>
                    <a:pt x="2251" y="5102"/>
                  </a:lnTo>
                  <a:lnTo>
                    <a:pt x="2070" y="5102"/>
                  </a:lnTo>
                  <a:lnTo>
                    <a:pt x="1889" y="5122"/>
                  </a:lnTo>
                  <a:lnTo>
                    <a:pt x="1708" y="5163"/>
                  </a:lnTo>
                  <a:lnTo>
                    <a:pt x="1527" y="5203"/>
                  </a:lnTo>
                  <a:lnTo>
                    <a:pt x="1367" y="5263"/>
                  </a:lnTo>
                  <a:lnTo>
                    <a:pt x="1186" y="5343"/>
                  </a:lnTo>
                  <a:lnTo>
                    <a:pt x="1025" y="5444"/>
                  </a:lnTo>
                  <a:lnTo>
                    <a:pt x="885" y="5544"/>
                  </a:lnTo>
                  <a:lnTo>
                    <a:pt x="744" y="5665"/>
                  </a:lnTo>
                  <a:lnTo>
                    <a:pt x="603" y="5805"/>
                  </a:lnTo>
                  <a:lnTo>
                    <a:pt x="483" y="5946"/>
                  </a:lnTo>
                  <a:lnTo>
                    <a:pt x="362" y="6107"/>
                  </a:lnTo>
                  <a:lnTo>
                    <a:pt x="262" y="6267"/>
                  </a:lnTo>
                  <a:lnTo>
                    <a:pt x="182" y="6448"/>
                  </a:lnTo>
                  <a:lnTo>
                    <a:pt x="121" y="6629"/>
                  </a:lnTo>
                  <a:lnTo>
                    <a:pt x="61" y="6810"/>
                  </a:lnTo>
                  <a:lnTo>
                    <a:pt x="21" y="6970"/>
                  </a:lnTo>
                  <a:lnTo>
                    <a:pt x="1" y="7151"/>
                  </a:lnTo>
                  <a:lnTo>
                    <a:pt x="1" y="7312"/>
                  </a:lnTo>
                  <a:lnTo>
                    <a:pt x="1" y="7493"/>
                  </a:lnTo>
                  <a:lnTo>
                    <a:pt x="41" y="7854"/>
                  </a:lnTo>
                  <a:lnTo>
                    <a:pt x="121" y="8196"/>
                  </a:lnTo>
                  <a:lnTo>
                    <a:pt x="262" y="8537"/>
                  </a:lnTo>
                  <a:lnTo>
                    <a:pt x="423" y="8859"/>
                  </a:lnTo>
                  <a:lnTo>
                    <a:pt x="644" y="9160"/>
                  </a:lnTo>
                  <a:lnTo>
                    <a:pt x="885" y="9441"/>
                  </a:lnTo>
                  <a:lnTo>
                    <a:pt x="1126" y="9662"/>
                  </a:lnTo>
                  <a:lnTo>
                    <a:pt x="1407" y="9843"/>
                  </a:lnTo>
                  <a:lnTo>
                    <a:pt x="1688" y="10024"/>
                  </a:lnTo>
                  <a:lnTo>
                    <a:pt x="2010" y="10164"/>
                  </a:lnTo>
                  <a:lnTo>
                    <a:pt x="2331" y="10285"/>
                  </a:lnTo>
                  <a:lnTo>
                    <a:pt x="2672" y="10385"/>
                  </a:lnTo>
                  <a:lnTo>
                    <a:pt x="3034" y="10466"/>
                  </a:lnTo>
                  <a:lnTo>
                    <a:pt x="3396" y="10506"/>
                  </a:lnTo>
                  <a:lnTo>
                    <a:pt x="3837" y="10526"/>
                  </a:lnTo>
                  <a:lnTo>
                    <a:pt x="4299" y="10506"/>
                  </a:lnTo>
                  <a:lnTo>
                    <a:pt x="4761" y="10446"/>
                  </a:lnTo>
                  <a:lnTo>
                    <a:pt x="5203" y="10345"/>
                  </a:lnTo>
                  <a:lnTo>
                    <a:pt x="5645" y="10204"/>
                  </a:lnTo>
                  <a:lnTo>
                    <a:pt x="6067" y="10044"/>
                  </a:lnTo>
                  <a:lnTo>
                    <a:pt x="6469" y="9823"/>
                  </a:lnTo>
                  <a:lnTo>
                    <a:pt x="6871" y="9582"/>
                  </a:lnTo>
                  <a:lnTo>
                    <a:pt x="7232" y="9321"/>
                  </a:lnTo>
                  <a:lnTo>
                    <a:pt x="7574" y="9019"/>
                  </a:lnTo>
                  <a:lnTo>
                    <a:pt x="7895" y="8698"/>
                  </a:lnTo>
                  <a:lnTo>
                    <a:pt x="8196" y="8336"/>
                  </a:lnTo>
                  <a:lnTo>
                    <a:pt x="8458" y="7975"/>
                  </a:lnTo>
                  <a:lnTo>
                    <a:pt x="8699" y="7573"/>
                  </a:lnTo>
                  <a:lnTo>
                    <a:pt x="8899" y="7171"/>
                  </a:lnTo>
                  <a:lnTo>
                    <a:pt x="9060" y="6729"/>
                  </a:lnTo>
                  <a:lnTo>
                    <a:pt x="9181" y="6287"/>
                  </a:lnTo>
                  <a:lnTo>
                    <a:pt x="9221" y="6046"/>
                  </a:lnTo>
                  <a:lnTo>
                    <a:pt x="9261" y="5805"/>
                  </a:lnTo>
                  <a:lnTo>
                    <a:pt x="9281" y="5323"/>
                  </a:lnTo>
                  <a:lnTo>
                    <a:pt x="9281" y="4821"/>
                  </a:lnTo>
                  <a:lnTo>
                    <a:pt x="9221" y="4339"/>
                  </a:lnTo>
                  <a:lnTo>
                    <a:pt x="9120" y="3877"/>
                  </a:lnTo>
                  <a:lnTo>
                    <a:pt x="8980" y="3415"/>
                  </a:lnTo>
                  <a:lnTo>
                    <a:pt x="8799" y="2953"/>
                  </a:lnTo>
                  <a:lnTo>
                    <a:pt x="8578" y="2531"/>
                  </a:lnTo>
                  <a:lnTo>
                    <a:pt x="8337" y="2109"/>
                  </a:lnTo>
                  <a:lnTo>
                    <a:pt x="8036" y="1708"/>
                  </a:lnTo>
                  <a:lnTo>
                    <a:pt x="7714" y="1346"/>
                  </a:lnTo>
                  <a:lnTo>
                    <a:pt x="7373" y="1005"/>
                  </a:lnTo>
                  <a:lnTo>
                    <a:pt x="6991" y="703"/>
                  </a:lnTo>
                  <a:lnTo>
                    <a:pt x="6589" y="442"/>
                  </a:lnTo>
                  <a:lnTo>
                    <a:pt x="6168" y="221"/>
                  </a:lnTo>
                  <a:lnTo>
                    <a:pt x="5927" y="121"/>
                  </a:lnTo>
                  <a:lnTo>
                    <a:pt x="5706" y="20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4746550" y="342575"/>
              <a:ext cx="310375" cy="598125"/>
            </a:xfrm>
            <a:custGeom>
              <a:avLst/>
              <a:gdLst/>
              <a:ahLst/>
              <a:cxnLst/>
              <a:rect l="l" t="t" r="r" b="b"/>
              <a:pathLst>
                <a:path w="12415" h="23925" extrusionOk="0">
                  <a:moveTo>
                    <a:pt x="10486" y="0"/>
                  </a:moveTo>
                  <a:lnTo>
                    <a:pt x="10426" y="20"/>
                  </a:lnTo>
                  <a:lnTo>
                    <a:pt x="10366" y="60"/>
                  </a:lnTo>
                  <a:lnTo>
                    <a:pt x="10305" y="101"/>
                  </a:lnTo>
                  <a:lnTo>
                    <a:pt x="10285" y="161"/>
                  </a:lnTo>
                  <a:lnTo>
                    <a:pt x="10265" y="221"/>
                  </a:lnTo>
                  <a:lnTo>
                    <a:pt x="10245" y="281"/>
                  </a:lnTo>
                  <a:lnTo>
                    <a:pt x="10245" y="342"/>
                  </a:lnTo>
                  <a:lnTo>
                    <a:pt x="10245" y="402"/>
                  </a:lnTo>
                  <a:lnTo>
                    <a:pt x="10285" y="462"/>
                  </a:lnTo>
                  <a:lnTo>
                    <a:pt x="10305" y="522"/>
                  </a:lnTo>
                  <a:lnTo>
                    <a:pt x="10587" y="884"/>
                  </a:lnTo>
                  <a:lnTo>
                    <a:pt x="10848" y="1266"/>
                  </a:lnTo>
                  <a:lnTo>
                    <a:pt x="11049" y="1667"/>
                  </a:lnTo>
                  <a:lnTo>
                    <a:pt x="11249" y="2089"/>
                  </a:lnTo>
                  <a:lnTo>
                    <a:pt x="11410" y="2511"/>
                  </a:lnTo>
                  <a:lnTo>
                    <a:pt x="11531" y="2953"/>
                  </a:lnTo>
                  <a:lnTo>
                    <a:pt x="11631" y="3395"/>
                  </a:lnTo>
                  <a:lnTo>
                    <a:pt x="11711" y="3857"/>
                  </a:lnTo>
                  <a:lnTo>
                    <a:pt x="11752" y="4299"/>
                  </a:lnTo>
                  <a:lnTo>
                    <a:pt x="11752" y="4761"/>
                  </a:lnTo>
                  <a:lnTo>
                    <a:pt x="11732" y="5223"/>
                  </a:lnTo>
                  <a:lnTo>
                    <a:pt x="11691" y="5665"/>
                  </a:lnTo>
                  <a:lnTo>
                    <a:pt x="11611" y="6107"/>
                  </a:lnTo>
                  <a:lnTo>
                    <a:pt x="11490" y="6549"/>
                  </a:lnTo>
                  <a:lnTo>
                    <a:pt x="11350" y="6991"/>
                  </a:lnTo>
                  <a:lnTo>
                    <a:pt x="11169" y="7412"/>
                  </a:lnTo>
                  <a:lnTo>
                    <a:pt x="10968" y="7794"/>
                  </a:lnTo>
                  <a:lnTo>
                    <a:pt x="10767" y="8156"/>
                  </a:lnTo>
                  <a:lnTo>
                    <a:pt x="10526" y="8517"/>
                  </a:lnTo>
                  <a:lnTo>
                    <a:pt x="10265" y="8839"/>
                  </a:lnTo>
                  <a:lnTo>
                    <a:pt x="10004" y="9180"/>
                  </a:lnTo>
                  <a:lnTo>
                    <a:pt x="9723" y="9481"/>
                  </a:lnTo>
                  <a:lnTo>
                    <a:pt x="9421" y="9803"/>
                  </a:lnTo>
                  <a:lnTo>
                    <a:pt x="9100" y="10084"/>
                  </a:lnTo>
                  <a:lnTo>
                    <a:pt x="8779" y="10385"/>
                  </a:lnTo>
                  <a:lnTo>
                    <a:pt x="8437" y="10646"/>
                  </a:lnTo>
                  <a:lnTo>
                    <a:pt x="7754" y="11189"/>
                  </a:lnTo>
                  <a:lnTo>
                    <a:pt x="7031" y="11691"/>
                  </a:lnTo>
                  <a:lnTo>
                    <a:pt x="6308" y="12193"/>
                  </a:lnTo>
                  <a:lnTo>
                    <a:pt x="6047" y="12374"/>
                  </a:lnTo>
                  <a:lnTo>
                    <a:pt x="5324" y="12856"/>
                  </a:lnTo>
                  <a:lnTo>
                    <a:pt x="4621" y="13338"/>
                  </a:lnTo>
                  <a:lnTo>
                    <a:pt x="3918" y="13860"/>
                  </a:lnTo>
                  <a:lnTo>
                    <a:pt x="3235" y="14383"/>
                  </a:lnTo>
                  <a:lnTo>
                    <a:pt x="2913" y="14664"/>
                  </a:lnTo>
                  <a:lnTo>
                    <a:pt x="2592" y="14945"/>
                  </a:lnTo>
                  <a:lnTo>
                    <a:pt x="2291" y="15246"/>
                  </a:lnTo>
                  <a:lnTo>
                    <a:pt x="1989" y="15568"/>
                  </a:lnTo>
                  <a:lnTo>
                    <a:pt x="1708" y="15889"/>
                  </a:lnTo>
                  <a:lnTo>
                    <a:pt x="1447" y="16211"/>
                  </a:lnTo>
                  <a:lnTo>
                    <a:pt x="1186" y="16572"/>
                  </a:lnTo>
                  <a:lnTo>
                    <a:pt x="945" y="16934"/>
                  </a:lnTo>
                  <a:lnTo>
                    <a:pt x="724" y="17315"/>
                  </a:lnTo>
                  <a:lnTo>
                    <a:pt x="523" y="17737"/>
                  </a:lnTo>
                  <a:lnTo>
                    <a:pt x="362" y="18179"/>
                  </a:lnTo>
                  <a:lnTo>
                    <a:pt x="222" y="18641"/>
                  </a:lnTo>
                  <a:lnTo>
                    <a:pt x="101" y="19103"/>
                  </a:lnTo>
                  <a:lnTo>
                    <a:pt x="41" y="19565"/>
                  </a:lnTo>
                  <a:lnTo>
                    <a:pt x="1" y="20047"/>
                  </a:lnTo>
                  <a:lnTo>
                    <a:pt x="1" y="20529"/>
                  </a:lnTo>
                  <a:lnTo>
                    <a:pt x="21" y="20991"/>
                  </a:lnTo>
                  <a:lnTo>
                    <a:pt x="101" y="21453"/>
                  </a:lnTo>
                  <a:lnTo>
                    <a:pt x="201" y="21895"/>
                  </a:lnTo>
                  <a:lnTo>
                    <a:pt x="362" y="22337"/>
                  </a:lnTo>
                  <a:lnTo>
                    <a:pt x="463" y="22538"/>
                  </a:lnTo>
                  <a:lnTo>
                    <a:pt x="563" y="22739"/>
                  </a:lnTo>
                  <a:lnTo>
                    <a:pt x="684" y="22940"/>
                  </a:lnTo>
                  <a:lnTo>
                    <a:pt x="804" y="23141"/>
                  </a:lnTo>
                  <a:lnTo>
                    <a:pt x="945" y="23321"/>
                  </a:lnTo>
                  <a:lnTo>
                    <a:pt x="1085" y="23502"/>
                  </a:lnTo>
                  <a:lnTo>
                    <a:pt x="1246" y="23663"/>
                  </a:lnTo>
                  <a:lnTo>
                    <a:pt x="1427" y="23824"/>
                  </a:lnTo>
                  <a:lnTo>
                    <a:pt x="1527" y="23904"/>
                  </a:lnTo>
                  <a:lnTo>
                    <a:pt x="1648" y="23924"/>
                  </a:lnTo>
                  <a:lnTo>
                    <a:pt x="1708" y="23904"/>
                  </a:lnTo>
                  <a:lnTo>
                    <a:pt x="1768" y="23884"/>
                  </a:lnTo>
                  <a:lnTo>
                    <a:pt x="1829" y="23844"/>
                  </a:lnTo>
                  <a:lnTo>
                    <a:pt x="1889" y="23804"/>
                  </a:lnTo>
                  <a:lnTo>
                    <a:pt x="1929" y="23743"/>
                  </a:lnTo>
                  <a:lnTo>
                    <a:pt x="1949" y="23683"/>
                  </a:lnTo>
                  <a:lnTo>
                    <a:pt x="1969" y="23623"/>
                  </a:lnTo>
                  <a:lnTo>
                    <a:pt x="1969" y="23562"/>
                  </a:lnTo>
                  <a:lnTo>
                    <a:pt x="1969" y="23502"/>
                  </a:lnTo>
                  <a:lnTo>
                    <a:pt x="1929" y="23442"/>
                  </a:lnTo>
                  <a:lnTo>
                    <a:pt x="1909" y="23402"/>
                  </a:lnTo>
                  <a:lnTo>
                    <a:pt x="1869" y="23342"/>
                  </a:lnTo>
                  <a:lnTo>
                    <a:pt x="1708" y="23201"/>
                  </a:lnTo>
                  <a:lnTo>
                    <a:pt x="1567" y="23060"/>
                  </a:lnTo>
                  <a:lnTo>
                    <a:pt x="1447" y="22900"/>
                  </a:lnTo>
                  <a:lnTo>
                    <a:pt x="1326" y="22739"/>
                  </a:lnTo>
                  <a:lnTo>
                    <a:pt x="1105" y="22397"/>
                  </a:lnTo>
                  <a:lnTo>
                    <a:pt x="945" y="22036"/>
                  </a:lnTo>
                  <a:lnTo>
                    <a:pt x="804" y="21654"/>
                  </a:lnTo>
                  <a:lnTo>
                    <a:pt x="724" y="21252"/>
                  </a:lnTo>
                  <a:lnTo>
                    <a:pt x="663" y="20851"/>
                  </a:lnTo>
                  <a:lnTo>
                    <a:pt x="643" y="20449"/>
                  </a:lnTo>
                  <a:lnTo>
                    <a:pt x="643" y="20027"/>
                  </a:lnTo>
                  <a:lnTo>
                    <a:pt x="684" y="19605"/>
                  </a:lnTo>
                  <a:lnTo>
                    <a:pt x="744" y="19204"/>
                  </a:lnTo>
                  <a:lnTo>
                    <a:pt x="844" y="18782"/>
                  </a:lnTo>
                  <a:lnTo>
                    <a:pt x="965" y="18380"/>
                  </a:lnTo>
                  <a:lnTo>
                    <a:pt x="1125" y="17998"/>
                  </a:lnTo>
                  <a:lnTo>
                    <a:pt x="1306" y="17617"/>
                  </a:lnTo>
                  <a:lnTo>
                    <a:pt x="1507" y="17275"/>
                  </a:lnTo>
                  <a:lnTo>
                    <a:pt x="1728" y="16934"/>
                  </a:lnTo>
                  <a:lnTo>
                    <a:pt x="1969" y="16592"/>
                  </a:lnTo>
                  <a:lnTo>
                    <a:pt x="2230" y="16291"/>
                  </a:lnTo>
                  <a:lnTo>
                    <a:pt x="2491" y="15969"/>
                  </a:lnTo>
                  <a:lnTo>
                    <a:pt x="2773" y="15688"/>
                  </a:lnTo>
                  <a:lnTo>
                    <a:pt x="3074" y="15407"/>
                  </a:lnTo>
                  <a:lnTo>
                    <a:pt x="3375" y="15126"/>
                  </a:lnTo>
                  <a:lnTo>
                    <a:pt x="3697" y="14865"/>
                  </a:lnTo>
                  <a:lnTo>
                    <a:pt x="4339" y="14342"/>
                  </a:lnTo>
                  <a:lnTo>
                    <a:pt x="5022" y="13860"/>
                  </a:lnTo>
                  <a:lnTo>
                    <a:pt x="5705" y="13378"/>
                  </a:lnTo>
                  <a:lnTo>
                    <a:pt x="6408" y="12916"/>
                  </a:lnTo>
                  <a:lnTo>
                    <a:pt x="6670" y="12735"/>
                  </a:lnTo>
                  <a:lnTo>
                    <a:pt x="7433" y="12213"/>
                  </a:lnTo>
                  <a:lnTo>
                    <a:pt x="8176" y="11691"/>
                  </a:lnTo>
                  <a:lnTo>
                    <a:pt x="8899" y="11128"/>
                  </a:lnTo>
                  <a:lnTo>
                    <a:pt x="9241" y="10847"/>
                  </a:lnTo>
                  <a:lnTo>
                    <a:pt x="9582" y="10546"/>
                  </a:lnTo>
                  <a:lnTo>
                    <a:pt x="9904" y="10225"/>
                  </a:lnTo>
                  <a:lnTo>
                    <a:pt x="10225" y="9903"/>
                  </a:lnTo>
                  <a:lnTo>
                    <a:pt x="10526" y="9562"/>
                  </a:lnTo>
                  <a:lnTo>
                    <a:pt x="10807" y="9220"/>
                  </a:lnTo>
                  <a:lnTo>
                    <a:pt x="11069" y="8859"/>
                  </a:lnTo>
                  <a:lnTo>
                    <a:pt x="11330" y="8477"/>
                  </a:lnTo>
                  <a:lnTo>
                    <a:pt x="11551" y="8095"/>
                  </a:lnTo>
                  <a:lnTo>
                    <a:pt x="11752" y="7694"/>
                  </a:lnTo>
                  <a:lnTo>
                    <a:pt x="11952" y="7232"/>
                  </a:lnTo>
                  <a:lnTo>
                    <a:pt x="12113" y="6749"/>
                  </a:lnTo>
                  <a:lnTo>
                    <a:pt x="12234" y="6267"/>
                  </a:lnTo>
                  <a:lnTo>
                    <a:pt x="12334" y="5765"/>
                  </a:lnTo>
                  <a:lnTo>
                    <a:pt x="12394" y="5263"/>
                  </a:lnTo>
                  <a:lnTo>
                    <a:pt x="12414" y="4761"/>
                  </a:lnTo>
                  <a:lnTo>
                    <a:pt x="12394" y="4259"/>
                  </a:lnTo>
                  <a:lnTo>
                    <a:pt x="12354" y="3777"/>
                  </a:lnTo>
                  <a:lnTo>
                    <a:pt x="12274" y="3274"/>
                  </a:lnTo>
                  <a:lnTo>
                    <a:pt x="12173" y="2792"/>
                  </a:lnTo>
                  <a:lnTo>
                    <a:pt x="12013" y="2310"/>
                  </a:lnTo>
                  <a:lnTo>
                    <a:pt x="11852" y="1828"/>
                  </a:lnTo>
                  <a:lnTo>
                    <a:pt x="11631" y="1386"/>
                  </a:lnTo>
                  <a:lnTo>
                    <a:pt x="11390" y="944"/>
                  </a:lnTo>
                  <a:lnTo>
                    <a:pt x="11129" y="522"/>
                  </a:lnTo>
                  <a:lnTo>
                    <a:pt x="10828" y="101"/>
                  </a:lnTo>
                  <a:lnTo>
                    <a:pt x="10767" y="60"/>
                  </a:lnTo>
                  <a:lnTo>
                    <a:pt x="10727" y="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455872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773" y="1"/>
                  </a:moveTo>
                  <a:lnTo>
                    <a:pt x="2713" y="41"/>
                  </a:lnTo>
                  <a:lnTo>
                    <a:pt x="2652" y="61"/>
                  </a:lnTo>
                  <a:lnTo>
                    <a:pt x="2612" y="121"/>
                  </a:lnTo>
                  <a:lnTo>
                    <a:pt x="2572" y="161"/>
                  </a:lnTo>
                  <a:lnTo>
                    <a:pt x="2552" y="222"/>
                  </a:lnTo>
                  <a:lnTo>
                    <a:pt x="2532" y="302"/>
                  </a:lnTo>
                  <a:lnTo>
                    <a:pt x="2552" y="362"/>
                  </a:lnTo>
                  <a:lnTo>
                    <a:pt x="2552" y="423"/>
                  </a:lnTo>
                  <a:lnTo>
                    <a:pt x="2572" y="483"/>
                  </a:lnTo>
                  <a:lnTo>
                    <a:pt x="2612" y="523"/>
                  </a:lnTo>
                  <a:lnTo>
                    <a:pt x="2673" y="563"/>
                  </a:lnTo>
                  <a:lnTo>
                    <a:pt x="2954" y="824"/>
                  </a:lnTo>
                  <a:lnTo>
                    <a:pt x="3215" y="1085"/>
                  </a:lnTo>
                  <a:lnTo>
                    <a:pt x="3456" y="1367"/>
                  </a:lnTo>
                  <a:lnTo>
                    <a:pt x="3677" y="1668"/>
                  </a:lnTo>
                  <a:lnTo>
                    <a:pt x="3878" y="1989"/>
                  </a:lnTo>
                  <a:lnTo>
                    <a:pt x="4059" y="2311"/>
                  </a:lnTo>
                  <a:lnTo>
                    <a:pt x="4199" y="2652"/>
                  </a:lnTo>
                  <a:lnTo>
                    <a:pt x="4340" y="3014"/>
                  </a:lnTo>
                  <a:lnTo>
                    <a:pt x="4440" y="3355"/>
                  </a:lnTo>
                  <a:lnTo>
                    <a:pt x="4521" y="3737"/>
                  </a:lnTo>
                  <a:lnTo>
                    <a:pt x="4581" y="4099"/>
                  </a:lnTo>
                  <a:lnTo>
                    <a:pt x="4621" y="4480"/>
                  </a:lnTo>
                  <a:lnTo>
                    <a:pt x="4621" y="4842"/>
                  </a:lnTo>
                  <a:lnTo>
                    <a:pt x="4601" y="5223"/>
                  </a:lnTo>
                  <a:lnTo>
                    <a:pt x="4541" y="5585"/>
                  </a:lnTo>
                  <a:lnTo>
                    <a:pt x="4460" y="5947"/>
                  </a:lnTo>
                  <a:lnTo>
                    <a:pt x="4360" y="6308"/>
                  </a:lnTo>
                  <a:lnTo>
                    <a:pt x="4219" y="6670"/>
                  </a:lnTo>
                  <a:lnTo>
                    <a:pt x="4059" y="6991"/>
                  </a:lnTo>
                  <a:lnTo>
                    <a:pt x="3878" y="7333"/>
                  </a:lnTo>
                  <a:lnTo>
                    <a:pt x="3677" y="7634"/>
                  </a:lnTo>
                  <a:lnTo>
                    <a:pt x="3436" y="7935"/>
                  </a:lnTo>
                  <a:lnTo>
                    <a:pt x="3195" y="8216"/>
                  </a:lnTo>
                  <a:lnTo>
                    <a:pt x="2934" y="8478"/>
                  </a:lnTo>
                  <a:lnTo>
                    <a:pt x="2632" y="8719"/>
                  </a:lnTo>
                  <a:lnTo>
                    <a:pt x="2331" y="8940"/>
                  </a:lnTo>
                  <a:lnTo>
                    <a:pt x="2030" y="9140"/>
                  </a:lnTo>
                  <a:lnTo>
                    <a:pt x="1688" y="9321"/>
                  </a:lnTo>
                  <a:lnTo>
                    <a:pt x="1347" y="9482"/>
                  </a:lnTo>
                  <a:lnTo>
                    <a:pt x="1005" y="9602"/>
                  </a:lnTo>
                  <a:lnTo>
                    <a:pt x="644" y="9723"/>
                  </a:lnTo>
                  <a:lnTo>
                    <a:pt x="282" y="9783"/>
                  </a:lnTo>
                  <a:lnTo>
                    <a:pt x="222" y="9803"/>
                  </a:lnTo>
                  <a:lnTo>
                    <a:pt x="162" y="9843"/>
                  </a:lnTo>
                  <a:lnTo>
                    <a:pt x="101" y="9864"/>
                  </a:lnTo>
                  <a:lnTo>
                    <a:pt x="61" y="9924"/>
                  </a:lnTo>
                  <a:lnTo>
                    <a:pt x="41" y="9984"/>
                  </a:lnTo>
                  <a:lnTo>
                    <a:pt x="21" y="10024"/>
                  </a:lnTo>
                  <a:lnTo>
                    <a:pt x="1" y="10105"/>
                  </a:lnTo>
                  <a:lnTo>
                    <a:pt x="21" y="10165"/>
                  </a:lnTo>
                  <a:lnTo>
                    <a:pt x="41" y="10265"/>
                  </a:lnTo>
                  <a:lnTo>
                    <a:pt x="122" y="10366"/>
                  </a:lnTo>
                  <a:lnTo>
                    <a:pt x="222" y="10406"/>
                  </a:lnTo>
                  <a:lnTo>
                    <a:pt x="342" y="10426"/>
                  </a:lnTo>
                  <a:lnTo>
                    <a:pt x="383" y="10426"/>
                  </a:lnTo>
                  <a:lnTo>
                    <a:pt x="804" y="10346"/>
                  </a:lnTo>
                  <a:lnTo>
                    <a:pt x="1206" y="10225"/>
                  </a:lnTo>
                  <a:lnTo>
                    <a:pt x="1588" y="10085"/>
                  </a:lnTo>
                  <a:lnTo>
                    <a:pt x="1970" y="9904"/>
                  </a:lnTo>
                  <a:lnTo>
                    <a:pt x="2351" y="9703"/>
                  </a:lnTo>
                  <a:lnTo>
                    <a:pt x="2693" y="9482"/>
                  </a:lnTo>
                  <a:lnTo>
                    <a:pt x="3034" y="9221"/>
                  </a:lnTo>
                  <a:lnTo>
                    <a:pt x="3356" y="8960"/>
                  </a:lnTo>
                  <a:lnTo>
                    <a:pt x="3657" y="8658"/>
                  </a:lnTo>
                  <a:lnTo>
                    <a:pt x="3938" y="8337"/>
                  </a:lnTo>
                  <a:lnTo>
                    <a:pt x="4199" y="8016"/>
                  </a:lnTo>
                  <a:lnTo>
                    <a:pt x="4440" y="7654"/>
                  </a:lnTo>
                  <a:lnTo>
                    <a:pt x="4641" y="7292"/>
                  </a:lnTo>
                  <a:lnTo>
                    <a:pt x="4822" y="6911"/>
                  </a:lnTo>
                  <a:lnTo>
                    <a:pt x="4983" y="6529"/>
                  </a:lnTo>
                  <a:lnTo>
                    <a:pt x="5103" y="6127"/>
                  </a:lnTo>
                  <a:lnTo>
                    <a:pt x="5183" y="5705"/>
                  </a:lnTo>
                  <a:lnTo>
                    <a:pt x="5244" y="5284"/>
                  </a:lnTo>
                  <a:lnTo>
                    <a:pt x="5264" y="4882"/>
                  </a:lnTo>
                  <a:lnTo>
                    <a:pt x="5264" y="4460"/>
                  </a:lnTo>
                  <a:lnTo>
                    <a:pt x="5224" y="4038"/>
                  </a:lnTo>
                  <a:lnTo>
                    <a:pt x="5163" y="3616"/>
                  </a:lnTo>
                  <a:lnTo>
                    <a:pt x="5083" y="3195"/>
                  </a:lnTo>
                  <a:lnTo>
                    <a:pt x="4963" y="2793"/>
                  </a:lnTo>
                  <a:lnTo>
                    <a:pt x="4802" y="2411"/>
                  </a:lnTo>
                  <a:lnTo>
                    <a:pt x="4621" y="2009"/>
                  </a:lnTo>
                  <a:lnTo>
                    <a:pt x="4440" y="1648"/>
                  </a:lnTo>
                  <a:lnTo>
                    <a:pt x="4199" y="1286"/>
                  </a:lnTo>
                  <a:lnTo>
                    <a:pt x="3958" y="945"/>
                  </a:lnTo>
                  <a:lnTo>
                    <a:pt x="3677" y="644"/>
                  </a:lnTo>
                  <a:lnTo>
                    <a:pt x="3396" y="342"/>
                  </a:lnTo>
                  <a:lnTo>
                    <a:pt x="3074" y="61"/>
                  </a:lnTo>
                  <a:lnTo>
                    <a:pt x="3014" y="21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4647125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033" y="0"/>
                  </a:moveTo>
                  <a:lnTo>
                    <a:pt x="2813" y="20"/>
                  </a:lnTo>
                  <a:lnTo>
                    <a:pt x="2571" y="40"/>
                  </a:lnTo>
                  <a:lnTo>
                    <a:pt x="2351" y="81"/>
                  </a:lnTo>
                  <a:lnTo>
                    <a:pt x="2130" y="121"/>
                  </a:lnTo>
                  <a:lnTo>
                    <a:pt x="1929" y="181"/>
                  </a:lnTo>
                  <a:lnTo>
                    <a:pt x="1708" y="261"/>
                  </a:lnTo>
                  <a:lnTo>
                    <a:pt x="1507" y="362"/>
                  </a:lnTo>
                  <a:lnTo>
                    <a:pt x="1326" y="462"/>
                  </a:lnTo>
                  <a:lnTo>
                    <a:pt x="1145" y="583"/>
                  </a:lnTo>
                  <a:lnTo>
                    <a:pt x="965" y="723"/>
                  </a:lnTo>
                  <a:lnTo>
                    <a:pt x="804" y="884"/>
                  </a:lnTo>
                  <a:lnTo>
                    <a:pt x="643" y="1045"/>
                  </a:lnTo>
                  <a:lnTo>
                    <a:pt x="503" y="1246"/>
                  </a:lnTo>
                  <a:lnTo>
                    <a:pt x="362" y="1426"/>
                  </a:lnTo>
                  <a:lnTo>
                    <a:pt x="261" y="1647"/>
                  </a:lnTo>
                  <a:lnTo>
                    <a:pt x="181" y="1848"/>
                  </a:lnTo>
                  <a:lnTo>
                    <a:pt x="101" y="2069"/>
                  </a:lnTo>
                  <a:lnTo>
                    <a:pt x="41" y="2310"/>
                  </a:lnTo>
                  <a:lnTo>
                    <a:pt x="20" y="2531"/>
                  </a:lnTo>
                  <a:lnTo>
                    <a:pt x="0" y="2752"/>
                  </a:lnTo>
                  <a:lnTo>
                    <a:pt x="0" y="2993"/>
                  </a:lnTo>
                  <a:lnTo>
                    <a:pt x="20" y="3214"/>
                  </a:lnTo>
                  <a:lnTo>
                    <a:pt x="61" y="3435"/>
                  </a:lnTo>
                  <a:lnTo>
                    <a:pt x="121" y="3656"/>
                  </a:lnTo>
                  <a:lnTo>
                    <a:pt x="201" y="3857"/>
                  </a:lnTo>
                  <a:lnTo>
                    <a:pt x="302" y="4058"/>
                  </a:lnTo>
                  <a:lnTo>
                    <a:pt x="422" y="4259"/>
                  </a:lnTo>
                  <a:lnTo>
                    <a:pt x="583" y="4440"/>
                  </a:lnTo>
                  <a:lnTo>
                    <a:pt x="744" y="4620"/>
                  </a:lnTo>
                  <a:lnTo>
                    <a:pt x="924" y="4761"/>
                  </a:lnTo>
                  <a:lnTo>
                    <a:pt x="1125" y="4902"/>
                  </a:lnTo>
                  <a:lnTo>
                    <a:pt x="1346" y="5022"/>
                  </a:lnTo>
                  <a:lnTo>
                    <a:pt x="1587" y="5102"/>
                  </a:lnTo>
                  <a:lnTo>
                    <a:pt x="1828" y="5183"/>
                  </a:lnTo>
                  <a:lnTo>
                    <a:pt x="2069" y="5223"/>
                  </a:lnTo>
                  <a:lnTo>
                    <a:pt x="2310" y="5243"/>
                  </a:lnTo>
                  <a:lnTo>
                    <a:pt x="2531" y="5223"/>
                  </a:lnTo>
                  <a:lnTo>
                    <a:pt x="2772" y="5203"/>
                  </a:lnTo>
                  <a:lnTo>
                    <a:pt x="2993" y="5163"/>
                  </a:lnTo>
                  <a:lnTo>
                    <a:pt x="3194" y="5082"/>
                  </a:lnTo>
                  <a:lnTo>
                    <a:pt x="3395" y="5002"/>
                  </a:lnTo>
                  <a:lnTo>
                    <a:pt x="3576" y="4881"/>
                  </a:lnTo>
                  <a:lnTo>
                    <a:pt x="3757" y="4761"/>
                  </a:lnTo>
                  <a:lnTo>
                    <a:pt x="3797" y="4701"/>
                  </a:lnTo>
                  <a:lnTo>
                    <a:pt x="3837" y="4640"/>
                  </a:lnTo>
                  <a:lnTo>
                    <a:pt x="3857" y="4600"/>
                  </a:lnTo>
                  <a:lnTo>
                    <a:pt x="3877" y="4520"/>
                  </a:lnTo>
                  <a:lnTo>
                    <a:pt x="3877" y="4460"/>
                  </a:lnTo>
                  <a:lnTo>
                    <a:pt x="3857" y="4399"/>
                  </a:lnTo>
                  <a:lnTo>
                    <a:pt x="3837" y="4339"/>
                  </a:lnTo>
                  <a:lnTo>
                    <a:pt x="3797" y="4299"/>
                  </a:lnTo>
                  <a:lnTo>
                    <a:pt x="3737" y="4239"/>
                  </a:lnTo>
                  <a:lnTo>
                    <a:pt x="3696" y="4219"/>
                  </a:lnTo>
                  <a:lnTo>
                    <a:pt x="3636" y="4199"/>
                  </a:lnTo>
                  <a:lnTo>
                    <a:pt x="3576" y="4178"/>
                  </a:lnTo>
                  <a:lnTo>
                    <a:pt x="3516" y="4178"/>
                  </a:lnTo>
                  <a:lnTo>
                    <a:pt x="3435" y="4199"/>
                  </a:lnTo>
                  <a:lnTo>
                    <a:pt x="3395" y="4219"/>
                  </a:lnTo>
                  <a:lnTo>
                    <a:pt x="3335" y="4259"/>
                  </a:lnTo>
                  <a:lnTo>
                    <a:pt x="3214" y="4339"/>
                  </a:lnTo>
                  <a:lnTo>
                    <a:pt x="3094" y="4419"/>
                  </a:lnTo>
                  <a:lnTo>
                    <a:pt x="2953" y="4480"/>
                  </a:lnTo>
                  <a:lnTo>
                    <a:pt x="2792" y="4540"/>
                  </a:lnTo>
                  <a:lnTo>
                    <a:pt x="2652" y="4560"/>
                  </a:lnTo>
                  <a:lnTo>
                    <a:pt x="2491" y="4580"/>
                  </a:lnTo>
                  <a:lnTo>
                    <a:pt x="2150" y="4580"/>
                  </a:lnTo>
                  <a:lnTo>
                    <a:pt x="1969" y="4540"/>
                  </a:lnTo>
                  <a:lnTo>
                    <a:pt x="1788" y="4500"/>
                  </a:lnTo>
                  <a:lnTo>
                    <a:pt x="1627" y="4419"/>
                  </a:lnTo>
                  <a:lnTo>
                    <a:pt x="1467" y="4339"/>
                  </a:lnTo>
                  <a:lnTo>
                    <a:pt x="1326" y="4239"/>
                  </a:lnTo>
                  <a:lnTo>
                    <a:pt x="1185" y="4138"/>
                  </a:lnTo>
                  <a:lnTo>
                    <a:pt x="1065" y="4018"/>
                  </a:lnTo>
                  <a:lnTo>
                    <a:pt x="965" y="3877"/>
                  </a:lnTo>
                  <a:lnTo>
                    <a:pt x="884" y="3737"/>
                  </a:lnTo>
                  <a:lnTo>
                    <a:pt x="804" y="3596"/>
                  </a:lnTo>
                  <a:lnTo>
                    <a:pt x="744" y="3435"/>
                  </a:lnTo>
                  <a:lnTo>
                    <a:pt x="703" y="3275"/>
                  </a:lnTo>
                  <a:lnTo>
                    <a:pt x="663" y="3114"/>
                  </a:lnTo>
                  <a:lnTo>
                    <a:pt x="663" y="2933"/>
                  </a:lnTo>
                  <a:lnTo>
                    <a:pt x="643" y="2772"/>
                  </a:lnTo>
                  <a:lnTo>
                    <a:pt x="663" y="2592"/>
                  </a:lnTo>
                  <a:lnTo>
                    <a:pt x="683" y="2411"/>
                  </a:lnTo>
                  <a:lnTo>
                    <a:pt x="744" y="2250"/>
                  </a:lnTo>
                  <a:lnTo>
                    <a:pt x="784" y="2069"/>
                  </a:lnTo>
                  <a:lnTo>
                    <a:pt x="864" y="1909"/>
                  </a:lnTo>
                  <a:lnTo>
                    <a:pt x="944" y="1768"/>
                  </a:lnTo>
                  <a:lnTo>
                    <a:pt x="1025" y="1607"/>
                  </a:lnTo>
                  <a:lnTo>
                    <a:pt x="1145" y="1467"/>
                  </a:lnTo>
                  <a:lnTo>
                    <a:pt x="1266" y="1346"/>
                  </a:lnTo>
                  <a:lnTo>
                    <a:pt x="1386" y="1226"/>
                  </a:lnTo>
                  <a:lnTo>
                    <a:pt x="1527" y="1125"/>
                  </a:lnTo>
                  <a:lnTo>
                    <a:pt x="1668" y="1025"/>
                  </a:lnTo>
                  <a:lnTo>
                    <a:pt x="1828" y="944"/>
                  </a:lnTo>
                  <a:lnTo>
                    <a:pt x="1989" y="864"/>
                  </a:lnTo>
                  <a:lnTo>
                    <a:pt x="2150" y="804"/>
                  </a:lnTo>
                  <a:lnTo>
                    <a:pt x="2491" y="703"/>
                  </a:lnTo>
                  <a:lnTo>
                    <a:pt x="2853" y="663"/>
                  </a:lnTo>
                  <a:lnTo>
                    <a:pt x="3214" y="663"/>
                  </a:lnTo>
                  <a:lnTo>
                    <a:pt x="3395" y="683"/>
                  </a:lnTo>
                  <a:lnTo>
                    <a:pt x="3576" y="723"/>
                  </a:lnTo>
                  <a:lnTo>
                    <a:pt x="3757" y="764"/>
                  </a:lnTo>
                  <a:lnTo>
                    <a:pt x="3937" y="824"/>
                  </a:lnTo>
                  <a:lnTo>
                    <a:pt x="4259" y="964"/>
                  </a:lnTo>
                  <a:lnTo>
                    <a:pt x="4580" y="1145"/>
                  </a:lnTo>
                  <a:lnTo>
                    <a:pt x="4861" y="1366"/>
                  </a:lnTo>
                  <a:lnTo>
                    <a:pt x="5123" y="1607"/>
                  </a:lnTo>
                  <a:lnTo>
                    <a:pt x="5384" y="1888"/>
                  </a:lnTo>
                  <a:lnTo>
                    <a:pt x="5585" y="2210"/>
                  </a:lnTo>
                  <a:lnTo>
                    <a:pt x="5785" y="2531"/>
                  </a:lnTo>
                  <a:lnTo>
                    <a:pt x="5926" y="2893"/>
                  </a:lnTo>
                  <a:lnTo>
                    <a:pt x="6047" y="3234"/>
                  </a:lnTo>
                  <a:lnTo>
                    <a:pt x="6127" y="3576"/>
                  </a:lnTo>
                  <a:lnTo>
                    <a:pt x="6187" y="3937"/>
                  </a:lnTo>
                  <a:lnTo>
                    <a:pt x="6227" y="4319"/>
                  </a:lnTo>
                  <a:lnTo>
                    <a:pt x="6227" y="4701"/>
                  </a:lnTo>
                  <a:lnTo>
                    <a:pt x="6207" y="5102"/>
                  </a:lnTo>
                  <a:lnTo>
                    <a:pt x="6147" y="5504"/>
                  </a:lnTo>
                  <a:lnTo>
                    <a:pt x="6067" y="5906"/>
                  </a:lnTo>
                  <a:lnTo>
                    <a:pt x="5926" y="6388"/>
                  </a:lnTo>
                  <a:lnTo>
                    <a:pt x="5745" y="6870"/>
                  </a:lnTo>
                  <a:lnTo>
                    <a:pt x="5544" y="7332"/>
                  </a:lnTo>
                  <a:lnTo>
                    <a:pt x="5283" y="7774"/>
                  </a:lnTo>
                  <a:lnTo>
                    <a:pt x="5002" y="8216"/>
                  </a:lnTo>
                  <a:lnTo>
                    <a:pt x="4701" y="8618"/>
                  </a:lnTo>
                  <a:lnTo>
                    <a:pt x="4359" y="8999"/>
                  </a:lnTo>
                  <a:lnTo>
                    <a:pt x="3978" y="9361"/>
                  </a:lnTo>
                  <a:lnTo>
                    <a:pt x="3596" y="9702"/>
                  </a:lnTo>
                  <a:lnTo>
                    <a:pt x="3174" y="10004"/>
                  </a:lnTo>
                  <a:lnTo>
                    <a:pt x="2732" y="10265"/>
                  </a:lnTo>
                  <a:lnTo>
                    <a:pt x="2290" y="10506"/>
                  </a:lnTo>
                  <a:lnTo>
                    <a:pt x="1808" y="10707"/>
                  </a:lnTo>
                  <a:lnTo>
                    <a:pt x="1326" y="10888"/>
                  </a:lnTo>
                  <a:lnTo>
                    <a:pt x="844" y="11008"/>
                  </a:lnTo>
                  <a:lnTo>
                    <a:pt x="342" y="11109"/>
                  </a:lnTo>
                  <a:lnTo>
                    <a:pt x="282" y="11109"/>
                  </a:lnTo>
                  <a:lnTo>
                    <a:pt x="221" y="11149"/>
                  </a:lnTo>
                  <a:lnTo>
                    <a:pt x="161" y="11189"/>
                  </a:lnTo>
                  <a:lnTo>
                    <a:pt x="121" y="11229"/>
                  </a:lnTo>
                  <a:lnTo>
                    <a:pt x="81" y="11289"/>
                  </a:lnTo>
                  <a:lnTo>
                    <a:pt x="61" y="11329"/>
                  </a:lnTo>
                  <a:lnTo>
                    <a:pt x="61" y="11410"/>
                  </a:lnTo>
                  <a:lnTo>
                    <a:pt x="61" y="11470"/>
                  </a:lnTo>
                  <a:lnTo>
                    <a:pt x="101" y="11591"/>
                  </a:lnTo>
                  <a:lnTo>
                    <a:pt x="161" y="11671"/>
                  </a:lnTo>
                  <a:lnTo>
                    <a:pt x="261" y="11731"/>
                  </a:lnTo>
                  <a:lnTo>
                    <a:pt x="382" y="11751"/>
                  </a:lnTo>
                  <a:lnTo>
                    <a:pt x="422" y="11751"/>
                  </a:lnTo>
                  <a:lnTo>
                    <a:pt x="985" y="11651"/>
                  </a:lnTo>
                  <a:lnTo>
                    <a:pt x="1527" y="11510"/>
                  </a:lnTo>
                  <a:lnTo>
                    <a:pt x="2069" y="11329"/>
                  </a:lnTo>
                  <a:lnTo>
                    <a:pt x="2571" y="11109"/>
                  </a:lnTo>
                  <a:lnTo>
                    <a:pt x="3074" y="10847"/>
                  </a:lnTo>
                  <a:lnTo>
                    <a:pt x="3556" y="10546"/>
                  </a:lnTo>
                  <a:lnTo>
                    <a:pt x="3998" y="10225"/>
                  </a:lnTo>
                  <a:lnTo>
                    <a:pt x="4440" y="9863"/>
                  </a:lnTo>
                  <a:lnTo>
                    <a:pt x="4841" y="9461"/>
                  </a:lnTo>
                  <a:lnTo>
                    <a:pt x="5203" y="9040"/>
                  </a:lnTo>
                  <a:lnTo>
                    <a:pt x="5544" y="8598"/>
                  </a:lnTo>
                  <a:lnTo>
                    <a:pt x="5846" y="8136"/>
                  </a:lnTo>
                  <a:lnTo>
                    <a:pt x="6127" y="7633"/>
                  </a:lnTo>
                  <a:lnTo>
                    <a:pt x="6348" y="7131"/>
                  </a:lnTo>
                  <a:lnTo>
                    <a:pt x="6549" y="6589"/>
                  </a:lnTo>
                  <a:lnTo>
                    <a:pt x="6689" y="6047"/>
                  </a:lnTo>
                  <a:lnTo>
                    <a:pt x="6790" y="5585"/>
                  </a:lnTo>
                  <a:lnTo>
                    <a:pt x="6850" y="5143"/>
                  </a:lnTo>
                  <a:lnTo>
                    <a:pt x="6870" y="4701"/>
                  </a:lnTo>
                  <a:lnTo>
                    <a:pt x="6870" y="4279"/>
                  </a:lnTo>
                  <a:lnTo>
                    <a:pt x="6830" y="3857"/>
                  </a:lnTo>
                  <a:lnTo>
                    <a:pt x="6770" y="3435"/>
                  </a:lnTo>
                  <a:lnTo>
                    <a:pt x="6669" y="3054"/>
                  </a:lnTo>
                  <a:lnTo>
                    <a:pt x="6549" y="2652"/>
                  </a:lnTo>
                  <a:lnTo>
                    <a:pt x="6368" y="2250"/>
                  </a:lnTo>
                  <a:lnTo>
                    <a:pt x="6147" y="1848"/>
                  </a:lnTo>
                  <a:lnTo>
                    <a:pt x="5886" y="1487"/>
                  </a:lnTo>
                  <a:lnTo>
                    <a:pt x="5585" y="1145"/>
                  </a:lnTo>
                  <a:lnTo>
                    <a:pt x="5263" y="844"/>
                  </a:lnTo>
                  <a:lnTo>
                    <a:pt x="4922" y="583"/>
                  </a:lnTo>
                  <a:lnTo>
                    <a:pt x="4741" y="482"/>
                  </a:lnTo>
                  <a:lnTo>
                    <a:pt x="4560" y="382"/>
                  </a:lnTo>
                  <a:lnTo>
                    <a:pt x="4359" y="282"/>
                  </a:lnTo>
                  <a:lnTo>
                    <a:pt x="4158" y="201"/>
                  </a:lnTo>
                  <a:lnTo>
                    <a:pt x="3937" y="141"/>
                  </a:lnTo>
                  <a:lnTo>
                    <a:pt x="3716" y="81"/>
                  </a:lnTo>
                  <a:lnTo>
                    <a:pt x="3496" y="40"/>
                  </a:lnTo>
                  <a:lnTo>
                    <a:pt x="3254" y="20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47972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5183" y="0"/>
                  </a:moveTo>
                  <a:lnTo>
                    <a:pt x="4821" y="20"/>
                  </a:lnTo>
                  <a:lnTo>
                    <a:pt x="4480" y="81"/>
                  </a:lnTo>
                  <a:lnTo>
                    <a:pt x="4138" y="141"/>
                  </a:lnTo>
                  <a:lnTo>
                    <a:pt x="3797" y="241"/>
                  </a:lnTo>
                  <a:lnTo>
                    <a:pt x="3475" y="342"/>
                  </a:lnTo>
                  <a:lnTo>
                    <a:pt x="3134" y="482"/>
                  </a:lnTo>
                  <a:lnTo>
                    <a:pt x="2813" y="643"/>
                  </a:lnTo>
                  <a:lnTo>
                    <a:pt x="2511" y="824"/>
                  </a:lnTo>
                  <a:lnTo>
                    <a:pt x="2230" y="1025"/>
                  </a:lnTo>
                  <a:lnTo>
                    <a:pt x="1949" y="1246"/>
                  </a:lnTo>
                  <a:lnTo>
                    <a:pt x="1688" y="1507"/>
                  </a:lnTo>
                  <a:lnTo>
                    <a:pt x="1447" y="1748"/>
                  </a:lnTo>
                  <a:lnTo>
                    <a:pt x="1246" y="2009"/>
                  </a:lnTo>
                  <a:lnTo>
                    <a:pt x="1045" y="2270"/>
                  </a:lnTo>
                  <a:lnTo>
                    <a:pt x="864" y="2551"/>
                  </a:lnTo>
                  <a:lnTo>
                    <a:pt x="703" y="2853"/>
                  </a:lnTo>
                  <a:lnTo>
                    <a:pt x="543" y="3154"/>
                  </a:lnTo>
                  <a:lnTo>
                    <a:pt x="422" y="3475"/>
                  </a:lnTo>
                  <a:lnTo>
                    <a:pt x="302" y="3797"/>
                  </a:lnTo>
                  <a:lnTo>
                    <a:pt x="201" y="4138"/>
                  </a:lnTo>
                  <a:lnTo>
                    <a:pt x="121" y="4460"/>
                  </a:lnTo>
                  <a:lnTo>
                    <a:pt x="61" y="4821"/>
                  </a:lnTo>
                  <a:lnTo>
                    <a:pt x="20" y="5163"/>
                  </a:lnTo>
                  <a:lnTo>
                    <a:pt x="0" y="5524"/>
                  </a:lnTo>
                  <a:lnTo>
                    <a:pt x="0" y="5866"/>
                  </a:lnTo>
                  <a:lnTo>
                    <a:pt x="0" y="6227"/>
                  </a:lnTo>
                  <a:lnTo>
                    <a:pt x="41" y="6589"/>
                  </a:lnTo>
                  <a:lnTo>
                    <a:pt x="81" y="6910"/>
                  </a:lnTo>
                  <a:lnTo>
                    <a:pt x="141" y="7212"/>
                  </a:lnTo>
                  <a:lnTo>
                    <a:pt x="221" y="7513"/>
                  </a:lnTo>
                  <a:lnTo>
                    <a:pt x="302" y="7794"/>
                  </a:lnTo>
                  <a:lnTo>
                    <a:pt x="402" y="8075"/>
                  </a:lnTo>
                  <a:lnTo>
                    <a:pt x="523" y="8357"/>
                  </a:lnTo>
                  <a:lnTo>
                    <a:pt x="643" y="8638"/>
                  </a:lnTo>
                  <a:lnTo>
                    <a:pt x="784" y="8879"/>
                  </a:lnTo>
                  <a:lnTo>
                    <a:pt x="924" y="9140"/>
                  </a:lnTo>
                  <a:lnTo>
                    <a:pt x="1085" y="9381"/>
                  </a:lnTo>
                  <a:lnTo>
                    <a:pt x="1246" y="9622"/>
                  </a:lnTo>
                  <a:lnTo>
                    <a:pt x="1427" y="9843"/>
                  </a:lnTo>
                  <a:lnTo>
                    <a:pt x="1627" y="10044"/>
                  </a:lnTo>
                  <a:lnTo>
                    <a:pt x="1828" y="10245"/>
                  </a:lnTo>
                  <a:lnTo>
                    <a:pt x="2049" y="10426"/>
                  </a:lnTo>
                  <a:lnTo>
                    <a:pt x="2270" y="10606"/>
                  </a:lnTo>
                  <a:lnTo>
                    <a:pt x="2351" y="10646"/>
                  </a:lnTo>
                  <a:lnTo>
                    <a:pt x="2451" y="10667"/>
                  </a:lnTo>
                  <a:lnTo>
                    <a:pt x="2531" y="10646"/>
                  </a:lnTo>
                  <a:lnTo>
                    <a:pt x="2592" y="10626"/>
                  </a:lnTo>
                  <a:lnTo>
                    <a:pt x="2672" y="10586"/>
                  </a:lnTo>
                  <a:lnTo>
                    <a:pt x="2712" y="10526"/>
                  </a:lnTo>
                  <a:lnTo>
                    <a:pt x="2752" y="10466"/>
                  </a:lnTo>
                  <a:lnTo>
                    <a:pt x="2772" y="10405"/>
                  </a:lnTo>
                  <a:lnTo>
                    <a:pt x="2772" y="10345"/>
                  </a:lnTo>
                  <a:lnTo>
                    <a:pt x="2772" y="10285"/>
                  </a:lnTo>
                  <a:lnTo>
                    <a:pt x="2752" y="10225"/>
                  </a:lnTo>
                  <a:lnTo>
                    <a:pt x="2732" y="10164"/>
                  </a:lnTo>
                  <a:lnTo>
                    <a:pt x="2692" y="10124"/>
                  </a:lnTo>
                  <a:lnTo>
                    <a:pt x="2652" y="10084"/>
                  </a:lnTo>
                  <a:lnTo>
                    <a:pt x="2451" y="9923"/>
                  </a:lnTo>
                  <a:lnTo>
                    <a:pt x="2270" y="9763"/>
                  </a:lnTo>
                  <a:lnTo>
                    <a:pt x="2089" y="9582"/>
                  </a:lnTo>
                  <a:lnTo>
                    <a:pt x="1929" y="9401"/>
                  </a:lnTo>
                  <a:lnTo>
                    <a:pt x="1768" y="9200"/>
                  </a:lnTo>
                  <a:lnTo>
                    <a:pt x="1607" y="8999"/>
                  </a:lnTo>
                  <a:lnTo>
                    <a:pt x="1467" y="8778"/>
                  </a:lnTo>
                  <a:lnTo>
                    <a:pt x="1346" y="8557"/>
                  </a:lnTo>
                  <a:lnTo>
                    <a:pt x="1226" y="8336"/>
                  </a:lnTo>
                  <a:lnTo>
                    <a:pt x="1105" y="8095"/>
                  </a:lnTo>
                  <a:lnTo>
                    <a:pt x="1005" y="7834"/>
                  </a:lnTo>
                  <a:lnTo>
                    <a:pt x="924" y="7593"/>
                  </a:lnTo>
                  <a:lnTo>
                    <a:pt x="844" y="7332"/>
                  </a:lnTo>
                  <a:lnTo>
                    <a:pt x="784" y="7051"/>
                  </a:lnTo>
                  <a:lnTo>
                    <a:pt x="724" y="6790"/>
                  </a:lnTo>
                  <a:lnTo>
                    <a:pt x="683" y="6509"/>
                  </a:lnTo>
                  <a:lnTo>
                    <a:pt x="663" y="6187"/>
                  </a:lnTo>
                  <a:lnTo>
                    <a:pt x="643" y="5866"/>
                  </a:lnTo>
                  <a:lnTo>
                    <a:pt x="643" y="5544"/>
                  </a:lnTo>
                  <a:lnTo>
                    <a:pt x="663" y="5223"/>
                  </a:lnTo>
                  <a:lnTo>
                    <a:pt x="703" y="4922"/>
                  </a:lnTo>
                  <a:lnTo>
                    <a:pt x="764" y="4600"/>
                  </a:lnTo>
                  <a:lnTo>
                    <a:pt x="824" y="4299"/>
                  </a:lnTo>
                  <a:lnTo>
                    <a:pt x="924" y="4018"/>
                  </a:lnTo>
                  <a:lnTo>
                    <a:pt x="1025" y="3716"/>
                  </a:lnTo>
                  <a:lnTo>
                    <a:pt x="1125" y="3435"/>
                  </a:lnTo>
                  <a:lnTo>
                    <a:pt x="1266" y="3174"/>
                  </a:lnTo>
                  <a:lnTo>
                    <a:pt x="1407" y="2893"/>
                  </a:lnTo>
                  <a:lnTo>
                    <a:pt x="1567" y="2652"/>
                  </a:lnTo>
                  <a:lnTo>
                    <a:pt x="1748" y="2411"/>
                  </a:lnTo>
                  <a:lnTo>
                    <a:pt x="1929" y="2170"/>
                  </a:lnTo>
                  <a:lnTo>
                    <a:pt x="2150" y="1969"/>
                  </a:lnTo>
                  <a:lnTo>
                    <a:pt x="2371" y="1748"/>
                  </a:lnTo>
                  <a:lnTo>
                    <a:pt x="2612" y="1547"/>
                  </a:lnTo>
                  <a:lnTo>
                    <a:pt x="2873" y="1366"/>
                  </a:lnTo>
                  <a:lnTo>
                    <a:pt x="3134" y="1205"/>
                  </a:lnTo>
                  <a:lnTo>
                    <a:pt x="3415" y="1065"/>
                  </a:lnTo>
                  <a:lnTo>
                    <a:pt x="3696" y="944"/>
                  </a:lnTo>
                  <a:lnTo>
                    <a:pt x="3978" y="844"/>
                  </a:lnTo>
                  <a:lnTo>
                    <a:pt x="4279" y="764"/>
                  </a:lnTo>
                  <a:lnTo>
                    <a:pt x="4580" y="703"/>
                  </a:lnTo>
                  <a:lnTo>
                    <a:pt x="4861" y="683"/>
                  </a:lnTo>
                  <a:lnTo>
                    <a:pt x="5163" y="663"/>
                  </a:lnTo>
                  <a:lnTo>
                    <a:pt x="5464" y="663"/>
                  </a:lnTo>
                  <a:lnTo>
                    <a:pt x="5765" y="683"/>
                  </a:lnTo>
                  <a:lnTo>
                    <a:pt x="6047" y="723"/>
                  </a:lnTo>
                  <a:lnTo>
                    <a:pt x="6348" y="804"/>
                  </a:lnTo>
                  <a:lnTo>
                    <a:pt x="6609" y="884"/>
                  </a:lnTo>
                  <a:lnTo>
                    <a:pt x="6890" y="1005"/>
                  </a:lnTo>
                  <a:lnTo>
                    <a:pt x="7151" y="1165"/>
                  </a:lnTo>
                  <a:lnTo>
                    <a:pt x="7413" y="1326"/>
                  </a:lnTo>
                  <a:lnTo>
                    <a:pt x="7654" y="1527"/>
                  </a:lnTo>
                  <a:lnTo>
                    <a:pt x="7875" y="1728"/>
                  </a:lnTo>
                  <a:lnTo>
                    <a:pt x="8075" y="1949"/>
                  </a:lnTo>
                  <a:lnTo>
                    <a:pt x="8256" y="2190"/>
                  </a:lnTo>
                  <a:lnTo>
                    <a:pt x="8417" y="2451"/>
                  </a:lnTo>
                  <a:lnTo>
                    <a:pt x="8558" y="2712"/>
                  </a:lnTo>
                  <a:lnTo>
                    <a:pt x="8658" y="2973"/>
                  </a:lnTo>
                  <a:lnTo>
                    <a:pt x="8758" y="3254"/>
                  </a:lnTo>
                  <a:lnTo>
                    <a:pt x="8819" y="3536"/>
                  </a:lnTo>
                  <a:lnTo>
                    <a:pt x="8879" y="3837"/>
                  </a:lnTo>
                  <a:lnTo>
                    <a:pt x="8879" y="4118"/>
                  </a:lnTo>
                  <a:lnTo>
                    <a:pt x="8879" y="4399"/>
                  </a:lnTo>
                  <a:lnTo>
                    <a:pt x="8839" y="4701"/>
                  </a:lnTo>
                  <a:lnTo>
                    <a:pt x="8758" y="4982"/>
                  </a:lnTo>
                  <a:lnTo>
                    <a:pt x="8658" y="5243"/>
                  </a:lnTo>
                  <a:lnTo>
                    <a:pt x="8537" y="5504"/>
                  </a:lnTo>
                  <a:lnTo>
                    <a:pt x="8397" y="5725"/>
                  </a:lnTo>
                  <a:lnTo>
                    <a:pt x="8236" y="5946"/>
                  </a:lnTo>
                  <a:lnTo>
                    <a:pt x="8055" y="6127"/>
                  </a:lnTo>
                  <a:lnTo>
                    <a:pt x="7834" y="6288"/>
                  </a:lnTo>
                  <a:lnTo>
                    <a:pt x="7634" y="6428"/>
                  </a:lnTo>
                  <a:lnTo>
                    <a:pt x="7372" y="6529"/>
                  </a:lnTo>
                  <a:lnTo>
                    <a:pt x="7111" y="6589"/>
                  </a:lnTo>
                  <a:lnTo>
                    <a:pt x="6850" y="6629"/>
                  </a:lnTo>
                  <a:lnTo>
                    <a:pt x="6589" y="6629"/>
                  </a:lnTo>
                  <a:lnTo>
                    <a:pt x="6348" y="6569"/>
                  </a:lnTo>
                  <a:lnTo>
                    <a:pt x="6107" y="6488"/>
                  </a:lnTo>
                  <a:lnTo>
                    <a:pt x="5886" y="6368"/>
                  </a:lnTo>
                  <a:lnTo>
                    <a:pt x="5685" y="6227"/>
                  </a:lnTo>
                  <a:lnTo>
                    <a:pt x="5605" y="6127"/>
                  </a:lnTo>
                  <a:lnTo>
                    <a:pt x="5524" y="6026"/>
                  </a:lnTo>
                  <a:lnTo>
                    <a:pt x="5464" y="5926"/>
                  </a:lnTo>
                  <a:lnTo>
                    <a:pt x="5404" y="5805"/>
                  </a:lnTo>
                  <a:lnTo>
                    <a:pt x="5364" y="5685"/>
                  </a:lnTo>
                  <a:lnTo>
                    <a:pt x="5324" y="5544"/>
                  </a:lnTo>
                  <a:lnTo>
                    <a:pt x="5303" y="5424"/>
                  </a:lnTo>
                  <a:lnTo>
                    <a:pt x="5303" y="5283"/>
                  </a:lnTo>
                  <a:lnTo>
                    <a:pt x="5303" y="5042"/>
                  </a:lnTo>
                  <a:lnTo>
                    <a:pt x="5364" y="4821"/>
                  </a:lnTo>
                  <a:lnTo>
                    <a:pt x="5464" y="4640"/>
                  </a:lnTo>
                  <a:lnTo>
                    <a:pt x="5585" y="4460"/>
                  </a:lnTo>
                  <a:lnTo>
                    <a:pt x="5625" y="4419"/>
                  </a:lnTo>
                  <a:lnTo>
                    <a:pt x="5665" y="4359"/>
                  </a:lnTo>
                  <a:lnTo>
                    <a:pt x="5685" y="4299"/>
                  </a:lnTo>
                  <a:lnTo>
                    <a:pt x="5685" y="4239"/>
                  </a:lnTo>
                  <a:lnTo>
                    <a:pt x="5665" y="4178"/>
                  </a:lnTo>
                  <a:lnTo>
                    <a:pt x="5665" y="4118"/>
                  </a:lnTo>
                  <a:lnTo>
                    <a:pt x="5625" y="4058"/>
                  </a:lnTo>
                  <a:lnTo>
                    <a:pt x="5585" y="3998"/>
                  </a:lnTo>
                  <a:lnTo>
                    <a:pt x="5524" y="3957"/>
                  </a:lnTo>
                  <a:lnTo>
                    <a:pt x="5464" y="3937"/>
                  </a:lnTo>
                  <a:lnTo>
                    <a:pt x="5404" y="3917"/>
                  </a:lnTo>
                  <a:lnTo>
                    <a:pt x="5283" y="3917"/>
                  </a:lnTo>
                  <a:lnTo>
                    <a:pt x="5223" y="3937"/>
                  </a:lnTo>
                  <a:lnTo>
                    <a:pt x="5163" y="3978"/>
                  </a:lnTo>
                  <a:lnTo>
                    <a:pt x="5123" y="4018"/>
                  </a:lnTo>
                  <a:lnTo>
                    <a:pt x="5002" y="4138"/>
                  </a:lnTo>
                  <a:lnTo>
                    <a:pt x="4902" y="4279"/>
                  </a:lnTo>
                  <a:lnTo>
                    <a:pt x="4821" y="4440"/>
                  </a:lnTo>
                  <a:lnTo>
                    <a:pt x="4761" y="4600"/>
                  </a:lnTo>
                  <a:lnTo>
                    <a:pt x="4701" y="4761"/>
                  </a:lnTo>
                  <a:lnTo>
                    <a:pt x="4661" y="4942"/>
                  </a:lnTo>
                  <a:lnTo>
                    <a:pt x="4641" y="5123"/>
                  </a:lnTo>
                  <a:lnTo>
                    <a:pt x="4641" y="5303"/>
                  </a:lnTo>
                  <a:lnTo>
                    <a:pt x="4661" y="5504"/>
                  </a:lnTo>
                  <a:lnTo>
                    <a:pt x="4681" y="5705"/>
                  </a:lnTo>
                  <a:lnTo>
                    <a:pt x="4741" y="5886"/>
                  </a:lnTo>
                  <a:lnTo>
                    <a:pt x="4801" y="6067"/>
                  </a:lnTo>
                  <a:lnTo>
                    <a:pt x="4902" y="6247"/>
                  </a:lnTo>
                  <a:lnTo>
                    <a:pt x="5002" y="6408"/>
                  </a:lnTo>
                  <a:lnTo>
                    <a:pt x="5123" y="6569"/>
                  </a:lnTo>
                  <a:lnTo>
                    <a:pt x="5243" y="6689"/>
                  </a:lnTo>
                  <a:lnTo>
                    <a:pt x="5384" y="6810"/>
                  </a:lnTo>
                  <a:lnTo>
                    <a:pt x="5524" y="6910"/>
                  </a:lnTo>
                  <a:lnTo>
                    <a:pt x="5665" y="7011"/>
                  </a:lnTo>
                  <a:lnTo>
                    <a:pt x="5826" y="7071"/>
                  </a:lnTo>
                  <a:lnTo>
                    <a:pt x="5986" y="7151"/>
                  </a:lnTo>
                  <a:lnTo>
                    <a:pt x="6147" y="7191"/>
                  </a:lnTo>
                  <a:lnTo>
                    <a:pt x="6328" y="7232"/>
                  </a:lnTo>
                  <a:lnTo>
                    <a:pt x="6509" y="7272"/>
                  </a:lnTo>
                  <a:lnTo>
                    <a:pt x="7051" y="7272"/>
                  </a:lnTo>
                  <a:lnTo>
                    <a:pt x="7232" y="7232"/>
                  </a:lnTo>
                  <a:lnTo>
                    <a:pt x="7413" y="7191"/>
                  </a:lnTo>
                  <a:lnTo>
                    <a:pt x="7593" y="7151"/>
                  </a:lnTo>
                  <a:lnTo>
                    <a:pt x="7754" y="7091"/>
                  </a:lnTo>
                  <a:lnTo>
                    <a:pt x="7935" y="7011"/>
                  </a:lnTo>
                  <a:lnTo>
                    <a:pt x="8216" y="6830"/>
                  </a:lnTo>
                  <a:lnTo>
                    <a:pt x="8477" y="6629"/>
                  </a:lnTo>
                  <a:lnTo>
                    <a:pt x="8698" y="6388"/>
                  </a:lnTo>
                  <a:lnTo>
                    <a:pt x="8919" y="6127"/>
                  </a:lnTo>
                  <a:lnTo>
                    <a:pt x="9100" y="5826"/>
                  </a:lnTo>
                  <a:lnTo>
                    <a:pt x="9261" y="5504"/>
                  </a:lnTo>
                  <a:lnTo>
                    <a:pt x="9381" y="5163"/>
                  </a:lnTo>
                  <a:lnTo>
                    <a:pt x="9482" y="4821"/>
                  </a:lnTo>
                  <a:lnTo>
                    <a:pt x="9522" y="4480"/>
                  </a:lnTo>
                  <a:lnTo>
                    <a:pt x="9542" y="4118"/>
                  </a:lnTo>
                  <a:lnTo>
                    <a:pt x="9522" y="3777"/>
                  </a:lnTo>
                  <a:lnTo>
                    <a:pt x="9482" y="3435"/>
                  </a:lnTo>
                  <a:lnTo>
                    <a:pt x="9401" y="3094"/>
                  </a:lnTo>
                  <a:lnTo>
                    <a:pt x="9281" y="2752"/>
                  </a:lnTo>
                  <a:lnTo>
                    <a:pt x="9160" y="2431"/>
                  </a:lnTo>
                  <a:lnTo>
                    <a:pt x="8979" y="2130"/>
                  </a:lnTo>
                  <a:lnTo>
                    <a:pt x="8799" y="1828"/>
                  </a:lnTo>
                  <a:lnTo>
                    <a:pt x="8578" y="1547"/>
                  </a:lnTo>
                  <a:lnTo>
                    <a:pt x="8337" y="1286"/>
                  </a:lnTo>
                  <a:lnTo>
                    <a:pt x="8075" y="1025"/>
                  </a:lnTo>
                  <a:lnTo>
                    <a:pt x="7794" y="804"/>
                  </a:lnTo>
                  <a:lnTo>
                    <a:pt x="7493" y="603"/>
                  </a:lnTo>
                  <a:lnTo>
                    <a:pt x="7192" y="422"/>
                  </a:lnTo>
                  <a:lnTo>
                    <a:pt x="6850" y="281"/>
                  </a:lnTo>
                  <a:lnTo>
                    <a:pt x="6529" y="181"/>
                  </a:lnTo>
                  <a:lnTo>
                    <a:pt x="6187" y="101"/>
                  </a:lnTo>
                  <a:lnTo>
                    <a:pt x="5866" y="4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4847000" y="779975"/>
              <a:ext cx="95425" cy="281750"/>
            </a:xfrm>
            <a:custGeom>
              <a:avLst/>
              <a:gdLst/>
              <a:ahLst/>
              <a:cxnLst/>
              <a:rect l="l" t="t" r="r" b="b"/>
              <a:pathLst>
                <a:path w="3817" h="11270" extrusionOk="0">
                  <a:moveTo>
                    <a:pt x="623" y="0"/>
                  </a:moveTo>
                  <a:lnTo>
                    <a:pt x="562" y="20"/>
                  </a:lnTo>
                  <a:lnTo>
                    <a:pt x="502" y="40"/>
                  </a:lnTo>
                  <a:lnTo>
                    <a:pt x="462" y="80"/>
                  </a:lnTo>
                  <a:lnTo>
                    <a:pt x="422" y="141"/>
                  </a:lnTo>
                  <a:lnTo>
                    <a:pt x="382" y="201"/>
                  </a:lnTo>
                  <a:lnTo>
                    <a:pt x="362" y="261"/>
                  </a:lnTo>
                  <a:lnTo>
                    <a:pt x="362" y="322"/>
                  </a:lnTo>
                  <a:lnTo>
                    <a:pt x="362" y="382"/>
                  </a:lnTo>
                  <a:lnTo>
                    <a:pt x="382" y="442"/>
                  </a:lnTo>
                  <a:lnTo>
                    <a:pt x="422" y="502"/>
                  </a:lnTo>
                  <a:lnTo>
                    <a:pt x="462" y="542"/>
                  </a:lnTo>
                  <a:lnTo>
                    <a:pt x="502" y="583"/>
                  </a:lnTo>
                  <a:lnTo>
                    <a:pt x="824" y="804"/>
                  </a:lnTo>
                  <a:lnTo>
                    <a:pt x="1105" y="1045"/>
                  </a:lnTo>
                  <a:lnTo>
                    <a:pt x="1386" y="1306"/>
                  </a:lnTo>
                  <a:lnTo>
                    <a:pt x="1647" y="1587"/>
                  </a:lnTo>
                  <a:lnTo>
                    <a:pt x="1888" y="1868"/>
                  </a:lnTo>
                  <a:lnTo>
                    <a:pt x="2109" y="2170"/>
                  </a:lnTo>
                  <a:lnTo>
                    <a:pt x="2310" y="2491"/>
                  </a:lnTo>
                  <a:lnTo>
                    <a:pt x="2491" y="2812"/>
                  </a:lnTo>
                  <a:lnTo>
                    <a:pt x="2672" y="3154"/>
                  </a:lnTo>
                  <a:lnTo>
                    <a:pt x="2812" y="3515"/>
                  </a:lnTo>
                  <a:lnTo>
                    <a:pt x="2933" y="3857"/>
                  </a:lnTo>
                  <a:lnTo>
                    <a:pt x="3033" y="4239"/>
                  </a:lnTo>
                  <a:lnTo>
                    <a:pt x="3093" y="4600"/>
                  </a:lnTo>
                  <a:lnTo>
                    <a:pt x="3154" y="4982"/>
                  </a:lnTo>
                  <a:lnTo>
                    <a:pt x="3174" y="5343"/>
                  </a:lnTo>
                  <a:lnTo>
                    <a:pt x="3174" y="5725"/>
                  </a:lnTo>
                  <a:lnTo>
                    <a:pt x="3154" y="6107"/>
                  </a:lnTo>
                  <a:lnTo>
                    <a:pt x="3093" y="6468"/>
                  </a:lnTo>
                  <a:lnTo>
                    <a:pt x="3013" y="6850"/>
                  </a:lnTo>
                  <a:lnTo>
                    <a:pt x="2913" y="7211"/>
                  </a:lnTo>
                  <a:lnTo>
                    <a:pt x="2792" y="7573"/>
                  </a:lnTo>
                  <a:lnTo>
                    <a:pt x="2652" y="7914"/>
                  </a:lnTo>
                  <a:lnTo>
                    <a:pt x="2491" y="8256"/>
                  </a:lnTo>
                  <a:lnTo>
                    <a:pt x="2290" y="8577"/>
                  </a:lnTo>
                  <a:lnTo>
                    <a:pt x="2089" y="8899"/>
                  </a:lnTo>
                  <a:lnTo>
                    <a:pt x="1868" y="9200"/>
                  </a:lnTo>
                  <a:lnTo>
                    <a:pt x="1627" y="9481"/>
                  </a:lnTo>
                  <a:lnTo>
                    <a:pt x="1366" y="9763"/>
                  </a:lnTo>
                  <a:lnTo>
                    <a:pt x="1085" y="10024"/>
                  </a:lnTo>
                  <a:lnTo>
                    <a:pt x="783" y="10245"/>
                  </a:lnTo>
                  <a:lnTo>
                    <a:pt x="482" y="10466"/>
                  </a:lnTo>
                  <a:lnTo>
                    <a:pt x="161" y="10666"/>
                  </a:lnTo>
                  <a:lnTo>
                    <a:pt x="100" y="10707"/>
                  </a:lnTo>
                  <a:lnTo>
                    <a:pt x="60" y="10747"/>
                  </a:lnTo>
                  <a:lnTo>
                    <a:pt x="20" y="10807"/>
                  </a:lnTo>
                  <a:lnTo>
                    <a:pt x="0" y="10867"/>
                  </a:lnTo>
                  <a:lnTo>
                    <a:pt x="0" y="10928"/>
                  </a:lnTo>
                  <a:lnTo>
                    <a:pt x="0" y="10988"/>
                  </a:lnTo>
                  <a:lnTo>
                    <a:pt x="0" y="11048"/>
                  </a:lnTo>
                  <a:lnTo>
                    <a:pt x="40" y="11108"/>
                  </a:lnTo>
                  <a:lnTo>
                    <a:pt x="80" y="11189"/>
                  </a:lnTo>
                  <a:lnTo>
                    <a:pt x="161" y="11229"/>
                  </a:lnTo>
                  <a:lnTo>
                    <a:pt x="241" y="11269"/>
                  </a:lnTo>
                  <a:lnTo>
                    <a:pt x="402" y="11269"/>
                  </a:lnTo>
                  <a:lnTo>
                    <a:pt x="482" y="11229"/>
                  </a:lnTo>
                  <a:lnTo>
                    <a:pt x="844" y="11008"/>
                  </a:lnTo>
                  <a:lnTo>
                    <a:pt x="1185" y="10767"/>
                  </a:lnTo>
                  <a:lnTo>
                    <a:pt x="1507" y="10506"/>
                  </a:lnTo>
                  <a:lnTo>
                    <a:pt x="1808" y="10225"/>
                  </a:lnTo>
                  <a:lnTo>
                    <a:pt x="2109" y="9923"/>
                  </a:lnTo>
                  <a:lnTo>
                    <a:pt x="2370" y="9602"/>
                  </a:lnTo>
                  <a:lnTo>
                    <a:pt x="2631" y="9280"/>
                  </a:lnTo>
                  <a:lnTo>
                    <a:pt x="2852" y="8919"/>
                  </a:lnTo>
                  <a:lnTo>
                    <a:pt x="3053" y="8557"/>
                  </a:lnTo>
                  <a:lnTo>
                    <a:pt x="3254" y="8176"/>
                  </a:lnTo>
                  <a:lnTo>
                    <a:pt x="3415" y="7794"/>
                  </a:lnTo>
                  <a:lnTo>
                    <a:pt x="3535" y="7392"/>
                  </a:lnTo>
                  <a:lnTo>
                    <a:pt x="3656" y="6990"/>
                  </a:lnTo>
                  <a:lnTo>
                    <a:pt x="3736" y="6589"/>
                  </a:lnTo>
                  <a:lnTo>
                    <a:pt x="3797" y="6167"/>
                  </a:lnTo>
                  <a:lnTo>
                    <a:pt x="3817" y="5745"/>
                  </a:lnTo>
                  <a:lnTo>
                    <a:pt x="3817" y="5323"/>
                  </a:lnTo>
                  <a:lnTo>
                    <a:pt x="3797" y="4921"/>
                  </a:lnTo>
                  <a:lnTo>
                    <a:pt x="3736" y="4500"/>
                  </a:lnTo>
                  <a:lnTo>
                    <a:pt x="3656" y="4078"/>
                  </a:lnTo>
                  <a:lnTo>
                    <a:pt x="3555" y="3676"/>
                  </a:lnTo>
                  <a:lnTo>
                    <a:pt x="3415" y="3294"/>
                  </a:lnTo>
                  <a:lnTo>
                    <a:pt x="3254" y="2893"/>
                  </a:lnTo>
                  <a:lnTo>
                    <a:pt x="3073" y="2511"/>
                  </a:lnTo>
                  <a:lnTo>
                    <a:pt x="2872" y="2149"/>
                  </a:lnTo>
                  <a:lnTo>
                    <a:pt x="2652" y="1808"/>
                  </a:lnTo>
                  <a:lnTo>
                    <a:pt x="2390" y="1466"/>
                  </a:lnTo>
                  <a:lnTo>
                    <a:pt x="2129" y="1145"/>
                  </a:lnTo>
                  <a:lnTo>
                    <a:pt x="1848" y="844"/>
                  </a:lnTo>
                  <a:lnTo>
                    <a:pt x="1527" y="542"/>
                  </a:lnTo>
                  <a:lnTo>
                    <a:pt x="1205" y="281"/>
                  </a:lnTo>
                  <a:lnTo>
                    <a:pt x="864" y="40"/>
                  </a:lnTo>
                  <a:lnTo>
                    <a:pt x="804" y="2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4943400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4320" y="0"/>
                  </a:moveTo>
                  <a:lnTo>
                    <a:pt x="3817" y="161"/>
                  </a:lnTo>
                  <a:lnTo>
                    <a:pt x="3355" y="342"/>
                  </a:lnTo>
                  <a:lnTo>
                    <a:pt x="2933" y="543"/>
                  </a:lnTo>
                  <a:lnTo>
                    <a:pt x="2532" y="763"/>
                  </a:lnTo>
                  <a:lnTo>
                    <a:pt x="2150" y="984"/>
                  </a:lnTo>
                  <a:lnTo>
                    <a:pt x="1789" y="1246"/>
                  </a:lnTo>
                  <a:lnTo>
                    <a:pt x="1467" y="1527"/>
                  </a:lnTo>
                  <a:lnTo>
                    <a:pt x="1166" y="1828"/>
                  </a:lnTo>
                  <a:lnTo>
                    <a:pt x="1005" y="2009"/>
                  </a:lnTo>
                  <a:lnTo>
                    <a:pt x="844" y="2210"/>
                  </a:lnTo>
                  <a:lnTo>
                    <a:pt x="704" y="2411"/>
                  </a:lnTo>
                  <a:lnTo>
                    <a:pt x="563" y="2632"/>
                  </a:lnTo>
                  <a:lnTo>
                    <a:pt x="463" y="2832"/>
                  </a:lnTo>
                  <a:lnTo>
                    <a:pt x="342" y="3053"/>
                  </a:lnTo>
                  <a:lnTo>
                    <a:pt x="262" y="3274"/>
                  </a:lnTo>
                  <a:lnTo>
                    <a:pt x="182" y="3495"/>
                  </a:lnTo>
                  <a:lnTo>
                    <a:pt x="121" y="3736"/>
                  </a:lnTo>
                  <a:lnTo>
                    <a:pt x="61" y="3957"/>
                  </a:lnTo>
                  <a:lnTo>
                    <a:pt x="21" y="4178"/>
                  </a:lnTo>
                  <a:lnTo>
                    <a:pt x="1" y="4419"/>
                  </a:lnTo>
                  <a:lnTo>
                    <a:pt x="1" y="4640"/>
                  </a:lnTo>
                  <a:lnTo>
                    <a:pt x="1" y="4861"/>
                  </a:lnTo>
                  <a:lnTo>
                    <a:pt x="21" y="5102"/>
                  </a:lnTo>
                  <a:lnTo>
                    <a:pt x="61" y="5323"/>
                  </a:lnTo>
                  <a:lnTo>
                    <a:pt x="121" y="5564"/>
                  </a:lnTo>
                  <a:lnTo>
                    <a:pt x="202" y="5805"/>
                  </a:lnTo>
                  <a:lnTo>
                    <a:pt x="302" y="6046"/>
                  </a:lnTo>
                  <a:lnTo>
                    <a:pt x="423" y="6267"/>
                  </a:lnTo>
                  <a:lnTo>
                    <a:pt x="543" y="6468"/>
                  </a:lnTo>
                  <a:lnTo>
                    <a:pt x="704" y="6669"/>
                  </a:lnTo>
                  <a:lnTo>
                    <a:pt x="865" y="6870"/>
                  </a:lnTo>
                  <a:lnTo>
                    <a:pt x="1025" y="7031"/>
                  </a:lnTo>
                  <a:lnTo>
                    <a:pt x="1226" y="7191"/>
                  </a:lnTo>
                  <a:lnTo>
                    <a:pt x="1427" y="7332"/>
                  </a:lnTo>
                  <a:lnTo>
                    <a:pt x="1628" y="7453"/>
                  </a:lnTo>
                  <a:lnTo>
                    <a:pt x="1849" y="7553"/>
                  </a:lnTo>
                  <a:lnTo>
                    <a:pt x="2070" y="7653"/>
                  </a:lnTo>
                  <a:lnTo>
                    <a:pt x="2291" y="7714"/>
                  </a:lnTo>
                  <a:lnTo>
                    <a:pt x="2532" y="7754"/>
                  </a:lnTo>
                  <a:lnTo>
                    <a:pt x="2753" y="7774"/>
                  </a:lnTo>
                  <a:lnTo>
                    <a:pt x="3094" y="7774"/>
                  </a:lnTo>
                  <a:lnTo>
                    <a:pt x="3355" y="7734"/>
                  </a:lnTo>
                  <a:lnTo>
                    <a:pt x="3596" y="7653"/>
                  </a:lnTo>
                  <a:lnTo>
                    <a:pt x="3837" y="7573"/>
                  </a:lnTo>
                  <a:lnTo>
                    <a:pt x="4058" y="7453"/>
                  </a:lnTo>
                  <a:lnTo>
                    <a:pt x="4279" y="7312"/>
                  </a:lnTo>
                  <a:lnTo>
                    <a:pt x="4500" y="7151"/>
                  </a:lnTo>
                  <a:lnTo>
                    <a:pt x="4701" y="6970"/>
                  </a:lnTo>
                  <a:lnTo>
                    <a:pt x="4882" y="6749"/>
                  </a:lnTo>
                  <a:lnTo>
                    <a:pt x="5043" y="6529"/>
                  </a:lnTo>
                  <a:lnTo>
                    <a:pt x="5183" y="6308"/>
                  </a:lnTo>
                  <a:lnTo>
                    <a:pt x="5304" y="6046"/>
                  </a:lnTo>
                  <a:lnTo>
                    <a:pt x="5384" y="5805"/>
                  </a:lnTo>
                  <a:lnTo>
                    <a:pt x="5444" y="5544"/>
                  </a:lnTo>
                  <a:lnTo>
                    <a:pt x="5464" y="5283"/>
                  </a:lnTo>
                  <a:lnTo>
                    <a:pt x="5464" y="5022"/>
                  </a:lnTo>
                  <a:lnTo>
                    <a:pt x="5424" y="4741"/>
                  </a:lnTo>
                  <a:lnTo>
                    <a:pt x="5364" y="4460"/>
                  </a:lnTo>
                  <a:lnTo>
                    <a:pt x="5264" y="4198"/>
                  </a:lnTo>
                  <a:lnTo>
                    <a:pt x="5143" y="3957"/>
                  </a:lnTo>
                  <a:lnTo>
                    <a:pt x="4982" y="3716"/>
                  </a:lnTo>
                  <a:lnTo>
                    <a:pt x="4802" y="3536"/>
                  </a:lnTo>
                  <a:lnTo>
                    <a:pt x="4601" y="3355"/>
                  </a:lnTo>
                  <a:lnTo>
                    <a:pt x="4360" y="3214"/>
                  </a:lnTo>
                  <a:lnTo>
                    <a:pt x="4219" y="3154"/>
                  </a:lnTo>
                  <a:lnTo>
                    <a:pt x="4078" y="3114"/>
                  </a:lnTo>
                  <a:lnTo>
                    <a:pt x="3938" y="3074"/>
                  </a:lnTo>
                  <a:lnTo>
                    <a:pt x="3797" y="3053"/>
                  </a:lnTo>
                  <a:lnTo>
                    <a:pt x="3496" y="3053"/>
                  </a:lnTo>
                  <a:lnTo>
                    <a:pt x="3335" y="3074"/>
                  </a:lnTo>
                  <a:lnTo>
                    <a:pt x="3195" y="3114"/>
                  </a:lnTo>
                  <a:lnTo>
                    <a:pt x="3054" y="3154"/>
                  </a:lnTo>
                  <a:lnTo>
                    <a:pt x="2933" y="3214"/>
                  </a:lnTo>
                  <a:lnTo>
                    <a:pt x="2793" y="3274"/>
                  </a:lnTo>
                  <a:lnTo>
                    <a:pt x="2672" y="3355"/>
                  </a:lnTo>
                  <a:lnTo>
                    <a:pt x="2572" y="3435"/>
                  </a:lnTo>
                  <a:lnTo>
                    <a:pt x="2471" y="3536"/>
                  </a:lnTo>
                  <a:lnTo>
                    <a:pt x="2371" y="3656"/>
                  </a:lnTo>
                  <a:lnTo>
                    <a:pt x="2291" y="3777"/>
                  </a:lnTo>
                  <a:lnTo>
                    <a:pt x="2271" y="3837"/>
                  </a:lnTo>
                  <a:lnTo>
                    <a:pt x="2251" y="3897"/>
                  </a:lnTo>
                  <a:lnTo>
                    <a:pt x="2251" y="3957"/>
                  </a:lnTo>
                  <a:lnTo>
                    <a:pt x="2271" y="4018"/>
                  </a:lnTo>
                  <a:lnTo>
                    <a:pt x="2291" y="4078"/>
                  </a:lnTo>
                  <a:lnTo>
                    <a:pt x="2311" y="4138"/>
                  </a:lnTo>
                  <a:lnTo>
                    <a:pt x="2371" y="4178"/>
                  </a:lnTo>
                  <a:lnTo>
                    <a:pt x="2411" y="4218"/>
                  </a:lnTo>
                  <a:lnTo>
                    <a:pt x="2471" y="4239"/>
                  </a:lnTo>
                  <a:lnTo>
                    <a:pt x="2532" y="4259"/>
                  </a:lnTo>
                  <a:lnTo>
                    <a:pt x="2672" y="4259"/>
                  </a:lnTo>
                  <a:lnTo>
                    <a:pt x="2713" y="4218"/>
                  </a:lnTo>
                  <a:lnTo>
                    <a:pt x="2773" y="4198"/>
                  </a:lnTo>
                  <a:lnTo>
                    <a:pt x="2833" y="4158"/>
                  </a:lnTo>
                  <a:lnTo>
                    <a:pt x="2853" y="4098"/>
                  </a:lnTo>
                  <a:lnTo>
                    <a:pt x="2954" y="3977"/>
                  </a:lnTo>
                  <a:lnTo>
                    <a:pt x="3074" y="3877"/>
                  </a:lnTo>
                  <a:lnTo>
                    <a:pt x="3235" y="3797"/>
                  </a:lnTo>
                  <a:lnTo>
                    <a:pt x="3396" y="3736"/>
                  </a:lnTo>
                  <a:lnTo>
                    <a:pt x="3556" y="3716"/>
                  </a:lnTo>
                  <a:lnTo>
                    <a:pt x="3737" y="3716"/>
                  </a:lnTo>
                  <a:lnTo>
                    <a:pt x="3918" y="3736"/>
                  </a:lnTo>
                  <a:lnTo>
                    <a:pt x="4078" y="3797"/>
                  </a:lnTo>
                  <a:lnTo>
                    <a:pt x="4219" y="3897"/>
                  </a:lnTo>
                  <a:lnTo>
                    <a:pt x="4360" y="4018"/>
                  </a:lnTo>
                  <a:lnTo>
                    <a:pt x="4480" y="4158"/>
                  </a:lnTo>
                  <a:lnTo>
                    <a:pt x="4601" y="4299"/>
                  </a:lnTo>
                  <a:lnTo>
                    <a:pt x="4681" y="4480"/>
                  </a:lnTo>
                  <a:lnTo>
                    <a:pt x="4741" y="4660"/>
                  </a:lnTo>
                  <a:lnTo>
                    <a:pt x="4802" y="4861"/>
                  </a:lnTo>
                  <a:lnTo>
                    <a:pt x="4822" y="5062"/>
                  </a:lnTo>
                  <a:lnTo>
                    <a:pt x="4822" y="5263"/>
                  </a:lnTo>
                  <a:lnTo>
                    <a:pt x="4802" y="5444"/>
                  </a:lnTo>
                  <a:lnTo>
                    <a:pt x="4741" y="5645"/>
                  </a:lnTo>
                  <a:lnTo>
                    <a:pt x="4681" y="5825"/>
                  </a:lnTo>
                  <a:lnTo>
                    <a:pt x="4601" y="6006"/>
                  </a:lnTo>
                  <a:lnTo>
                    <a:pt x="4500" y="6187"/>
                  </a:lnTo>
                  <a:lnTo>
                    <a:pt x="4380" y="6348"/>
                  </a:lnTo>
                  <a:lnTo>
                    <a:pt x="4219" y="6508"/>
                  </a:lnTo>
                  <a:lnTo>
                    <a:pt x="4078" y="6649"/>
                  </a:lnTo>
                  <a:lnTo>
                    <a:pt x="3898" y="6790"/>
                  </a:lnTo>
                  <a:lnTo>
                    <a:pt x="3737" y="6890"/>
                  </a:lnTo>
                  <a:lnTo>
                    <a:pt x="3536" y="6970"/>
                  </a:lnTo>
                  <a:lnTo>
                    <a:pt x="3355" y="7051"/>
                  </a:lnTo>
                  <a:lnTo>
                    <a:pt x="3175" y="7091"/>
                  </a:lnTo>
                  <a:lnTo>
                    <a:pt x="2974" y="7111"/>
                  </a:lnTo>
                  <a:lnTo>
                    <a:pt x="2793" y="7131"/>
                  </a:lnTo>
                  <a:lnTo>
                    <a:pt x="2612" y="7111"/>
                  </a:lnTo>
                  <a:lnTo>
                    <a:pt x="2431" y="7071"/>
                  </a:lnTo>
                  <a:lnTo>
                    <a:pt x="2251" y="7031"/>
                  </a:lnTo>
                  <a:lnTo>
                    <a:pt x="2090" y="6950"/>
                  </a:lnTo>
                  <a:lnTo>
                    <a:pt x="1909" y="6870"/>
                  </a:lnTo>
                  <a:lnTo>
                    <a:pt x="1748" y="6770"/>
                  </a:lnTo>
                  <a:lnTo>
                    <a:pt x="1608" y="6669"/>
                  </a:lnTo>
                  <a:lnTo>
                    <a:pt x="1467" y="6529"/>
                  </a:lnTo>
                  <a:lnTo>
                    <a:pt x="1327" y="6408"/>
                  </a:lnTo>
                  <a:lnTo>
                    <a:pt x="1206" y="6247"/>
                  </a:lnTo>
                  <a:lnTo>
                    <a:pt x="1085" y="6087"/>
                  </a:lnTo>
                  <a:lnTo>
                    <a:pt x="985" y="5926"/>
                  </a:lnTo>
                  <a:lnTo>
                    <a:pt x="885" y="5765"/>
                  </a:lnTo>
                  <a:lnTo>
                    <a:pt x="804" y="5564"/>
                  </a:lnTo>
                  <a:lnTo>
                    <a:pt x="744" y="5384"/>
                  </a:lnTo>
                  <a:lnTo>
                    <a:pt x="704" y="5183"/>
                  </a:lnTo>
                  <a:lnTo>
                    <a:pt x="664" y="5002"/>
                  </a:lnTo>
                  <a:lnTo>
                    <a:pt x="664" y="4821"/>
                  </a:lnTo>
                  <a:lnTo>
                    <a:pt x="644" y="4640"/>
                  </a:lnTo>
                  <a:lnTo>
                    <a:pt x="664" y="4439"/>
                  </a:lnTo>
                  <a:lnTo>
                    <a:pt x="704" y="4058"/>
                  </a:lnTo>
                  <a:lnTo>
                    <a:pt x="804" y="3676"/>
                  </a:lnTo>
                  <a:lnTo>
                    <a:pt x="965" y="3294"/>
                  </a:lnTo>
                  <a:lnTo>
                    <a:pt x="1146" y="2933"/>
                  </a:lnTo>
                  <a:lnTo>
                    <a:pt x="1387" y="2591"/>
                  </a:lnTo>
                  <a:lnTo>
                    <a:pt x="1648" y="2270"/>
                  </a:lnTo>
                  <a:lnTo>
                    <a:pt x="1909" y="2009"/>
                  </a:lnTo>
                  <a:lnTo>
                    <a:pt x="2210" y="1748"/>
                  </a:lnTo>
                  <a:lnTo>
                    <a:pt x="2512" y="1527"/>
                  </a:lnTo>
                  <a:lnTo>
                    <a:pt x="2873" y="1306"/>
                  </a:lnTo>
                  <a:lnTo>
                    <a:pt x="3235" y="1105"/>
                  </a:lnTo>
                  <a:lnTo>
                    <a:pt x="3637" y="944"/>
                  </a:lnTo>
                  <a:lnTo>
                    <a:pt x="4058" y="784"/>
                  </a:lnTo>
                  <a:lnTo>
                    <a:pt x="4500" y="623"/>
                  </a:lnTo>
                  <a:lnTo>
                    <a:pt x="4561" y="603"/>
                  </a:lnTo>
                  <a:lnTo>
                    <a:pt x="4621" y="583"/>
                  </a:lnTo>
                  <a:lnTo>
                    <a:pt x="4661" y="522"/>
                  </a:lnTo>
                  <a:lnTo>
                    <a:pt x="4701" y="482"/>
                  </a:lnTo>
                  <a:lnTo>
                    <a:pt x="4721" y="422"/>
                  </a:lnTo>
                  <a:lnTo>
                    <a:pt x="4721" y="362"/>
                  </a:lnTo>
                  <a:lnTo>
                    <a:pt x="4741" y="301"/>
                  </a:lnTo>
                  <a:lnTo>
                    <a:pt x="4721" y="221"/>
                  </a:lnTo>
                  <a:lnTo>
                    <a:pt x="4701" y="161"/>
                  </a:lnTo>
                  <a:lnTo>
                    <a:pt x="4661" y="121"/>
                  </a:lnTo>
                  <a:lnTo>
                    <a:pt x="4621" y="60"/>
                  </a:lnTo>
                  <a:lnTo>
                    <a:pt x="4561" y="4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4835450" y="983350"/>
              <a:ext cx="223975" cy="275225"/>
            </a:xfrm>
            <a:custGeom>
              <a:avLst/>
              <a:gdLst/>
              <a:ahLst/>
              <a:cxnLst/>
              <a:rect l="l" t="t" r="r" b="b"/>
              <a:pathLst>
                <a:path w="8959" h="11009" extrusionOk="0">
                  <a:moveTo>
                    <a:pt x="7955" y="0"/>
                  </a:moveTo>
                  <a:lnTo>
                    <a:pt x="7894" y="21"/>
                  </a:lnTo>
                  <a:lnTo>
                    <a:pt x="7834" y="41"/>
                  </a:lnTo>
                  <a:lnTo>
                    <a:pt x="7774" y="61"/>
                  </a:lnTo>
                  <a:lnTo>
                    <a:pt x="7714" y="121"/>
                  </a:lnTo>
                  <a:lnTo>
                    <a:pt x="7673" y="161"/>
                  </a:lnTo>
                  <a:lnTo>
                    <a:pt x="7653" y="221"/>
                  </a:lnTo>
                  <a:lnTo>
                    <a:pt x="7633" y="282"/>
                  </a:lnTo>
                  <a:lnTo>
                    <a:pt x="7633" y="342"/>
                  </a:lnTo>
                  <a:lnTo>
                    <a:pt x="7633" y="402"/>
                  </a:lnTo>
                  <a:lnTo>
                    <a:pt x="7653" y="462"/>
                  </a:lnTo>
                  <a:lnTo>
                    <a:pt x="7693" y="523"/>
                  </a:lnTo>
                  <a:lnTo>
                    <a:pt x="7874" y="824"/>
                  </a:lnTo>
                  <a:lnTo>
                    <a:pt x="8035" y="1145"/>
                  </a:lnTo>
                  <a:lnTo>
                    <a:pt x="8135" y="1467"/>
                  </a:lnTo>
                  <a:lnTo>
                    <a:pt x="8236" y="1828"/>
                  </a:lnTo>
                  <a:lnTo>
                    <a:pt x="8276" y="2170"/>
                  </a:lnTo>
                  <a:lnTo>
                    <a:pt x="8296" y="2531"/>
                  </a:lnTo>
                  <a:lnTo>
                    <a:pt x="8296" y="2893"/>
                  </a:lnTo>
                  <a:lnTo>
                    <a:pt x="8236" y="3234"/>
                  </a:lnTo>
                  <a:lnTo>
                    <a:pt x="8176" y="3596"/>
                  </a:lnTo>
                  <a:lnTo>
                    <a:pt x="8055" y="3938"/>
                  </a:lnTo>
                  <a:lnTo>
                    <a:pt x="7934" y="4259"/>
                  </a:lnTo>
                  <a:lnTo>
                    <a:pt x="7754" y="4580"/>
                  </a:lnTo>
                  <a:lnTo>
                    <a:pt x="7573" y="4882"/>
                  </a:lnTo>
                  <a:lnTo>
                    <a:pt x="7352" y="5143"/>
                  </a:lnTo>
                  <a:lnTo>
                    <a:pt x="7111" y="5404"/>
                  </a:lnTo>
                  <a:lnTo>
                    <a:pt x="6830" y="5625"/>
                  </a:lnTo>
                  <a:lnTo>
                    <a:pt x="6528" y="5826"/>
                  </a:lnTo>
                  <a:lnTo>
                    <a:pt x="6227" y="5986"/>
                  </a:lnTo>
                  <a:lnTo>
                    <a:pt x="5906" y="6127"/>
                  </a:lnTo>
                  <a:lnTo>
                    <a:pt x="5564" y="6268"/>
                  </a:lnTo>
                  <a:lnTo>
                    <a:pt x="5223" y="6368"/>
                  </a:lnTo>
                  <a:lnTo>
                    <a:pt x="4881" y="6489"/>
                  </a:lnTo>
                  <a:lnTo>
                    <a:pt x="4178" y="6669"/>
                  </a:lnTo>
                  <a:lnTo>
                    <a:pt x="3455" y="6870"/>
                  </a:lnTo>
                  <a:lnTo>
                    <a:pt x="3093" y="6971"/>
                  </a:lnTo>
                  <a:lnTo>
                    <a:pt x="2732" y="7111"/>
                  </a:lnTo>
                  <a:lnTo>
                    <a:pt x="2370" y="7252"/>
                  </a:lnTo>
                  <a:lnTo>
                    <a:pt x="2009" y="7433"/>
                  </a:lnTo>
                  <a:lnTo>
                    <a:pt x="1647" y="7614"/>
                  </a:lnTo>
                  <a:lnTo>
                    <a:pt x="1326" y="7855"/>
                  </a:lnTo>
                  <a:lnTo>
                    <a:pt x="1145" y="7995"/>
                  </a:lnTo>
                  <a:lnTo>
                    <a:pt x="964" y="8136"/>
                  </a:lnTo>
                  <a:lnTo>
                    <a:pt x="824" y="8296"/>
                  </a:lnTo>
                  <a:lnTo>
                    <a:pt x="663" y="8477"/>
                  </a:lnTo>
                  <a:lnTo>
                    <a:pt x="542" y="8658"/>
                  </a:lnTo>
                  <a:lnTo>
                    <a:pt x="422" y="8819"/>
                  </a:lnTo>
                  <a:lnTo>
                    <a:pt x="321" y="9020"/>
                  </a:lnTo>
                  <a:lnTo>
                    <a:pt x="221" y="9200"/>
                  </a:lnTo>
                  <a:lnTo>
                    <a:pt x="161" y="9381"/>
                  </a:lnTo>
                  <a:lnTo>
                    <a:pt x="80" y="9582"/>
                  </a:lnTo>
                  <a:lnTo>
                    <a:pt x="40" y="9783"/>
                  </a:lnTo>
                  <a:lnTo>
                    <a:pt x="20" y="9984"/>
                  </a:lnTo>
                  <a:lnTo>
                    <a:pt x="0" y="10165"/>
                  </a:lnTo>
                  <a:lnTo>
                    <a:pt x="0" y="10365"/>
                  </a:lnTo>
                  <a:lnTo>
                    <a:pt x="20" y="10566"/>
                  </a:lnTo>
                  <a:lnTo>
                    <a:pt x="40" y="10747"/>
                  </a:lnTo>
                  <a:lnTo>
                    <a:pt x="80" y="10868"/>
                  </a:lnTo>
                  <a:lnTo>
                    <a:pt x="161" y="10948"/>
                  </a:lnTo>
                  <a:lnTo>
                    <a:pt x="261" y="10988"/>
                  </a:lnTo>
                  <a:lnTo>
                    <a:pt x="362" y="11008"/>
                  </a:lnTo>
                  <a:lnTo>
                    <a:pt x="422" y="11008"/>
                  </a:lnTo>
                  <a:lnTo>
                    <a:pt x="502" y="10988"/>
                  </a:lnTo>
                  <a:lnTo>
                    <a:pt x="542" y="10948"/>
                  </a:lnTo>
                  <a:lnTo>
                    <a:pt x="603" y="10908"/>
                  </a:lnTo>
                  <a:lnTo>
                    <a:pt x="643" y="10868"/>
                  </a:lnTo>
                  <a:lnTo>
                    <a:pt x="663" y="10807"/>
                  </a:lnTo>
                  <a:lnTo>
                    <a:pt x="683" y="10747"/>
                  </a:lnTo>
                  <a:lnTo>
                    <a:pt x="683" y="10687"/>
                  </a:lnTo>
                  <a:lnTo>
                    <a:pt x="683" y="10627"/>
                  </a:lnTo>
                  <a:lnTo>
                    <a:pt x="663" y="10446"/>
                  </a:lnTo>
                  <a:lnTo>
                    <a:pt x="643" y="10285"/>
                  </a:lnTo>
                  <a:lnTo>
                    <a:pt x="643" y="10124"/>
                  </a:lnTo>
                  <a:lnTo>
                    <a:pt x="663" y="9964"/>
                  </a:lnTo>
                  <a:lnTo>
                    <a:pt x="703" y="9803"/>
                  </a:lnTo>
                  <a:lnTo>
                    <a:pt x="743" y="9642"/>
                  </a:lnTo>
                  <a:lnTo>
                    <a:pt x="884" y="9341"/>
                  </a:lnTo>
                  <a:lnTo>
                    <a:pt x="1045" y="9060"/>
                  </a:lnTo>
                  <a:lnTo>
                    <a:pt x="1245" y="8799"/>
                  </a:lnTo>
                  <a:lnTo>
                    <a:pt x="1466" y="8578"/>
                  </a:lnTo>
                  <a:lnTo>
                    <a:pt x="1707" y="8377"/>
                  </a:lnTo>
                  <a:lnTo>
                    <a:pt x="2009" y="8176"/>
                  </a:lnTo>
                  <a:lnTo>
                    <a:pt x="2330" y="7995"/>
                  </a:lnTo>
                  <a:lnTo>
                    <a:pt x="2652" y="7834"/>
                  </a:lnTo>
                  <a:lnTo>
                    <a:pt x="2993" y="7714"/>
                  </a:lnTo>
                  <a:lnTo>
                    <a:pt x="3334" y="7593"/>
                  </a:lnTo>
                  <a:lnTo>
                    <a:pt x="3676" y="7493"/>
                  </a:lnTo>
                  <a:lnTo>
                    <a:pt x="4339" y="7292"/>
                  </a:lnTo>
                  <a:lnTo>
                    <a:pt x="5082" y="7091"/>
                  </a:lnTo>
                  <a:lnTo>
                    <a:pt x="5464" y="6991"/>
                  </a:lnTo>
                  <a:lnTo>
                    <a:pt x="5825" y="6850"/>
                  </a:lnTo>
                  <a:lnTo>
                    <a:pt x="6187" y="6710"/>
                  </a:lnTo>
                  <a:lnTo>
                    <a:pt x="6528" y="6549"/>
                  </a:lnTo>
                  <a:lnTo>
                    <a:pt x="6870" y="6368"/>
                  </a:lnTo>
                  <a:lnTo>
                    <a:pt x="7211" y="6147"/>
                  </a:lnTo>
                  <a:lnTo>
                    <a:pt x="7533" y="5886"/>
                  </a:lnTo>
                  <a:lnTo>
                    <a:pt x="7834" y="5585"/>
                  </a:lnTo>
                  <a:lnTo>
                    <a:pt x="8095" y="5263"/>
                  </a:lnTo>
                  <a:lnTo>
                    <a:pt x="8336" y="4922"/>
                  </a:lnTo>
                  <a:lnTo>
                    <a:pt x="8517" y="4540"/>
                  </a:lnTo>
                  <a:lnTo>
                    <a:pt x="8678" y="4159"/>
                  </a:lnTo>
                  <a:lnTo>
                    <a:pt x="8798" y="3757"/>
                  </a:lnTo>
                  <a:lnTo>
                    <a:pt x="8899" y="3355"/>
                  </a:lnTo>
                  <a:lnTo>
                    <a:pt x="8939" y="2933"/>
                  </a:lnTo>
                  <a:lnTo>
                    <a:pt x="8959" y="2511"/>
                  </a:lnTo>
                  <a:lnTo>
                    <a:pt x="8939" y="2090"/>
                  </a:lnTo>
                  <a:lnTo>
                    <a:pt x="8879" y="1688"/>
                  </a:lnTo>
                  <a:lnTo>
                    <a:pt x="8778" y="1286"/>
                  </a:lnTo>
                  <a:lnTo>
                    <a:pt x="8638" y="884"/>
                  </a:lnTo>
                  <a:lnTo>
                    <a:pt x="8437" y="503"/>
                  </a:lnTo>
                  <a:lnTo>
                    <a:pt x="8216" y="141"/>
                  </a:lnTo>
                  <a:lnTo>
                    <a:pt x="8176" y="101"/>
                  </a:lnTo>
                  <a:lnTo>
                    <a:pt x="8135" y="61"/>
                  </a:lnTo>
                  <a:lnTo>
                    <a:pt x="8075" y="41"/>
                  </a:lnTo>
                  <a:lnTo>
                    <a:pt x="8015" y="21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323;p37">
            <a:extLst>
              <a:ext uri="{FF2B5EF4-FFF2-40B4-BE49-F238E27FC236}">
                <a16:creationId xmlns:a16="http://schemas.microsoft.com/office/drawing/2014/main" id="{2A6E0F60-22A0-26CD-0DB0-1BC0478F4D9B}"/>
              </a:ext>
            </a:extLst>
          </p:cNvPr>
          <p:cNvGrpSpPr/>
          <p:nvPr/>
        </p:nvGrpSpPr>
        <p:grpSpPr>
          <a:xfrm>
            <a:off x="842807" y="160146"/>
            <a:ext cx="969437" cy="969860"/>
            <a:chOff x="769800" y="2509975"/>
            <a:chExt cx="1145500" cy="1146000"/>
          </a:xfrm>
        </p:grpSpPr>
        <p:sp>
          <p:nvSpPr>
            <p:cNvPr id="3" name="Google Shape;2324;p37">
              <a:extLst>
                <a:ext uri="{FF2B5EF4-FFF2-40B4-BE49-F238E27FC236}">
                  <a16:creationId xmlns:a16="http://schemas.microsoft.com/office/drawing/2014/main" id="{1FC4BF6A-4BE8-1238-D005-94FEF5305C23}"/>
                </a:ext>
              </a:extLst>
            </p:cNvPr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325;p37">
              <a:extLst>
                <a:ext uri="{FF2B5EF4-FFF2-40B4-BE49-F238E27FC236}">
                  <a16:creationId xmlns:a16="http://schemas.microsoft.com/office/drawing/2014/main" id="{5F033F57-B20C-4100-0427-EE923212E466}"/>
                </a:ext>
              </a:extLst>
            </p:cNvPr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326;p37">
              <a:extLst>
                <a:ext uri="{FF2B5EF4-FFF2-40B4-BE49-F238E27FC236}">
                  <a16:creationId xmlns:a16="http://schemas.microsoft.com/office/drawing/2014/main" id="{23864757-4A27-95AD-8900-52C8564860AC}"/>
                </a:ext>
              </a:extLst>
            </p:cNvPr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27;p37">
              <a:extLst>
                <a:ext uri="{FF2B5EF4-FFF2-40B4-BE49-F238E27FC236}">
                  <a16:creationId xmlns:a16="http://schemas.microsoft.com/office/drawing/2014/main" id="{4977A215-3968-7850-3449-D4896C54DA84}"/>
                </a:ext>
              </a:extLst>
            </p:cNvPr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28;p37">
              <a:extLst>
                <a:ext uri="{FF2B5EF4-FFF2-40B4-BE49-F238E27FC236}">
                  <a16:creationId xmlns:a16="http://schemas.microsoft.com/office/drawing/2014/main" id="{9246326A-AD8E-1CE2-43ED-90A2C3755F39}"/>
                </a:ext>
              </a:extLst>
            </p:cNvPr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29;p37">
              <a:extLst>
                <a:ext uri="{FF2B5EF4-FFF2-40B4-BE49-F238E27FC236}">
                  <a16:creationId xmlns:a16="http://schemas.microsoft.com/office/drawing/2014/main" id="{001AF528-231E-BFEF-52C1-0C18EF595C89}"/>
                </a:ext>
              </a:extLst>
            </p:cNvPr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30;p37">
              <a:extLst>
                <a:ext uri="{FF2B5EF4-FFF2-40B4-BE49-F238E27FC236}">
                  <a16:creationId xmlns:a16="http://schemas.microsoft.com/office/drawing/2014/main" id="{C7601034-B5F7-08D8-39D6-9EBD10D6B530}"/>
                </a:ext>
              </a:extLst>
            </p:cNvPr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31;p37">
              <a:extLst>
                <a:ext uri="{FF2B5EF4-FFF2-40B4-BE49-F238E27FC236}">
                  <a16:creationId xmlns:a16="http://schemas.microsoft.com/office/drawing/2014/main" id="{DB0323CA-FC0C-BFFD-DDB1-DA68D51B04C5}"/>
                </a:ext>
              </a:extLst>
            </p:cNvPr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32;p37">
              <a:extLst>
                <a:ext uri="{FF2B5EF4-FFF2-40B4-BE49-F238E27FC236}">
                  <a16:creationId xmlns:a16="http://schemas.microsoft.com/office/drawing/2014/main" id="{59047AB8-9CFA-9B6A-BB6E-11C7B9710300}"/>
                </a:ext>
              </a:extLst>
            </p:cNvPr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33;p37">
              <a:extLst>
                <a:ext uri="{FF2B5EF4-FFF2-40B4-BE49-F238E27FC236}">
                  <a16:creationId xmlns:a16="http://schemas.microsoft.com/office/drawing/2014/main" id="{A8970E04-6BCE-9C84-FF98-DB4CCD7A8B42}"/>
                </a:ext>
              </a:extLst>
            </p:cNvPr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34;p37">
              <a:extLst>
                <a:ext uri="{FF2B5EF4-FFF2-40B4-BE49-F238E27FC236}">
                  <a16:creationId xmlns:a16="http://schemas.microsoft.com/office/drawing/2014/main" id="{26CD9DDA-A608-8603-4122-C564D6D2B12D}"/>
                </a:ext>
              </a:extLst>
            </p:cNvPr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35;p37">
              <a:extLst>
                <a:ext uri="{FF2B5EF4-FFF2-40B4-BE49-F238E27FC236}">
                  <a16:creationId xmlns:a16="http://schemas.microsoft.com/office/drawing/2014/main" id="{34BB5DF6-F398-04E1-E969-880C341A806B}"/>
                </a:ext>
              </a:extLst>
            </p:cNvPr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6;p37">
              <a:extLst>
                <a:ext uri="{FF2B5EF4-FFF2-40B4-BE49-F238E27FC236}">
                  <a16:creationId xmlns:a16="http://schemas.microsoft.com/office/drawing/2014/main" id="{E7487EDA-8877-94EA-DF5D-AE7B3369EE6B}"/>
                </a:ext>
              </a:extLst>
            </p:cNvPr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7;p37">
              <a:extLst>
                <a:ext uri="{FF2B5EF4-FFF2-40B4-BE49-F238E27FC236}">
                  <a16:creationId xmlns:a16="http://schemas.microsoft.com/office/drawing/2014/main" id="{48E15812-03EC-75C2-F51D-9B1E0EEBDAD6}"/>
                </a:ext>
              </a:extLst>
            </p:cNvPr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8;p37">
              <a:extLst>
                <a:ext uri="{FF2B5EF4-FFF2-40B4-BE49-F238E27FC236}">
                  <a16:creationId xmlns:a16="http://schemas.microsoft.com/office/drawing/2014/main" id="{FDBBF4E3-4E3D-ACB9-17AE-9B1C415AC969}"/>
                </a:ext>
              </a:extLst>
            </p:cNvPr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9;p37">
              <a:extLst>
                <a:ext uri="{FF2B5EF4-FFF2-40B4-BE49-F238E27FC236}">
                  <a16:creationId xmlns:a16="http://schemas.microsoft.com/office/drawing/2014/main" id="{DCA312C9-B318-3B7D-3DDD-E0E936A54413}"/>
                </a:ext>
              </a:extLst>
            </p:cNvPr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40;p37">
              <a:extLst>
                <a:ext uri="{FF2B5EF4-FFF2-40B4-BE49-F238E27FC236}">
                  <a16:creationId xmlns:a16="http://schemas.microsoft.com/office/drawing/2014/main" id="{04CA83F4-AB1A-D2BB-5604-63BD69E98D02}"/>
                </a:ext>
              </a:extLst>
            </p:cNvPr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471;p38">
            <a:extLst>
              <a:ext uri="{FF2B5EF4-FFF2-40B4-BE49-F238E27FC236}">
                <a16:creationId xmlns:a16="http://schemas.microsoft.com/office/drawing/2014/main" id="{B0378ABF-2C5A-10A5-AEE6-D8FE27D4E117}"/>
              </a:ext>
            </a:extLst>
          </p:cNvPr>
          <p:cNvGrpSpPr/>
          <p:nvPr/>
        </p:nvGrpSpPr>
        <p:grpSpPr>
          <a:xfrm>
            <a:off x="8037985" y="3292422"/>
            <a:ext cx="1027975" cy="1851078"/>
            <a:chOff x="8046725" y="2806125"/>
            <a:chExt cx="1027975" cy="1851078"/>
          </a:xfrm>
        </p:grpSpPr>
        <p:sp>
          <p:nvSpPr>
            <p:cNvPr id="21" name="Google Shape;2472;p38">
              <a:extLst>
                <a:ext uri="{FF2B5EF4-FFF2-40B4-BE49-F238E27FC236}">
                  <a16:creationId xmlns:a16="http://schemas.microsoft.com/office/drawing/2014/main" id="{9052A665-87A6-17E6-B5BD-EF4AA37BE52F}"/>
                </a:ext>
              </a:extLst>
            </p:cNvPr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473;p38">
              <a:extLst>
                <a:ext uri="{FF2B5EF4-FFF2-40B4-BE49-F238E27FC236}">
                  <a16:creationId xmlns:a16="http://schemas.microsoft.com/office/drawing/2014/main" id="{56909212-B9AD-643C-6BBD-004CADBBDDB4}"/>
                </a:ext>
              </a:extLst>
            </p:cNvPr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3" name="Google Shape;2474;p38">
                <a:extLst>
                  <a:ext uri="{FF2B5EF4-FFF2-40B4-BE49-F238E27FC236}">
                    <a16:creationId xmlns:a16="http://schemas.microsoft.com/office/drawing/2014/main" id="{A501C4C8-2BCA-43C5-765C-45B26AE97C86}"/>
                  </a:ext>
                </a:extLst>
              </p:cNvPr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75;p38">
                <a:extLst>
                  <a:ext uri="{FF2B5EF4-FFF2-40B4-BE49-F238E27FC236}">
                    <a16:creationId xmlns:a16="http://schemas.microsoft.com/office/drawing/2014/main" id="{F593BC29-0BF1-F073-9538-3E56CD5F22FC}"/>
                  </a:ext>
                </a:extLst>
              </p:cNvPr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476;p38">
                <a:extLst>
                  <a:ext uri="{FF2B5EF4-FFF2-40B4-BE49-F238E27FC236}">
                    <a16:creationId xmlns:a16="http://schemas.microsoft.com/office/drawing/2014/main" id="{0EA663C2-1E55-D925-0A96-F04E902D5983}"/>
                  </a:ext>
                </a:extLst>
              </p:cNvPr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477;p38">
                <a:extLst>
                  <a:ext uri="{FF2B5EF4-FFF2-40B4-BE49-F238E27FC236}">
                    <a16:creationId xmlns:a16="http://schemas.microsoft.com/office/drawing/2014/main" id="{C6749EC0-6B67-6EC8-D63B-5E5D2FB94708}"/>
                  </a:ext>
                </a:extLst>
              </p:cNvPr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478;p38">
                <a:extLst>
                  <a:ext uri="{FF2B5EF4-FFF2-40B4-BE49-F238E27FC236}">
                    <a16:creationId xmlns:a16="http://schemas.microsoft.com/office/drawing/2014/main" id="{B6478785-8EF7-4CEF-D15B-9A9CF901F286}"/>
                  </a:ext>
                </a:extLst>
              </p:cNvPr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479;p38">
                <a:extLst>
                  <a:ext uri="{FF2B5EF4-FFF2-40B4-BE49-F238E27FC236}">
                    <a16:creationId xmlns:a16="http://schemas.microsoft.com/office/drawing/2014/main" id="{216DAAA5-B7EC-A8B9-87CA-DBD258AA9198}"/>
                  </a:ext>
                </a:extLst>
              </p:cNvPr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80;p38">
                <a:extLst>
                  <a:ext uri="{FF2B5EF4-FFF2-40B4-BE49-F238E27FC236}">
                    <a16:creationId xmlns:a16="http://schemas.microsoft.com/office/drawing/2014/main" id="{115DBB31-5521-0B3B-3330-55307FA34BD8}"/>
                  </a:ext>
                </a:extLst>
              </p:cNvPr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81;p38">
                <a:extLst>
                  <a:ext uri="{FF2B5EF4-FFF2-40B4-BE49-F238E27FC236}">
                    <a16:creationId xmlns:a16="http://schemas.microsoft.com/office/drawing/2014/main" id="{6B4C7277-6C0F-3F8C-59DB-5241DC02E848}"/>
                  </a:ext>
                </a:extLst>
              </p:cNvPr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82;p38">
                <a:extLst>
                  <a:ext uri="{FF2B5EF4-FFF2-40B4-BE49-F238E27FC236}">
                    <a16:creationId xmlns:a16="http://schemas.microsoft.com/office/drawing/2014/main" id="{D2E2661C-30EE-D8B0-0767-FFAE75C09624}"/>
                  </a:ext>
                </a:extLst>
              </p:cNvPr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2483;p38">
                <a:extLst>
                  <a:ext uri="{FF2B5EF4-FFF2-40B4-BE49-F238E27FC236}">
                    <a16:creationId xmlns:a16="http://schemas.microsoft.com/office/drawing/2014/main" id="{ADD595CE-A468-99BC-2229-9C3B1819E0C9}"/>
                  </a:ext>
                </a:extLst>
              </p:cNvPr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2484;p38">
                <a:extLst>
                  <a:ext uri="{FF2B5EF4-FFF2-40B4-BE49-F238E27FC236}">
                    <a16:creationId xmlns:a16="http://schemas.microsoft.com/office/drawing/2014/main" id="{EFBBD316-DC65-C37F-0736-B52DC9417FE2}"/>
                  </a:ext>
                </a:extLst>
              </p:cNvPr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2485;p38">
                <a:extLst>
                  <a:ext uri="{FF2B5EF4-FFF2-40B4-BE49-F238E27FC236}">
                    <a16:creationId xmlns:a16="http://schemas.microsoft.com/office/drawing/2014/main" id="{EE0582AE-7864-CE9D-4E54-55CFFC94E584}"/>
                  </a:ext>
                </a:extLst>
              </p:cNvPr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BD08730-4254-86F4-F8ED-58524EEF9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533400"/>
            <a:ext cx="3688080" cy="40919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5EDC8E1-259A-5481-2A22-6CD64839C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931" y="525780"/>
            <a:ext cx="3691129" cy="41071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4A81577-6E49-B273-7A38-387917543620}"/>
              </a:ext>
            </a:extLst>
          </p:cNvPr>
          <p:cNvSpPr/>
          <p:nvPr/>
        </p:nvSpPr>
        <p:spPr>
          <a:xfrm>
            <a:off x="2030058" y="975489"/>
            <a:ext cx="5532503" cy="280936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1499E01-27DA-897C-7F4E-8E50CFB8CCD1}"/>
              </a:ext>
            </a:extLst>
          </p:cNvPr>
          <p:cNvSpPr/>
          <p:nvPr/>
        </p:nvSpPr>
        <p:spPr>
          <a:xfrm>
            <a:off x="2311999" y="1181100"/>
            <a:ext cx="4698402" cy="235229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766F055C-4D8C-CA8A-7D76-BDBD06EF8F8C}"/>
              </a:ext>
            </a:extLst>
          </p:cNvPr>
          <p:cNvSpPr/>
          <p:nvPr/>
        </p:nvSpPr>
        <p:spPr>
          <a:xfrm>
            <a:off x="2350099" y="1165860"/>
            <a:ext cx="4698402" cy="235229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14" name="Rectangle 9">
            <a:extLst>
              <a:ext uri="{FF2B5EF4-FFF2-40B4-BE49-F238E27FC236}">
                <a16:creationId xmlns:a16="http://schemas.microsoft.com/office/drawing/2014/main" id="{A9ABFADD-AEF3-A457-0F36-558DDD3EFC0B}"/>
              </a:ext>
            </a:extLst>
          </p:cNvPr>
          <p:cNvSpPr/>
          <p:nvPr/>
        </p:nvSpPr>
        <p:spPr>
          <a:xfrm>
            <a:off x="2052918" y="975489"/>
            <a:ext cx="5532503" cy="280936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4" descr="animated transparent book gif - Clip Art Library">
            <a:extLst>
              <a:ext uri="{FF2B5EF4-FFF2-40B4-BE49-F238E27FC236}">
                <a16:creationId xmlns:a16="http://schemas.microsoft.com/office/drawing/2014/main" id="{16678B35-4250-B1F7-6969-3AAFF85CF1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4" y="1705292"/>
            <a:ext cx="2564498" cy="12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4;p17">
            <a:extLst>
              <a:ext uri="{FF2B5EF4-FFF2-40B4-BE49-F238E27FC236}">
                <a16:creationId xmlns:a16="http://schemas.microsoft.com/office/drawing/2014/main" id="{0392154A-D27A-E757-B4B4-35B4678E0314}"/>
              </a:ext>
            </a:extLst>
          </p:cNvPr>
          <p:cNvSpPr txBox="1">
            <a:spLocks/>
          </p:cNvSpPr>
          <p:nvPr/>
        </p:nvSpPr>
        <p:spPr>
          <a:xfrm>
            <a:off x="2658533" y="1292959"/>
            <a:ext cx="4039447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hewy"/>
              <a:buNone/>
              <a:defRPr sz="2000" b="0" i="0" u="none" strike="noStrike" cap="non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masis MT Pro Medium" panose="02040604050005020304" pitchFamily="18" charset="0"/>
              </a:rPr>
              <a:t>Book Open</a:t>
            </a:r>
          </a:p>
        </p:txBody>
      </p:sp>
      <p:sp>
        <p:nvSpPr>
          <p:cNvPr id="12" name="Google Shape;185;p17">
            <a:extLst>
              <a:ext uri="{FF2B5EF4-FFF2-40B4-BE49-F238E27FC236}">
                <a16:creationId xmlns:a16="http://schemas.microsoft.com/office/drawing/2014/main" id="{95F6854C-E4C8-DC72-15A8-B886247287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38966" y="3123726"/>
            <a:ext cx="2924849" cy="408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434343"/>
                </a:solidFill>
              </a:rPr>
              <a:t>  pages</a:t>
            </a:r>
            <a:r>
              <a:rPr lang="en-US" sz="2000" b="1" dirty="0">
                <a:solidFill>
                  <a:schemeClr val="bg1"/>
                </a:solidFill>
              </a:rPr>
              <a:t>.(26- 27)     </a:t>
            </a:r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6FED1F9-D615-91F3-2F4A-490F7779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43" y="204109"/>
            <a:ext cx="4213878" cy="2798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oogle Shape;3061;p46">
            <a:extLst>
              <a:ext uri="{FF2B5EF4-FFF2-40B4-BE49-F238E27FC236}">
                <a16:creationId xmlns:a16="http://schemas.microsoft.com/office/drawing/2014/main" id="{DD8F8B3F-7A79-542D-48EA-9BDAE90A5B4C}"/>
              </a:ext>
            </a:extLst>
          </p:cNvPr>
          <p:cNvGrpSpPr/>
          <p:nvPr/>
        </p:nvGrpSpPr>
        <p:grpSpPr>
          <a:xfrm>
            <a:off x="6507480" y="0"/>
            <a:ext cx="1938797" cy="3932239"/>
            <a:chOff x="5982628" y="902911"/>
            <a:chExt cx="2120749" cy="4204713"/>
          </a:xfrm>
        </p:grpSpPr>
        <p:sp>
          <p:nvSpPr>
            <p:cNvPr id="6" name="Google Shape;3062;p46">
              <a:extLst>
                <a:ext uri="{FF2B5EF4-FFF2-40B4-BE49-F238E27FC236}">
                  <a16:creationId xmlns:a16="http://schemas.microsoft.com/office/drawing/2014/main" id="{F760D91E-7B98-68A6-C0E2-9781FBB33096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063;p46">
              <a:extLst>
                <a:ext uri="{FF2B5EF4-FFF2-40B4-BE49-F238E27FC236}">
                  <a16:creationId xmlns:a16="http://schemas.microsoft.com/office/drawing/2014/main" id="{53D687FB-4B7B-9128-0034-F463F8CF7828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8" name="Google Shape;3064;p46">
                <a:extLst>
                  <a:ext uri="{FF2B5EF4-FFF2-40B4-BE49-F238E27FC236}">
                    <a16:creationId xmlns:a16="http://schemas.microsoft.com/office/drawing/2014/main" id="{22CEFF0D-ECEF-1D83-3CE8-FE74AF3D5B5C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065;p46">
                <a:extLst>
                  <a:ext uri="{FF2B5EF4-FFF2-40B4-BE49-F238E27FC236}">
                    <a16:creationId xmlns:a16="http://schemas.microsoft.com/office/drawing/2014/main" id="{D53CDA1A-EFC6-2247-32C1-275240E5D707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066;p46">
                <a:extLst>
                  <a:ext uri="{FF2B5EF4-FFF2-40B4-BE49-F238E27FC236}">
                    <a16:creationId xmlns:a16="http://schemas.microsoft.com/office/drawing/2014/main" id="{A448AE89-CB75-59E0-2DF4-856373B4A74D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067;p46">
                <a:extLst>
                  <a:ext uri="{FF2B5EF4-FFF2-40B4-BE49-F238E27FC236}">
                    <a16:creationId xmlns:a16="http://schemas.microsoft.com/office/drawing/2014/main" id="{1155C75D-8066-0361-1D88-F189B8734C4F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68;p46">
                <a:extLst>
                  <a:ext uri="{FF2B5EF4-FFF2-40B4-BE49-F238E27FC236}">
                    <a16:creationId xmlns:a16="http://schemas.microsoft.com/office/drawing/2014/main" id="{70E0B9A0-EAAA-DB18-C638-9DD9E04C64C5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69;p46">
                <a:extLst>
                  <a:ext uri="{FF2B5EF4-FFF2-40B4-BE49-F238E27FC236}">
                    <a16:creationId xmlns:a16="http://schemas.microsoft.com/office/drawing/2014/main" id="{50933383-55E4-85B7-11EA-9C07A9E06CF5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70;p46">
                <a:extLst>
                  <a:ext uri="{FF2B5EF4-FFF2-40B4-BE49-F238E27FC236}">
                    <a16:creationId xmlns:a16="http://schemas.microsoft.com/office/drawing/2014/main" id="{ABB99A92-9E5B-CA81-B466-156D2F393270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71;p46">
                <a:extLst>
                  <a:ext uri="{FF2B5EF4-FFF2-40B4-BE49-F238E27FC236}">
                    <a16:creationId xmlns:a16="http://schemas.microsoft.com/office/drawing/2014/main" id="{1154EDDE-E613-3C23-1088-4172C7EF72F0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72;p46">
                <a:extLst>
                  <a:ext uri="{FF2B5EF4-FFF2-40B4-BE49-F238E27FC236}">
                    <a16:creationId xmlns:a16="http://schemas.microsoft.com/office/drawing/2014/main" id="{566C6203-4CF6-B51C-8AB7-E4B5FA4767DB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73;p46">
                <a:extLst>
                  <a:ext uri="{FF2B5EF4-FFF2-40B4-BE49-F238E27FC236}">
                    <a16:creationId xmlns:a16="http://schemas.microsoft.com/office/drawing/2014/main" id="{A7903CE9-F8A0-2947-8069-73A40C4DBA7C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74;p46">
                <a:extLst>
                  <a:ext uri="{FF2B5EF4-FFF2-40B4-BE49-F238E27FC236}">
                    <a16:creationId xmlns:a16="http://schemas.microsoft.com/office/drawing/2014/main" id="{2B6A39D8-43FF-8F95-088E-68860061A4A1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75;p46">
                <a:extLst>
                  <a:ext uri="{FF2B5EF4-FFF2-40B4-BE49-F238E27FC236}">
                    <a16:creationId xmlns:a16="http://schemas.microsoft.com/office/drawing/2014/main" id="{245B0345-888E-34D3-84B0-5461A0A33070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76;p46">
                <a:extLst>
                  <a:ext uri="{FF2B5EF4-FFF2-40B4-BE49-F238E27FC236}">
                    <a16:creationId xmlns:a16="http://schemas.microsoft.com/office/drawing/2014/main" id="{C0FDBC05-C9D4-83AA-F4F9-276023E74803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77;p46">
                <a:extLst>
                  <a:ext uri="{FF2B5EF4-FFF2-40B4-BE49-F238E27FC236}">
                    <a16:creationId xmlns:a16="http://schemas.microsoft.com/office/drawing/2014/main" id="{63F15E29-7E8E-0137-8859-0C5B3236EC8A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78;p46">
                <a:extLst>
                  <a:ext uri="{FF2B5EF4-FFF2-40B4-BE49-F238E27FC236}">
                    <a16:creationId xmlns:a16="http://schemas.microsoft.com/office/drawing/2014/main" id="{A01FD9EE-D42E-30C0-FB50-1A4985FEAEBB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79;p46">
                <a:extLst>
                  <a:ext uri="{FF2B5EF4-FFF2-40B4-BE49-F238E27FC236}">
                    <a16:creationId xmlns:a16="http://schemas.microsoft.com/office/drawing/2014/main" id="{2DFDFE6C-4347-4ECF-0B2E-D7AA7A18419C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80;p46">
                <a:extLst>
                  <a:ext uri="{FF2B5EF4-FFF2-40B4-BE49-F238E27FC236}">
                    <a16:creationId xmlns:a16="http://schemas.microsoft.com/office/drawing/2014/main" id="{9AA4F6B7-65EA-40E9-1F65-7A4FE5973B44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81;p46">
                <a:extLst>
                  <a:ext uri="{FF2B5EF4-FFF2-40B4-BE49-F238E27FC236}">
                    <a16:creationId xmlns:a16="http://schemas.microsoft.com/office/drawing/2014/main" id="{8A574D99-6CF0-AF5B-6B8C-A9C4543B355E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82;p46">
                <a:extLst>
                  <a:ext uri="{FF2B5EF4-FFF2-40B4-BE49-F238E27FC236}">
                    <a16:creationId xmlns:a16="http://schemas.microsoft.com/office/drawing/2014/main" id="{340D1960-3451-514B-0004-640BD122CAE8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083;p46">
                <a:extLst>
                  <a:ext uri="{FF2B5EF4-FFF2-40B4-BE49-F238E27FC236}">
                    <a16:creationId xmlns:a16="http://schemas.microsoft.com/office/drawing/2014/main" id="{366411FC-C2C4-E2B9-215F-B0617F5DF905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084;p46">
                <a:extLst>
                  <a:ext uri="{FF2B5EF4-FFF2-40B4-BE49-F238E27FC236}">
                    <a16:creationId xmlns:a16="http://schemas.microsoft.com/office/drawing/2014/main" id="{6ECAF31A-B408-1E23-2AB3-E69049A8507F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085;p46">
                <a:extLst>
                  <a:ext uri="{FF2B5EF4-FFF2-40B4-BE49-F238E27FC236}">
                    <a16:creationId xmlns:a16="http://schemas.microsoft.com/office/drawing/2014/main" id="{7A1948F0-07BB-1DC3-0F04-3C829E579FDA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86;p46">
                <a:extLst>
                  <a:ext uri="{FF2B5EF4-FFF2-40B4-BE49-F238E27FC236}">
                    <a16:creationId xmlns:a16="http://schemas.microsoft.com/office/drawing/2014/main" id="{EDBCF25D-194A-46AE-AAD8-353552F28D7D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87;p46">
                <a:extLst>
                  <a:ext uri="{FF2B5EF4-FFF2-40B4-BE49-F238E27FC236}">
                    <a16:creationId xmlns:a16="http://schemas.microsoft.com/office/drawing/2014/main" id="{5967D1AC-D70D-A5AE-AA56-4710B742E8DD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3088;p46">
                <a:extLst>
                  <a:ext uri="{FF2B5EF4-FFF2-40B4-BE49-F238E27FC236}">
                    <a16:creationId xmlns:a16="http://schemas.microsoft.com/office/drawing/2014/main" id="{9D608B32-FCF2-7BE7-8846-86EFB259D2B3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3089;p46">
                <a:extLst>
                  <a:ext uri="{FF2B5EF4-FFF2-40B4-BE49-F238E27FC236}">
                    <a16:creationId xmlns:a16="http://schemas.microsoft.com/office/drawing/2014/main" id="{C18A399F-B3FE-E232-2F3B-C06C5B1DF5A7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3090;p46">
                <a:extLst>
                  <a:ext uri="{FF2B5EF4-FFF2-40B4-BE49-F238E27FC236}">
                    <a16:creationId xmlns:a16="http://schemas.microsoft.com/office/drawing/2014/main" id="{DBB3A2C9-CC0B-3CD1-08ED-AC762B491A11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3091;p46">
                <a:extLst>
                  <a:ext uri="{FF2B5EF4-FFF2-40B4-BE49-F238E27FC236}">
                    <a16:creationId xmlns:a16="http://schemas.microsoft.com/office/drawing/2014/main" id="{A419F47A-0ABA-F5F3-E2D9-B2B8FD72D1CC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3092;p46">
                <a:extLst>
                  <a:ext uri="{FF2B5EF4-FFF2-40B4-BE49-F238E27FC236}">
                    <a16:creationId xmlns:a16="http://schemas.microsoft.com/office/drawing/2014/main" id="{987FF686-3798-CFBB-216D-72665299F316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3093;p46">
                <a:extLst>
                  <a:ext uri="{FF2B5EF4-FFF2-40B4-BE49-F238E27FC236}">
                    <a16:creationId xmlns:a16="http://schemas.microsoft.com/office/drawing/2014/main" id="{C3402B66-BB09-08E6-CCA1-C01234BC7235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3094;p46">
                <a:extLst>
                  <a:ext uri="{FF2B5EF4-FFF2-40B4-BE49-F238E27FC236}">
                    <a16:creationId xmlns:a16="http://schemas.microsoft.com/office/drawing/2014/main" id="{22831E79-8D9C-106F-C876-023A32A3A952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3095;p46">
                <a:extLst>
                  <a:ext uri="{FF2B5EF4-FFF2-40B4-BE49-F238E27FC236}">
                    <a16:creationId xmlns:a16="http://schemas.microsoft.com/office/drawing/2014/main" id="{5D5FAA00-B0AD-14B7-456D-2C50EAD5732E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3096;p46">
                <a:extLst>
                  <a:ext uri="{FF2B5EF4-FFF2-40B4-BE49-F238E27FC236}">
                    <a16:creationId xmlns:a16="http://schemas.microsoft.com/office/drawing/2014/main" id="{89E04A8C-0D86-F6FE-C88F-B48464A4AFFB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3097;p46">
                <a:extLst>
                  <a:ext uri="{FF2B5EF4-FFF2-40B4-BE49-F238E27FC236}">
                    <a16:creationId xmlns:a16="http://schemas.microsoft.com/office/drawing/2014/main" id="{2DA6AD62-6267-C703-CC04-7D2729863618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3098;p46">
                <a:extLst>
                  <a:ext uri="{FF2B5EF4-FFF2-40B4-BE49-F238E27FC236}">
                    <a16:creationId xmlns:a16="http://schemas.microsoft.com/office/drawing/2014/main" id="{D21EDEA8-8B0C-5F3E-B92E-94CC59A4B2B4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3099;p46">
                <a:extLst>
                  <a:ext uri="{FF2B5EF4-FFF2-40B4-BE49-F238E27FC236}">
                    <a16:creationId xmlns:a16="http://schemas.microsoft.com/office/drawing/2014/main" id="{9485704E-D633-3DD8-DDD2-F9B39117729D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3100;p46">
                <a:extLst>
                  <a:ext uri="{FF2B5EF4-FFF2-40B4-BE49-F238E27FC236}">
                    <a16:creationId xmlns:a16="http://schemas.microsoft.com/office/drawing/2014/main" id="{7CB0E35F-250E-2396-554B-BCB29D47B275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3101;p46">
                <a:extLst>
                  <a:ext uri="{FF2B5EF4-FFF2-40B4-BE49-F238E27FC236}">
                    <a16:creationId xmlns:a16="http://schemas.microsoft.com/office/drawing/2014/main" id="{10FD6425-8B9D-FE7B-0524-5D2CEE550A30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3102;p46">
                <a:extLst>
                  <a:ext uri="{FF2B5EF4-FFF2-40B4-BE49-F238E27FC236}">
                    <a16:creationId xmlns:a16="http://schemas.microsoft.com/office/drawing/2014/main" id="{D97E9775-507E-DF5E-C570-415D6036E725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3103;p46">
                <a:extLst>
                  <a:ext uri="{FF2B5EF4-FFF2-40B4-BE49-F238E27FC236}">
                    <a16:creationId xmlns:a16="http://schemas.microsoft.com/office/drawing/2014/main" id="{E1907E13-5E03-7F8E-7C18-932CDD2545D8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3104;p46">
                <a:extLst>
                  <a:ext uri="{FF2B5EF4-FFF2-40B4-BE49-F238E27FC236}">
                    <a16:creationId xmlns:a16="http://schemas.microsoft.com/office/drawing/2014/main" id="{9E39E585-3D48-1D2F-A38E-E52EB4D72335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3105;p46">
                <a:extLst>
                  <a:ext uri="{FF2B5EF4-FFF2-40B4-BE49-F238E27FC236}">
                    <a16:creationId xmlns:a16="http://schemas.microsoft.com/office/drawing/2014/main" id="{3653DD4D-D4BB-70D6-B175-C16558E76DA3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3106;p46">
                <a:extLst>
                  <a:ext uri="{FF2B5EF4-FFF2-40B4-BE49-F238E27FC236}">
                    <a16:creationId xmlns:a16="http://schemas.microsoft.com/office/drawing/2014/main" id="{3ACDBB89-5DAB-FD35-3AE9-246E0B00FC16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3107;p46">
                <a:extLst>
                  <a:ext uri="{FF2B5EF4-FFF2-40B4-BE49-F238E27FC236}">
                    <a16:creationId xmlns:a16="http://schemas.microsoft.com/office/drawing/2014/main" id="{94C14E43-8CE4-7776-6EEA-EAE933EA213D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3108;p46">
                <a:extLst>
                  <a:ext uri="{FF2B5EF4-FFF2-40B4-BE49-F238E27FC236}">
                    <a16:creationId xmlns:a16="http://schemas.microsoft.com/office/drawing/2014/main" id="{020EEF9A-65B7-09E8-68F7-6EFF8CEAFB5F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3109;p46">
                <a:extLst>
                  <a:ext uri="{FF2B5EF4-FFF2-40B4-BE49-F238E27FC236}">
                    <a16:creationId xmlns:a16="http://schemas.microsoft.com/office/drawing/2014/main" id="{4195FACA-25C1-77AA-F7BF-29D923440B82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3110;p46">
                <a:extLst>
                  <a:ext uri="{FF2B5EF4-FFF2-40B4-BE49-F238E27FC236}">
                    <a16:creationId xmlns:a16="http://schemas.microsoft.com/office/drawing/2014/main" id="{460BA1FC-14BF-A194-4BE8-5E1B52644AC3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3111;p46">
                <a:extLst>
                  <a:ext uri="{FF2B5EF4-FFF2-40B4-BE49-F238E27FC236}">
                    <a16:creationId xmlns:a16="http://schemas.microsoft.com/office/drawing/2014/main" id="{17FA7107-0F01-0DE7-2508-E687E2EF203C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3112;p46">
                <a:extLst>
                  <a:ext uri="{FF2B5EF4-FFF2-40B4-BE49-F238E27FC236}">
                    <a16:creationId xmlns:a16="http://schemas.microsoft.com/office/drawing/2014/main" id="{8200FBA2-F97D-094C-77F3-11D61DC8A45E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3113;p46">
                <a:extLst>
                  <a:ext uri="{FF2B5EF4-FFF2-40B4-BE49-F238E27FC236}">
                    <a16:creationId xmlns:a16="http://schemas.microsoft.com/office/drawing/2014/main" id="{FE1BDADE-7DCD-32FE-E474-A44995968154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3114;p46">
                <a:extLst>
                  <a:ext uri="{FF2B5EF4-FFF2-40B4-BE49-F238E27FC236}">
                    <a16:creationId xmlns:a16="http://schemas.microsoft.com/office/drawing/2014/main" id="{F0D06CD7-F698-245E-426C-C7DFC44B1EFC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3115;p46">
                <a:extLst>
                  <a:ext uri="{FF2B5EF4-FFF2-40B4-BE49-F238E27FC236}">
                    <a16:creationId xmlns:a16="http://schemas.microsoft.com/office/drawing/2014/main" id="{49318358-391D-D849-5D18-0AC5C78D4FC8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3116;p46">
                <a:extLst>
                  <a:ext uri="{FF2B5EF4-FFF2-40B4-BE49-F238E27FC236}">
                    <a16:creationId xmlns:a16="http://schemas.microsoft.com/office/drawing/2014/main" id="{81E0666E-ADC6-B83B-A56C-2B8D8E073AEE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3117;p46">
                <a:extLst>
                  <a:ext uri="{FF2B5EF4-FFF2-40B4-BE49-F238E27FC236}">
                    <a16:creationId xmlns:a16="http://schemas.microsoft.com/office/drawing/2014/main" id="{46517B7D-D5E1-B504-4191-4F9B8CB3A99B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3118;p46">
                <a:extLst>
                  <a:ext uri="{FF2B5EF4-FFF2-40B4-BE49-F238E27FC236}">
                    <a16:creationId xmlns:a16="http://schemas.microsoft.com/office/drawing/2014/main" id="{2EC2A575-7A3A-0202-C54C-77F9EEBE94C9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3119;p46">
                <a:extLst>
                  <a:ext uri="{FF2B5EF4-FFF2-40B4-BE49-F238E27FC236}">
                    <a16:creationId xmlns:a16="http://schemas.microsoft.com/office/drawing/2014/main" id="{561035AF-724E-BBD1-489C-953D69B8D335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3120;p46">
                <a:extLst>
                  <a:ext uri="{FF2B5EF4-FFF2-40B4-BE49-F238E27FC236}">
                    <a16:creationId xmlns:a16="http://schemas.microsoft.com/office/drawing/2014/main" id="{E75FF1A1-5D71-0AB6-E63E-7B4E0CF0ECF0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3121;p46">
                <a:extLst>
                  <a:ext uri="{FF2B5EF4-FFF2-40B4-BE49-F238E27FC236}">
                    <a16:creationId xmlns:a16="http://schemas.microsoft.com/office/drawing/2014/main" id="{68D2B15D-D98D-7A73-D3C6-B477F40B22D3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3122;p46">
                <a:extLst>
                  <a:ext uri="{FF2B5EF4-FFF2-40B4-BE49-F238E27FC236}">
                    <a16:creationId xmlns:a16="http://schemas.microsoft.com/office/drawing/2014/main" id="{E961A89B-4BB1-92CD-E780-A28707EF0D68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3123;p46">
                <a:extLst>
                  <a:ext uri="{FF2B5EF4-FFF2-40B4-BE49-F238E27FC236}">
                    <a16:creationId xmlns:a16="http://schemas.microsoft.com/office/drawing/2014/main" id="{7DB14D99-D0AE-65FE-C6F1-231B8E486F3F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3124;p46">
                <a:extLst>
                  <a:ext uri="{FF2B5EF4-FFF2-40B4-BE49-F238E27FC236}">
                    <a16:creationId xmlns:a16="http://schemas.microsoft.com/office/drawing/2014/main" id="{7A143F89-4D6D-B5A7-0CE3-5757B76F0015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3125;p46">
                <a:extLst>
                  <a:ext uri="{FF2B5EF4-FFF2-40B4-BE49-F238E27FC236}">
                    <a16:creationId xmlns:a16="http://schemas.microsoft.com/office/drawing/2014/main" id="{E0C5C1FA-47A1-406A-87B0-D4989A99C3DE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3126;p46">
                <a:extLst>
                  <a:ext uri="{FF2B5EF4-FFF2-40B4-BE49-F238E27FC236}">
                    <a16:creationId xmlns:a16="http://schemas.microsoft.com/office/drawing/2014/main" id="{E60C7370-B018-E1F7-4EE8-35F7D561C8D1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3127;p46">
                <a:extLst>
                  <a:ext uri="{FF2B5EF4-FFF2-40B4-BE49-F238E27FC236}">
                    <a16:creationId xmlns:a16="http://schemas.microsoft.com/office/drawing/2014/main" id="{9DF97FED-5873-C915-FC07-2BCB6FF485D7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3128;p46">
                <a:extLst>
                  <a:ext uri="{FF2B5EF4-FFF2-40B4-BE49-F238E27FC236}">
                    <a16:creationId xmlns:a16="http://schemas.microsoft.com/office/drawing/2014/main" id="{90ED7B6A-A840-CA82-6A15-D48C67BA42C3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3129;p46">
                <a:extLst>
                  <a:ext uri="{FF2B5EF4-FFF2-40B4-BE49-F238E27FC236}">
                    <a16:creationId xmlns:a16="http://schemas.microsoft.com/office/drawing/2014/main" id="{613903BB-945D-4B0D-3E2E-66A2D6736E84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3130;p46">
                <a:extLst>
                  <a:ext uri="{FF2B5EF4-FFF2-40B4-BE49-F238E27FC236}">
                    <a16:creationId xmlns:a16="http://schemas.microsoft.com/office/drawing/2014/main" id="{6A1D06D9-9791-E002-D973-BEA621A662AC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3131;p46">
                <a:extLst>
                  <a:ext uri="{FF2B5EF4-FFF2-40B4-BE49-F238E27FC236}">
                    <a16:creationId xmlns:a16="http://schemas.microsoft.com/office/drawing/2014/main" id="{D071B651-B907-8342-C1A2-FFD4969425C9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3132;p46">
                <a:extLst>
                  <a:ext uri="{FF2B5EF4-FFF2-40B4-BE49-F238E27FC236}">
                    <a16:creationId xmlns:a16="http://schemas.microsoft.com/office/drawing/2014/main" id="{5BAB466C-09C4-CD45-8FD1-26C1C9E7C3AC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3133;p46">
                <a:extLst>
                  <a:ext uri="{FF2B5EF4-FFF2-40B4-BE49-F238E27FC236}">
                    <a16:creationId xmlns:a16="http://schemas.microsoft.com/office/drawing/2014/main" id="{BF57529B-899E-5BEA-FA5C-ED5F8B4AB686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3134;p46">
                <a:extLst>
                  <a:ext uri="{FF2B5EF4-FFF2-40B4-BE49-F238E27FC236}">
                    <a16:creationId xmlns:a16="http://schemas.microsoft.com/office/drawing/2014/main" id="{B453BA19-E5C6-0AFF-6550-39934E242A61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3135;p46">
                <a:extLst>
                  <a:ext uri="{FF2B5EF4-FFF2-40B4-BE49-F238E27FC236}">
                    <a16:creationId xmlns:a16="http://schemas.microsoft.com/office/drawing/2014/main" id="{45106850-5167-89A6-DE60-F2BE871AF8B1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3136;p46">
                <a:extLst>
                  <a:ext uri="{FF2B5EF4-FFF2-40B4-BE49-F238E27FC236}">
                    <a16:creationId xmlns:a16="http://schemas.microsoft.com/office/drawing/2014/main" id="{D3A2EDEA-8EF1-37AD-A61E-89CAD0474BEC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3137;p46">
                <a:extLst>
                  <a:ext uri="{FF2B5EF4-FFF2-40B4-BE49-F238E27FC236}">
                    <a16:creationId xmlns:a16="http://schemas.microsoft.com/office/drawing/2014/main" id="{73D829E1-D29D-D8BC-C99E-6569AC0C3520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6" name="!!info">
            <a:extLst>
              <a:ext uri="{FF2B5EF4-FFF2-40B4-BE49-F238E27FC236}">
                <a16:creationId xmlns:a16="http://schemas.microsoft.com/office/drawing/2014/main" id="{995F0864-F84F-8A57-2ECD-D4B387748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" t="3019" r="1469" b="1797"/>
          <a:stretch/>
        </p:blipFill>
        <p:spPr>
          <a:xfrm>
            <a:off x="1234440" y="1691640"/>
            <a:ext cx="7124700" cy="282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33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07" name="فقاعة التفكير: على شكل سحابة 1706">
            <a:extLst>
              <a:ext uri="{FF2B5EF4-FFF2-40B4-BE49-F238E27FC236}">
                <a16:creationId xmlns:a16="http://schemas.microsoft.com/office/drawing/2014/main" id="{37818897-847B-02F0-1F8E-A38AECE720D9}"/>
              </a:ext>
            </a:extLst>
          </p:cNvPr>
          <p:cNvSpPr/>
          <p:nvPr/>
        </p:nvSpPr>
        <p:spPr>
          <a:xfrm>
            <a:off x="3947160" y="281467"/>
            <a:ext cx="2476500" cy="975833"/>
          </a:xfrm>
          <a:prstGeom prst="cloudCallout">
            <a:avLst>
              <a:gd name="adj1" fmla="val 66651"/>
              <a:gd name="adj2" fmla="val -33116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Read &amp; Find</a:t>
            </a:r>
          </a:p>
        </p:txBody>
      </p:sp>
      <p:grpSp>
        <p:nvGrpSpPr>
          <p:cNvPr id="3" name="Google Shape;2323;p37">
            <a:extLst>
              <a:ext uri="{FF2B5EF4-FFF2-40B4-BE49-F238E27FC236}">
                <a16:creationId xmlns:a16="http://schemas.microsoft.com/office/drawing/2014/main" id="{C4254269-90FD-56C9-52DD-35B772D85EBD}"/>
              </a:ext>
            </a:extLst>
          </p:cNvPr>
          <p:cNvGrpSpPr/>
          <p:nvPr/>
        </p:nvGrpSpPr>
        <p:grpSpPr>
          <a:xfrm>
            <a:off x="8074187" y="76200"/>
            <a:ext cx="969437" cy="969860"/>
            <a:chOff x="769800" y="2509975"/>
            <a:chExt cx="1145500" cy="1146000"/>
          </a:xfrm>
        </p:grpSpPr>
        <p:sp>
          <p:nvSpPr>
            <p:cNvPr id="4" name="Google Shape;2324;p37">
              <a:extLst>
                <a:ext uri="{FF2B5EF4-FFF2-40B4-BE49-F238E27FC236}">
                  <a16:creationId xmlns:a16="http://schemas.microsoft.com/office/drawing/2014/main" id="{6F25B963-B975-EF81-2134-BC7A534AE082}"/>
                </a:ext>
              </a:extLst>
            </p:cNvPr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325;p37">
              <a:extLst>
                <a:ext uri="{FF2B5EF4-FFF2-40B4-BE49-F238E27FC236}">
                  <a16:creationId xmlns:a16="http://schemas.microsoft.com/office/drawing/2014/main" id="{4262C5A7-A9E3-8B19-A0E0-D10271FA7224}"/>
                </a:ext>
              </a:extLst>
            </p:cNvPr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2326;p37">
              <a:extLst>
                <a:ext uri="{FF2B5EF4-FFF2-40B4-BE49-F238E27FC236}">
                  <a16:creationId xmlns:a16="http://schemas.microsoft.com/office/drawing/2014/main" id="{4B6480EE-0E4C-9800-1A3D-0B156493898A}"/>
                </a:ext>
              </a:extLst>
            </p:cNvPr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2327;p37">
              <a:extLst>
                <a:ext uri="{FF2B5EF4-FFF2-40B4-BE49-F238E27FC236}">
                  <a16:creationId xmlns:a16="http://schemas.microsoft.com/office/drawing/2014/main" id="{C94DE040-4ED9-E37F-0BDD-36B2050BA5EB}"/>
                </a:ext>
              </a:extLst>
            </p:cNvPr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2328;p37">
              <a:extLst>
                <a:ext uri="{FF2B5EF4-FFF2-40B4-BE49-F238E27FC236}">
                  <a16:creationId xmlns:a16="http://schemas.microsoft.com/office/drawing/2014/main" id="{5B6F82BB-FC1F-889D-026F-F47BCFC06507}"/>
                </a:ext>
              </a:extLst>
            </p:cNvPr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2329;p37">
              <a:extLst>
                <a:ext uri="{FF2B5EF4-FFF2-40B4-BE49-F238E27FC236}">
                  <a16:creationId xmlns:a16="http://schemas.microsoft.com/office/drawing/2014/main" id="{7D269300-236E-D7FC-4878-79C1FF696203}"/>
                </a:ext>
              </a:extLst>
            </p:cNvPr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2330;p37">
              <a:extLst>
                <a:ext uri="{FF2B5EF4-FFF2-40B4-BE49-F238E27FC236}">
                  <a16:creationId xmlns:a16="http://schemas.microsoft.com/office/drawing/2014/main" id="{4F2D771B-DAF3-1C71-4E8A-F6B5A9820E42}"/>
                </a:ext>
              </a:extLst>
            </p:cNvPr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2331;p37">
              <a:extLst>
                <a:ext uri="{FF2B5EF4-FFF2-40B4-BE49-F238E27FC236}">
                  <a16:creationId xmlns:a16="http://schemas.microsoft.com/office/drawing/2014/main" id="{AA776E47-62A9-A1B8-2678-33B961D5800A}"/>
                </a:ext>
              </a:extLst>
            </p:cNvPr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2332;p37">
              <a:extLst>
                <a:ext uri="{FF2B5EF4-FFF2-40B4-BE49-F238E27FC236}">
                  <a16:creationId xmlns:a16="http://schemas.microsoft.com/office/drawing/2014/main" id="{484A0E4D-2A9B-E1FD-9511-015CCE1B9C47}"/>
                </a:ext>
              </a:extLst>
            </p:cNvPr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2333;p37">
              <a:extLst>
                <a:ext uri="{FF2B5EF4-FFF2-40B4-BE49-F238E27FC236}">
                  <a16:creationId xmlns:a16="http://schemas.microsoft.com/office/drawing/2014/main" id="{257EE793-E959-A3A5-2342-271AB7BDDEAF}"/>
                </a:ext>
              </a:extLst>
            </p:cNvPr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2334;p37">
              <a:extLst>
                <a:ext uri="{FF2B5EF4-FFF2-40B4-BE49-F238E27FC236}">
                  <a16:creationId xmlns:a16="http://schemas.microsoft.com/office/drawing/2014/main" id="{44F19783-6DAD-F5DE-4F9C-A114FF57B835}"/>
                </a:ext>
              </a:extLst>
            </p:cNvPr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2335;p37">
              <a:extLst>
                <a:ext uri="{FF2B5EF4-FFF2-40B4-BE49-F238E27FC236}">
                  <a16:creationId xmlns:a16="http://schemas.microsoft.com/office/drawing/2014/main" id="{76AA91B0-B082-237D-99B5-6FB130934866}"/>
                </a:ext>
              </a:extLst>
            </p:cNvPr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2336;p37">
              <a:extLst>
                <a:ext uri="{FF2B5EF4-FFF2-40B4-BE49-F238E27FC236}">
                  <a16:creationId xmlns:a16="http://schemas.microsoft.com/office/drawing/2014/main" id="{E2899D8F-1C1D-35E8-FCF5-62EB66BDB30D}"/>
                </a:ext>
              </a:extLst>
            </p:cNvPr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2337;p37">
              <a:extLst>
                <a:ext uri="{FF2B5EF4-FFF2-40B4-BE49-F238E27FC236}">
                  <a16:creationId xmlns:a16="http://schemas.microsoft.com/office/drawing/2014/main" id="{397D1C65-CA06-0FD6-32D2-67B3C241A1CE}"/>
                </a:ext>
              </a:extLst>
            </p:cNvPr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2338;p37">
              <a:extLst>
                <a:ext uri="{FF2B5EF4-FFF2-40B4-BE49-F238E27FC236}">
                  <a16:creationId xmlns:a16="http://schemas.microsoft.com/office/drawing/2014/main" id="{725C78E4-8A6E-BC2B-B5BC-9BA52239E42F}"/>
                </a:ext>
              </a:extLst>
            </p:cNvPr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2339;p37">
              <a:extLst>
                <a:ext uri="{FF2B5EF4-FFF2-40B4-BE49-F238E27FC236}">
                  <a16:creationId xmlns:a16="http://schemas.microsoft.com/office/drawing/2014/main" id="{66AC6FC2-25CC-ADF6-BA27-3FFCB9BC68D7}"/>
                </a:ext>
              </a:extLst>
            </p:cNvPr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2340;p37">
              <a:extLst>
                <a:ext uri="{FF2B5EF4-FFF2-40B4-BE49-F238E27FC236}">
                  <a16:creationId xmlns:a16="http://schemas.microsoft.com/office/drawing/2014/main" id="{1D271FA1-C502-44FF-4BAC-F62F630AEFFF}"/>
                </a:ext>
              </a:extLst>
            </p:cNvPr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info">
            <a:extLst>
              <a:ext uri="{FF2B5EF4-FFF2-40B4-BE49-F238E27FC236}">
                <a16:creationId xmlns:a16="http://schemas.microsoft.com/office/drawing/2014/main" id="{5329E122-8263-55ED-05C8-359514609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" t="3019" r="1469" b="1797"/>
          <a:stretch/>
        </p:blipFill>
        <p:spPr>
          <a:xfrm>
            <a:off x="461929" y="441960"/>
            <a:ext cx="8115300" cy="4244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33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63172867-98FB-7ED1-07D8-C4B43193D116}"/>
              </a:ext>
            </a:extLst>
          </p:cNvPr>
          <p:cNvSpPr txBox="1"/>
          <p:nvPr/>
        </p:nvSpPr>
        <p:spPr>
          <a:xfrm>
            <a:off x="2288343" y="1671126"/>
            <a:ext cx="224555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9933"/>
                </a:solidFill>
                <a:latin typeface="Barlow Medium" panose="00000600000000000000" pitchFamily="2" charset="0"/>
              </a:rPr>
              <a:t>Find information quickly</a:t>
            </a:r>
          </a:p>
          <a:p>
            <a:pPr algn="l"/>
            <a:r>
              <a:rPr lang="en-US" sz="1200" dirty="0">
                <a:solidFill>
                  <a:srgbClr val="339933"/>
                </a:solidFill>
                <a:latin typeface="Barlow Medium" panose="00000600000000000000" pitchFamily="2" charset="0"/>
              </a:rPr>
              <a:t>  Summarize - clear language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9933"/>
                </a:solidFill>
                <a:latin typeface="Barlow Medium" panose="00000600000000000000" pitchFamily="2" charset="0"/>
              </a:rPr>
              <a:t> Fluent English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9933"/>
                </a:solidFill>
                <a:latin typeface="Barlow Medium" panose="00000600000000000000" pitchFamily="2" charset="0"/>
              </a:rPr>
              <a:t> Computer Skills</a:t>
            </a:r>
          </a:p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9933"/>
                </a:solidFill>
                <a:latin typeface="Barlow Medium" panose="00000600000000000000" pitchFamily="2" charset="0"/>
              </a:rPr>
              <a:t>Friendly &amp; outgoing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A921615-F006-B33F-4BDF-383A6DF7B9A1}"/>
              </a:ext>
            </a:extLst>
          </p:cNvPr>
          <p:cNvSpPr txBox="1"/>
          <p:nvPr/>
        </p:nvSpPr>
        <p:spPr>
          <a:xfrm>
            <a:off x="2273103" y="2664657"/>
            <a:ext cx="205505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E7D00"/>
                </a:solidFill>
                <a:latin typeface="Barlow Medium" panose="00000600000000000000" pitchFamily="2" charset="0"/>
              </a:rPr>
              <a:t> </a:t>
            </a:r>
            <a:r>
              <a:rPr lang="en-US" sz="1200" dirty="0">
                <a:solidFill>
                  <a:srgbClr val="EE7D00"/>
                </a:solidFill>
                <a:latin typeface="Amasis MT Pro Medium" panose="02040604050005020304" pitchFamily="18" charset="0"/>
              </a:rPr>
              <a:t>Careful &amp; methodical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E7D00"/>
                </a:solidFill>
                <a:latin typeface="Amasis MT Pro Medium" panose="02040604050005020304" pitchFamily="18" charset="0"/>
              </a:rPr>
              <a:t> interested in history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E7D00"/>
                </a:solidFill>
                <a:latin typeface="Amasis MT Pro Medium" panose="02040604050005020304" pitchFamily="18" charset="0"/>
              </a:rPr>
              <a:t> Interested in archeological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E7D00"/>
                </a:solidFill>
                <a:latin typeface="Amasis MT Pro Medium" panose="02040604050005020304" pitchFamily="18" charset="0"/>
              </a:rPr>
              <a:t> working with noted </a:t>
            </a:r>
          </a:p>
          <a:p>
            <a:r>
              <a:rPr lang="en-US" sz="1200" dirty="0">
                <a:solidFill>
                  <a:srgbClr val="EE7D00"/>
                </a:solidFill>
                <a:latin typeface="Amasis MT Pro Medium" panose="02040604050005020304" pitchFamily="18" charset="0"/>
              </a:rPr>
              <a:t>   archeologists</a:t>
            </a:r>
          </a:p>
        </p:txBody>
      </p:sp>
      <p:grpSp>
        <p:nvGrpSpPr>
          <p:cNvPr id="9" name="Google Shape;1662;p31">
            <a:extLst>
              <a:ext uri="{FF2B5EF4-FFF2-40B4-BE49-F238E27FC236}">
                <a16:creationId xmlns:a16="http://schemas.microsoft.com/office/drawing/2014/main" id="{F1A5191E-A59D-93E8-2340-F39BAE30D68B}"/>
              </a:ext>
            </a:extLst>
          </p:cNvPr>
          <p:cNvGrpSpPr/>
          <p:nvPr/>
        </p:nvGrpSpPr>
        <p:grpSpPr>
          <a:xfrm>
            <a:off x="8250895" y="3195290"/>
            <a:ext cx="1027975" cy="1851078"/>
            <a:chOff x="8046725" y="2806125"/>
            <a:chExt cx="1027975" cy="1851078"/>
          </a:xfrm>
        </p:grpSpPr>
        <p:sp>
          <p:nvSpPr>
            <p:cNvPr id="10" name="Google Shape;1663;p31">
              <a:extLst>
                <a:ext uri="{FF2B5EF4-FFF2-40B4-BE49-F238E27FC236}">
                  <a16:creationId xmlns:a16="http://schemas.microsoft.com/office/drawing/2014/main" id="{BBED89BE-8EDD-8070-43D3-43CDA82341B3}"/>
                </a:ext>
              </a:extLst>
            </p:cNvPr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664;p31">
              <a:extLst>
                <a:ext uri="{FF2B5EF4-FFF2-40B4-BE49-F238E27FC236}">
                  <a16:creationId xmlns:a16="http://schemas.microsoft.com/office/drawing/2014/main" id="{DE7BB064-2F8A-BC75-B103-72996B63F130}"/>
                </a:ext>
              </a:extLst>
            </p:cNvPr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2" name="Google Shape;1665;p31">
                <a:extLst>
                  <a:ext uri="{FF2B5EF4-FFF2-40B4-BE49-F238E27FC236}">
                    <a16:creationId xmlns:a16="http://schemas.microsoft.com/office/drawing/2014/main" id="{8C30D2C9-6D3F-C420-F045-F63E2BE76CA9}"/>
                  </a:ext>
                </a:extLst>
              </p:cNvPr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66;p31">
                <a:extLst>
                  <a:ext uri="{FF2B5EF4-FFF2-40B4-BE49-F238E27FC236}">
                    <a16:creationId xmlns:a16="http://schemas.microsoft.com/office/drawing/2014/main" id="{C15C48E3-7D4D-26B0-E597-9CD005B34189}"/>
                  </a:ext>
                </a:extLst>
              </p:cNvPr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67;p31">
                <a:extLst>
                  <a:ext uri="{FF2B5EF4-FFF2-40B4-BE49-F238E27FC236}">
                    <a16:creationId xmlns:a16="http://schemas.microsoft.com/office/drawing/2014/main" id="{61BB1D12-C18C-7B64-BC88-7B548B5A25BF}"/>
                  </a:ext>
                </a:extLst>
              </p:cNvPr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68;p31">
                <a:extLst>
                  <a:ext uri="{FF2B5EF4-FFF2-40B4-BE49-F238E27FC236}">
                    <a16:creationId xmlns:a16="http://schemas.microsoft.com/office/drawing/2014/main" id="{68B3C30B-0191-1BF8-0AB5-B661D65686EF}"/>
                  </a:ext>
                </a:extLst>
              </p:cNvPr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69;p31">
                <a:extLst>
                  <a:ext uri="{FF2B5EF4-FFF2-40B4-BE49-F238E27FC236}">
                    <a16:creationId xmlns:a16="http://schemas.microsoft.com/office/drawing/2014/main" id="{02A71A43-D383-44BF-BF66-BC144D5EAD6E}"/>
                  </a:ext>
                </a:extLst>
              </p:cNvPr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70;p31">
                <a:extLst>
                  <a:ext uri="{FF2B5EF4-FFF2-40B4-BE49-F238E27FC236}">
                    <a16:creationId xmlns:a16="http://schemas.microsoft.com/office/drawing/2014/main" id="{7F28E0FD-7703-D890-DA62-1EF6EA4CA22C}"/>
                  </a:ext>
                </a:extLst>
              </p:cNvPr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671;p31">
                <a:extLst>
                  <a:ext uri="{FF2B5EF4-FFF2-40B4-BE49-F238E27FC236}">
                    <a16:creationId xmlns:a16="http://schemas.microsoft.com/office/drawing/2014/main" id="{05FCFD30-8291-28F1-0D8D-7052E47BC0AE}"/>
                  </a:ext>
                </a:extLst>
              </p:cNvPr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672;p31">
                <a:extLst>
                  <a:ext uri="{FF2B5EF4-FFF2-40B4-BE49-F238E27FC236}">
                    <a16:creationId xmlns:a16="http://schemas.microsoft.com/office/drawing/2014/main" id="{02979AC0-A08C-BAAF-6B72-C4C273C07FCD}"/>
                  </a:ext>
                </a:extLst>
              </p:cNvPr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673;p31">
                <a:extLst>
                  <a:ext uri="{FF2B5EF4-FFF2-40B4-BE49-F238E27FC236}">
                    <a16:creationId xmlns:a16="http://schemas.microsoft.com/office/drawing/2014/main" id="{878C47DE-54AC-04F0-F070-0D720B17E44F}"/>
                  </a:ext>
                </a:extLst>
              </p:cNvPr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74;p31">
                <a:extLst>
                  <a:ext uri="{FF2B5EF4-FFF2-40B4-BE49-F238E27FC236}">
                    <a16:creationId xmlns:a16="http://schemas.microsoft.com/office/drawing/2014/main" id="{D4F2CCC6-70CD-7324-B7D5-DA3812D491F4}"/>
                  </a:ext>
                </a:extLst>
              </p:cNvPr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75;p31">
                <a:extLst>
                  <a:ext uri="{FF2B5EF4-FFF2-40B4-BE49-F238E27FC236}">
                    <a16:creationId xmlns:a16="http://schemas.microsoft.com/office/drawing/2014/main" id="{855B2B7E-BC6A-E795-83AE-6DFDDF04007B}"/>
                  </a:ext>
                </a:extLst>
              </p:cNvPr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76;p31">
                <a:extLst>
                  <a:ext uri="{FF2B5EF4-FFF2-40B4-BE49-F238E27FC236}">
                    <a16:creationId xmlns:a16="http://schemas.microsoft.com/office/drawing/2014/main" id="{8A0B92AF-CDFA-023E-233B-79B167334278}"/>
                  </a:ext>
                </a:extLst>
              </p:cNvPr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F503FC0-9B00-3363-FD2C-495C52A4E7FA}"/>
              </a:ext>
            </a:extLst>
          </p:cNvPr>
          <p:cNvSpPr txBox="1"/>
          <p:nvPr/>
        </p:nvSpPr>
        <p:spPr>
          <a:xfrm>
            <a:off x="2228850" y="3723650"/>
            <a:ext cx="2091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ability to read blueprints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 knowledge or Arabic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 tolerance to high 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  temperatures</a:t>
            </a:r>
            <a:endParaRPr lang="ar-SA" dirty="0">
              <a:solidFill>
                <a:schemeClr val="bg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12BE5D7-8D14-9F1E-FFED-5A5A17F7576F}"/>
              </a:ext>
            </a:extLst>
          </p:cNvPr>
          <p:cNvSpPr txBox="1"/>
          <p:nvPr/>
        </p:nvSpPr>
        <p:spPr>
          <a:xfrm>
            <a:off x="4594860" y="1917710"/>
            <a:ext cx="1805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Not applicable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( no mention )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CC85419-092E-9BFE-751E-206759820A17}"/>
              </a:ext>
            </a:extLst>
          </p:cNvPr>
          <p:cNvSpPr txBox="1"/>
          <p:nvPr/>
        </p:nvSpPr>
        <p:spPr>
          <a:xfrm>
            <a:off x="4587240" y="2885450"/>
            <a:ext cx="1805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39933"/>
                </a:solidFill>
                <a:latin typeface="Amasis MT Pro Medium" panose="02040604050005020304" pitchFamily="18" charset="0"/>
              </a:rPr>
              <a:t>Not applicable</a:t>
            </a:r>
          </a:p>
          <a:p>
            <a:pPr algn="ctr"/>
            <a:r>
              <a:rPr lang="en-US" dirty="0">
                <a:solidFill>
                  <a:srgbClr val="339933"/>
                </a:solidFill>
                <a:latin typeface="Amasis MT Pro Medium" panose="02040604050005020304" pitchFamily="18" charset="0"/>
              </a:rPr>
              <a:t>( no mention )</a:t>
            </a:r>
            <a:endParaRPr lang="en-US" sz="1600" dirty="0">
              <a:solidFill>
                <a:srgbClr val="339933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3893C88-E7F9-1099-633B-D7B001B90548}"/>
              </a:ext>
            </a:extLst>
          </p:cNvPr>
          <p:cNvSpPr txBox="1"/>
          <p:nvPr/>
        </p:nvSpPr>
        <p:spPr>
          <a:xfrm>
            <a:off x="4282440" y="3724692"/>
            <a:ext cx="22707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Degree in civil engineering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 graduate student</a:t>
            </a:r>
            <a:endParaRPr lang="ar-SA" sz="1300" dirty="0">
              <a:solidFill>
                <a:schemeClr val="bg2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168" name="TextBox 5">
            <a:extLst>
              <a:ext uri="{FF2B5EF4-FFF2-40B4-BE49-F238E27FC236}">
                <a16:creationId xmlns:a16="http://schemas.microsoft.com/office/drawing/2014/main" id="{FEB760CC-619F-FACB-ACB0-827332302F1C}"/>
              </a:ext>
            </a:extLst>
          </p:cNvPr>
          <p:cNvSpPr txBox="1"/>
          <p:nvPr/>
        </p:nvSpPr>
        <p:spPr>
          <a:xfrm>
            <a:off x="6615938" y="1917270"/>
            <a:ext cx="175187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Research and public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 relations</a:t>
            </a:r>
          </a:p>
        </p:txBody>
      </p:sp>
      <p:sp>
        <p:nvSpPr>
          <p:cNvPr id="3170" name="مربع نص 3169">
            <a:extLst>
              <a:ext uri="{FF2B5EF4-FFF2-40B4-BE49-F238E27FC236}">
                <a16:creationId xmlns:a16="http://schemas.microsoft.com/office/drawing/2014/main" id="{84A977CF-410C-014C-90CC-B252EE72BD54}"/>
              </a:ext>
            </a:extLst>
          </p:cNvPr>
          <p:cNvSpPr txBox="1"/>
          <p:nvPr/>
        </p:nvSpPr>
        <p:spPr>
          <a:xfrm>
            <a:off x="6465834" y="2733837"/>
            <a:ext cx="23047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Not applicable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no mention probably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experience is not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a necessary requirement</a:t>
            </a:r>
            <a:endParaRPr lang="ar-SA" sz="1300" dirty="0">
              <a:solidFill>
                <a:schemeClr val="bg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173" name="مربع نص 3172">
            <a:extLst>
              <a:ext uri="{FF2B5EF4-FFF2-40B4-BE49-F238E27FC236}">
                <a16:creationId xmlns:a16="http://schemas.microsoft.com/office/drawing/2014/main" id="{B16A4D1F-BFBC-1346-FF15-F99052F7214D}"/>
              </a:ext>
            </a:extLst>
          </p:cNvPr>
          <p:cNvSpPr txBox="1"/>
          <p:nvPr/>
        </p:nvSpPr>
        <p:spPr>
          <a:xfrm>
            <a:off x="6552675" y="3802478"/>
            <a:ext cx="1805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39933"/>
                </a:solidFill>
                <a:latin typeface="Amasis MT Pro Medium" panose="02040604050005020304" pitchFamily="18" charset="0"/>
              </a:rPr>
              <a:t>Not required</a:t>
            </a:r>
          </a:p>
        </p:txBody>
      </p:sp>
    </p:spTree>
    <p:extLst>
      <p:ext uri="{BB962C8B-B14F-4D97-AF65-F5344CB8AC3E}">
        <p14:creationId xmlns:p14="http://schemas.microsoft.com/office/powerpoint/2010/main" val="35637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6" name="Google Shape;3061;p46">
            <a:extLst>
              <a:ext uri="{FF2B5EF4-FFF2-40B4-BE49-F238E27FC236}">
                <a16:creationId xmlns:a16="http://schemas.microsoft.com/office/drawing/2014/main" id="{08E7755E-AFCD-0BC5-A953-3A3A92347358}"/>
              </a:ext>
            </a:extLst>
          </p:cNvPr>
          <p:cNvGrpSpPr/>
          <p:nvPr/>
        </p:nvGrpSpPr>
        <p:grpSpPr>
          <a:xfrm>
            <a:off x="6325528" y="167640"/>
            <a:ext cx="2120749" cy="3549074"/>
            <a:chOff x="5982628" y="902911"/>
            <a:chExt cx="2120749" cy="4204713"/>
          </a:xfrm>
        </p:grpSpPr>
        <p:sp>
          <p:nvSpPr>
            <p:cNvPr id="3037" name="Google Shape;3062;p46">
              <a:extLst>
                <a:ext uri="{FF2B5EF4-FFF2-40B4-BE49-F238E27FC236}">
                  <a16:creationId xmlns:a16="http://schemas.microsoft.com/office/drawing/2014/main" id="{F113C3DD-0052-ED5C-AF01-D7F2522AE256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8" name="Google Shape;3063;p46">
              <a:extLst>
                <a:ext uri="{FF2B5EF4-FFF2-40B4-BE49-F238E27FC236}">
                  <a16:creationId xmlns:a16="http://schemas.microsoft.com/office/drawing/2014/main" id="{BB78B1F7-8FDB-18BA-70B3-D3F11822B52F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3039" name="Google Shape;3064;p46">
                <a:extLst>
                  <a:ext uri="{FF2B5EF4-FFF2-40B4-BE49-F238E27FC236}">
                    <a16:creationId xmlns:a16="http://schemas.microsoft.com/office/drawing/2014/main" id="{E8466592-8668-1F7C-27E0-3B9817E4B5BE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65;p46">
                <a:extLst>
                  <a:ext uri="{FF2B5EF4-FFF2-40B4-BE49-F238E27FC236}">
                    <a16:creationId xmlns:a16="http://schemas.microsoft.com/office/drawing/2014/main" id="{9FF8D2AE-493A-A95B-B33B-FCE22A1239EF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66;p46">
                <a:extLst>
                  <a:ext uri="{FF2B5EF4-FFF2-40B4-BE49-F238E27FC236}">
                    <a16:creationId xmlns:a16="http://schemas.microsoft.com/office/drawing/2014/main" id="{E1B2D712-BC48-DB19-3D1F-F705F8136367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67;p46">
                <a:extLst>
                  <a:ext uri="{FF2B5EF4-FFF2-40B4-BE49-F238E27FC236}">
                    <a16:creationId xmlns:a16="http://schemas.microsoft.com/office/drawing/2014/main" id="{3C2E3038-F36C-CCFE-C403-B73A2CA3D990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68;p46">
                <a:extLst>
                  <a:ext uri="{FF2B5EF4-FFF2-40B4-BE49-F238E27FC236}">
                    <a16:creationId xmlns:a16="http://schemas.microsoft.com/office/drawing/2014/main" id="{87AB984C-BD37-8B9D-D44A-E35FF74BB044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69;p46">
                <a:extLst>
                  <a:ext uri="{FF2B5EF4-FFF2-40B4-BE49-F238E27FC236}">
                    <a16:creationId xmlns:a16="http://schemas.microsoft.com/office/drawing/2014/main" id="{6AB1EECD-0BEB-906D-E0BD-18A0004D55D2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70;p46">
                <a:extLst>
                  <a:ext uri="{FF2B5EF4-FFF2-40B4-BE49-F238E27FC236}">
                    <a16:creationId xmlns:a16="http://schemas.microsoft.com/office/drawing/2014/main" id="{BABA53A8-F77B-4D61-E88C-0F8790F51A34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71;p46">
                <a:extLst>
                  <a:ext uri="{FF2B5EF4-FFF2-40B4-BE49-F238E27FC236}">
                    <a16:creationId xmlns:a16="http://schemas.microsoft.com/office/drawing/2014/main" id="{CF13C727-CBB3-9699-B25A-A16D6486D9FA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72;p46">
                <a:extLst>
                  <a:ext uri="{FF2B5EF4-FFF2-40B4-BE49-F238E27FC236}">
                    <a16:creationId xmlns:a16="http://schemas.microsoft.com/office/drawing/2014/main" id="{D1C2DA5C-1F26-2968-B610-6D7B79D870CD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73;p46">
                <a:extLst>
                  <a:ext uri="{FF2B5EF4-FFF2-40B4-BE49-F238E27FC236}">
                    <a16:creationId xmlns:a16="http://schemas.microsoft.com/office/drawing/2014/main" id="{10B69172-07FB-E6EB-7E6C-1E91F97915FC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74;p46">
                <a:extLst>
                  <a:ext uri="{FF2B5EF4-FFF2-40B4-BE49-F238E27FC236}">
                    <a16:creationId xmlns:a16="http://schemas.microsoft.com/office/drawing/2014/main" id="{16CBF554-D1DD-4CFE-70F5-C503340D961C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75;p46">
                <a:extLst>
                  <a:ext uri="{FF2B5EF4-FFF2-40B4-BE49-F238E27FC236}">
                    <a16:creationId xmlns:a16="http://schemas.microsoft.com/office/drawing/2014/main" id="{9DA48F14-0697-31A2-BB11-1342EFA38BB9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76;p46">
                <a:extLst>
                  <a:ext uri="{FF2B5EF4-FFF2-40B4-BE49-F238E27FC236}">
                    <a16:creationId xmlns:a16="http://schemas.microsoft.com/office/drawing/2014/main" id="{0CE248EC-40E0-1300-9483-5E595EDAD787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77;p46">
                <a:extLst>
                  <a:ext uri="{FF2B5EF4-FFF2-40B4-BE49-F238E27FC236}">
                    <a16:creationId xmlns:a16="http://schemas.microsoft.com/office/drawing/2014/main" id="{706718EE-6E45-F4DA-E26A-463319CC83BE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78;p46">
                <a:extLst>
                  <a:ext uri="{FF2B5EF4-FFF2-40B4-BE49-F238E27FC236}">
                    <a16:creationId xmlns:a16="http://schemas.microsoft.com/office/drawing/2014/main" id="{86E7194C-D1FC-5C50-B38F-24917DA822CC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79;p46">
                <a:extLst>
                  <a:ext uri="{FF2B5EF4-FFF2-40B4-BE49-F238E27FC236}">
                    <a16:creationId xmlns:a16="http://schemas.microsoft.com/office/drawing/2014/main" id="{8777C24E-971E-2741-0535-4DCEF69F27CE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80;p46">
                <a:extLst>
                  <a:ext uri="{FF2B5EF4-FFF2-40B4-BE49-F238E27FC236}">
                    <a16:creationId xmlns:a16="http://schemas.microsoft.com/office/drawing/2014/main" id="{4F17F9D1-EEC9-0A56-49A2-CBDFC469AB36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81;p46">
                <a:extLst>
                  <a:ext uri="{FF2B5EF4-FFF2-40B4-BE49-F238E27FC236}">
                    <a16:creationId xmlns:a16="http://schemas.microsoft.com/office/drawing/2014/main" id="{0F121F3A-3FA2-5728-5961-1CFB9D85054D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82;p46">
                <a:extLst>
                  <a:ext uri="{FF2B5EF4-FFF2-40B4-BE49-F238E27FC236}">
                    <a16:creationId xmlns:a16="http://schemas.microsoft.com/office/drawing/2014/main" id="{2A479391-C41F-D8D7-812B-0EF0193ACAC3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83;p46">
                <a:extLst>
                  <a:ext uri="{FF2B5EF4-FFF2-40B4-BE49-F238E27FC236}">
                    <a16:creationId xmlns:a16="http://schemas.microsoft.com/office/drawing/2014/main" id="{037D4FF7-BF24-9611-047C-A6488BFFC31E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84;p46">
                <a:extLst>
                  <a:ext uri="{FF2B5EF4-FFF2-40B4-BE49-F238E27FC236}">
                    <a16:creationId xmlns:a16="http://schemas.microsoft.com/office/drawing/2014/main" id="{A9EAD7E5-F4B6-4E25-EE20-1C876ABE9AE9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85;p46">
                <a:extLst>
                  <a:ext uri="{FF2B5EF4-FFF2-40B4-BE49-F238E27FC236}">
                    <a16:creationId xmlns:a16="http://schemas.microsoft.com/office/drawing/2014/main" id="{4E7E4E40-1A27-4D55-73FD-A1F1738F6730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86;p46">
                <a:extLst>
                  <a:ext uri="{FF2B5EF4-FFF2-40B4-BE49-F238E27FC236}">
                    <a16:creationId xmlns:a16="http://schemas.microsoft.com/office/drawing/2014/main" id="{1DA955FC-B533-45C4-EA94-7688A08FF3B3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87;p46">
                <a:extLst>
                  <a:ext uri="{FF2B5EF4-FFF2-40B4-BE49-F238E27FC236}">
                    <a16:creationId xmlns:a16="http://schemas.microsoft.com/office/drawing/2014/main" id="{D44C0D8D-E7FA-FEB9-8F72-86887521B50A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88;p46">
                <a:extLst>
                  <a:ext uri="{FF2B5EF4-FFF2-40B4-BE49-F238E27FC236}">
                    <a16:creationId xmlns:a16="http://schemas.microsoft.com/office/drawing/2014/main" id="{E0839D17-9B40-B9B5-83B8-EECACE0AFF50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89;p46">
                <a:extLst>
                  <a:ext uri="{FF2B5EF4-FFF2-40B4-BE49-F238E27FC236}">
                    <a16:creationId xmlns:a16="http://schemas.microsoft.com/office/drawing/2014/main" id="{4B9D6999-8A99-ECAF-4D15-CB72EFFC31B3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90;p46">
                <a:extLst>
                  <a:ext uri="{FF2B5EF4-FFF2-40B4-BE49-F238E27FC236}">
                    <a16:creationId xmlns:a16="http://schemas.microsoft.com/office/drawing/2014/main" id="{BFB32F45-10D2-98EF-BD00-D904FD695C0B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91;p46">
                <a:extLst>
                  <a:ext uri="{FF2B5EF4-FFF2-40B4-BE49-F238E27FC236}">
                    <a16:creationId xmlns:a16="http://schemas.microsoft.com/office/drawing/2014/main" id="{6835BD51-A5D5-A4D3-FD7F-4B469DD05EF9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92;p46">
                <a:extLst>
                  <a:ext uri="{FF2B5EF4-FFF2-40B4-BE49-F238E27FC236}">
                    <a16:creationId xmlns:a16="http://schemas.microsoft.com/office/drawing/2014/main" id="{CF6C6BDC-7B4F-ABE1-B01B-4C433AF05239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93;p46">
                <a:extLst>
                  <a:ext uri="{FF2B5EF4-FFF2-40B4-BE49-F238E27FC236}">
                    <a16:creationId xmlns:a16="http://schemas.microsoft.com/office/drawing/2014/main" id="{AC721E5C-CC5C-4634-75DB-239CC5250A19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94;p46">
                <a:extLst>
                  <a:ext uri="{FF2B5EF4-FFF2-40B4-BE49-F238E27FC236}">
                    <a16:creationId xmlns:a16="http://schemas.microsoft.com/office/drawing/2014/main" id="{E5121D89-C639-D725-2210-2AACEB1D06A1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95;p46">
                <a:extLst>
                  <a:ext uri="{FF2B5EF4-FFF2-40B4-BE49-F238E27FC236}">
                    <a16:creationId xmlns:a16="http://schemas.microsoft.com/office/drawing/2014/main" id="{ABC4FCB5-D1CE-4C50-88EE-5BA3504BBDF7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96;p46">
                <a:extLst>
                  <a:ext uri="{FF2B5EF4-FFF2-40B4-BE49-F238E27FC236}">
                    <a16:creationId xmlns:a16="http://schemas.microsoft.com/office/drawing/2014/main" id="{A996A225-5361-7B86-ECD6-4ADE56EFDFF4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97;p46">
                <a:extLst>
                  <a:ext uri="{FF2B5EF4-FFF2-40B4-BE49-F238E27FC236}">
                    <a16:creationId xmlns:a16="http://schemas.microsoft.com/office/drawing/2014/main" id="{763273F0-4C99-A056-E3DC-8AE49CF8AA64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98;p46">
                <a:extLst>
                  <a:ext uri="{FF2B5EF4-FFF2-40B4-BE49-F238E27FC236}">
                    <a16:creationId xmlns:a16="http://schemas.microsoft.com/office/drawing/2014/main" id="{66293F37-95F8-BA43-F3BA-2E1952F086AF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99;p46">
                <a:extLst>
                  <a:ext uri="{FF2B5EF4-FFF2-40B4-BE49-F238E27FC236}">
                    <a16:creationId xmlns:a16="http://schemas.microsoft.com/office/drawing/2014/main" id="{3E71A4AA-9129-449F-708B-7FBBFB02C5A2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100;p46">
                <a:extLst>
                  <a:ext uri="{FF2B5EF4-FFF2-40B4-BE49-F238E27FC236}">
                    <a16:creationId xmlns:a16="http://schemas.microsoft.com/office/drawing/2014/main" id="{09FF77A0-88C4-8FBF-9F6E-F0C3EB7E8D42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101;p46">
                <a:extLst>
                  <a:ext uri="{FF2B5EF4-FFF2-40B4-BE49-F238E27FC236}">
                    <a16:creationId xmlns:a16="http://schemas.microsoft.com/office/drawing/2014/main" id="{CEFB6E7E-9D08-C864-810D-1C1A3214550E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102;p46">
                <a:extLst>
                  <a:ext uri="{FF2B5EF4-FFF2-40B4-BE49-F238E27FC236}">
                    <a16:creationId xmlns:a16="http://schemas.microsoft.com/office/drawing/2014/main" id="{0E69A137-AE37-957C-CF77-5A558A94DA89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103;p46">
                <a:extLst>
                  <a:ext uri="{FF2B5EF4-FFF2-40B4-BE49-F238E27FC236}">
                    <a16:creationId xmlns:a16="http://schemas.microsoft.com/office/drawing/2014/main" id="{8F14227B-4F19-D763-7050-6774B986849B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104;p46">
                <a:extLst>
                  <a:ext uri="{FF2B5EF4-FFF2-40B4-BE49-F238E27FC236}">
                    <a16:creationId xmlns:a16="http://schemas.microsoft.com/office/drawing/2014/main" id="{6EE5904C-7C48-6C5E-4109-589C8CD47245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105;p46">
                <a:extLst>
                  <a:ext uri="{FF2B5EF4-FFF2-40B4-BE49-F238E27FC236}">
                    <a16:creationId xmlns:a16="http://schemas.microsoft.com/office/drawing/2014/main" id="{21B8E252-1801-FBD8-1601-88D8765EEA01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106;p46">
                <a:extLst>
                  <a:ext uri="{FF2B5EF4-FFF2-40B4-BE49-F238E27FC236}">
                    <a16:creationId xmlns:a16="http://schemas.microsoft.com/office/drawing/2014/main" id="{4C9AD110-9ECE-FCEC-4B09-498DAD585F51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107;p46">
                <a:extLst>
                  <a:ext uri="{FF2B5EF4-FFF2-40B4-BE49-F238E27FC236}">
                    <a16:creationId xmlns:a16="http://schemas.microsoft.com/office/drawing/2014/main" id="{61EF4851-ADA6-0018-BC41-BD8B51D834A4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108;p46">
                <a:extLst>
                  <a:ext uri="{FF2B5EF4-FFF2-40B4-BE49-F238E27FC236}">
                    <a16:creationId xmlns:a16="http://schemas.microsoft.com/office/drawing/2014/main" id="{31C7DEC3-FE7C-090B-D79A-6BE0FD139A1E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109;p46">
                <a:extLst>
                  <a:ext uri="{FF2B5EF4-FFF2-40B4-BE49-F238E27FC236}">
                    <a16:creationId xmlns:a16="http://schemas.microsoft.com/office/drawing/2014/main" id="{2DF4E72D-8AB2-A76F-830E-81C6172E3407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110;p46">
                <a:extLst>
                  <a:ext uri="{FF2B5EF4-FFF2-40B4-BE49-F238E27FC236}">
                    <a16:creationId xmlns:a16="http://schemas.microsoft.com/office/drawing/2014/main" id="{26679601-2405-9FC3-C0F5-0C44A2CA1308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111;p46">
                <a:extLst>
                  <a:ext uri="{FF2B5EF4-FFF2-40B4-BE49-F238E27FC236}">
                    <a16:creationId xmlns:a16="http://schemas.microsoft.com/office/drawing/2014/main" id="{0ABEE4B2-0469-F074-25AB-7707F7C4F009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112;p46">
                <a:extLst>
                  <a:ext uri="{FF2B5EF4-FFF2-40B4-BE49-F238E27FC236}">
                    <a16:creationId xmlns:a16="http://schemas.microsoft.com/office/drawing/2014/main" id="{817C9C30-E40A-305B-8401-CBAA3ADE029D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113;p46">
                <a:extLst>
                  <a:ext uri="{FF2B5EF4-FFF2-40B4-BE49-F238E27FC236}">
                    <a16:creationId xmlns:a16="http://schemas.microsoft.com/office/drawing/2014/main" id="{639539E7-D934-045B-9CFA-448A3EE4D771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114;p46">
                <a:extLst>
                  <a:ext uri="{FF2B5EF4-FFF2-40B4-BE49-F238E27FC236}">
                    <a16:creationId xmlns:a16="http://schemas.microsoft.com/office/drawing/2014/main" id="{BE5875A1-9F36-3F55-9AF3-B113070CF5A6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115;p46">
                <a:extLst>
                  <a:ext uri="{FF2B5EF4-FFF2-40B4-BE49-F238E27FC236}">
                    <a16:creationId xmlns:a16="http://schemas.microsoft.com/office/drawing/2014/main" id="{342FCBFC-B2F8-1862-E9EA-B2B390135FBA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116;p46">
                <a:extLst>
                  <a:ext uri="{FF2B5EF4-FFF2-40B4-BE49-F238E27FC236}">
                    <a16:creationId xmlns:a16="http://schemas.microsoft.com/office/drawing/2014/main" id="{8AF9EB7D-8A24-2AC4-F9D5-E9EC7A0D3224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117;p46">
                <a:extLst>
                  <a:ext uri="{FF2B5EF4-FFF2-40B4-BE49-F238E27FC236}">
                    <a16:creationId xmlns:a16="http://schemas.microsoft.com/office/drawing/2014/main" id="{2B5006C7-77E0-4F0B-1F41-F090796B50EF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118;p46">
                <a:extLst>
                  <a:ext uri="{FF2B5EF4-FFF2-40B4-BE49-F238E27FC236}">
                    <a16:creationId xmlns:a16="http://schemas.microsoft.com/office/drawing/2014/main" id="{1C9CE93B-A54B-C9C4-A1EA-FEBD4574952E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119;p46">
                <a:extLst>
                  <a:ext uri="{FF2B5EF4-FFF2-40B4-BE49-F238E27FC236}">
                    <a16:creationId xmlns:a16="http://schemas.microsoft.com/office/drawing/2014/main" id="{4879CC6F-12F8-507E-4BCE-6F05768F0BD7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120;p46">
                <a:extLst>
                  <a:ext uri="{FF2B5EF4-FFF2-40B4-BE49-F238E27FC236}">
                    <a16:creationId xmlns:a16="http://schemas.microsoft.com/office/drawing/2014/main" id="{D314EB8A-B23F-A4A2-DAE9-D38F0CD4226D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121;p46">
                <a:extLst>
                  <a:ext uri="{FF2B5EF4-FFF2-40B4-BE49-F238E27FC236}">
                    <a16:creationId xmlns:a16="http://schemas.microsoft.com/office/drawing/2014/main" id="{C7B4A966-2D2B-6572-F7DD-67BE1B545FF1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122;p46">
                <a:extLst>
                  <a:ext uri="{FF2B5EF4-FFF2-40B4-BE49-F238E27FC236}">
                    <a16:creationId xmlns:a16="http://schemas.microsoft.com/office/drawing/2014/main" id="{EF29E90A-6F51-6230-79C9-AF4A6E089D4C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123;p46">
                <a:extLst>
                  <a:ext uri="{FF2B5EF4-FFF2-40B4-BE49-F238E27FC236}">
                    <a16:creationId xmlns:a16="http://schemas.microsoft.com/office/drawing/2014/main" id="{E13BEF87-9A99-6E4E-6953-006B2DF54655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124;p46">
                <a:extLst>
                  <a:ext uri="{FF2B5EF4-FFF2-40B4-BE49-F238E27FC236}">
                    <a16:creationId xmlns:a16="http://schemas.microsoft.com/office/drawing/2014/main" id="{D7DB33A4-FFD8-1701-E3CD-EB13349FA965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25;p46">
                <a:extLst>
                  <a:ext uri="{FF2B5EF4-FFF2-40B4-BE49-F238E27FC236}">
                    <a16:creationId xmlns:a16="http://schemas.microsoft.com/office/drawing/2014/main" id="{B5A2A04D-F36F-52B4-1FF5-34DDC1662AE0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26;p46">
                <a:extLst>
                  <a:ext uri="{FF2B5EF4-FFF2-40B4-BE49-F238E27FC236}">
                    <a16:creationId xmlns:a16="http://schemas.microsoft.com/office/drawing/2014/main" id="{8CE2DA69-6CDB-5129-54FB-37EB076C8DB3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27;p46">
                <a:extLst>
                  <a:ext uri="{FF2B5EF4-FFF2-40B4-BE49-F238E27FC236}">
                    <a16:creationId xmlns:a16="http://schemas.microsoft.com/office/drawing/2014/main" id="{B4A50CA0-D0B5-31E2-05C2-E28539B09C10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28;p46">
                <a:extLst>
                  <a:ext uri="{FF2B5EF4-FFF2-40B4-BE49-F238E27FC236}">
                    <a16:creationId xmlns:a16="http://schemas.microsoft.com/office/drawing/2014/main" id="{8E39A166-6654-29F5-7BA0-994B84915BCF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29;p46">
                <a:extLst>
                  <a:ext uri="{FF2B5EF4-FFF2-40B4-BE49-F238E27FC236}">
                    <a16:creationId xmlns:a16="http://schemas.microsoft.com/office/drawing/2014/main" id="{E6B11E1F-3719-85CE-ECEB-AE8E09F6A636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30;p46">
                <a:extLst>
                  <a:ext uri="{FF2B5EF4-FFF2-40B4-BE49-F238E27FC236}">
                    <a16:creationId xmlns:a16="http://schemas.microsoft.com/office/drawing/2014/main" id="{9E7CFCC9-5CE7-34A9-BC0B-FC7ABC593263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31;p46">
                <a:extLst>
                  <a:ext uri="{FF2B5EF4-FFF2-40B4-BE49-F238E27FC236}">
                    <a16:creationId xmlns:a16="http://schemas.microsoft.com/office/drawing/2014/main" id="{F7F32F84-5FA0-27B8-1DCB-DDE73A8797FE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32;p46">
                <a:extLst>
                  <a:ext uri="{FF2B5EF4-FFF2-40B4-BE49-F238E27FC236}">
                    <a16:creationId xmlns:a16="http://schemas.microsoft.com/office/drawing/2014/main" id="{99115622-1667-37B3-3090-0AA8D1DDC1AC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33;p46">
                <a:extLst>
                  <a:ext uri="{FF2B5EF4-FFF2-40B4-BE49-F238E27FC236}">
                    <a16:creationId xmlns:a16="http://schemas.microsoft.com/office/drawing/2014/main" id="{D919FD1F-10BE-5B32-5BD2-F81FA5AB2028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34;p46">
                <a:extLst>
                  <a:ext uri="{FF2B5EF4-FFF2-40B4-BE49-F238E27FC236}">
                    <a16:creationId xmlns:a16="http://schemas.microsoft.com/office/drawing/2014/main" id="{4B8E14BB-F3E2-19F0-9B1C-4CB5993AD01A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35;p46">
                <a:extLst>
                  <a:ext uri="{FF2B5EF4-FFF2-40B4-BE49-F238E27FC236}">
                    <a16:creationId xmlns:a16="http://schemas.microsoft.com/office/drawing/2014/main" id="{7332A8E7-5C14-819C-0B29-EA69D264EB03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36;p46">
                <a:extLst>
                  <a:ext uri="{FF2B5EF4-FFF2-40B4-BE49-F238E27FC236}">
                    <a16:creationId xmlns:a16="http://schemas.microsoft.com/office/drawing/2014/main" id="{23A925BF-9A5B-5C67-E52D-8BC770A9D3DB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37;p46">
                <a:extLst>
                  <a:ext uri="{FF2B5EF4-FFF2-40B4-BE49-F238E27FC236}">
                    <a16:creationId xmlns:a16="http://schemas.microsoft.com/office/drawing/2014/main" id="{AB26158F-5BF4-9C78-0F20-4834A824CBE9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EE84748E-5C31-4682-8880-ABF3AEA18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3" t="35621" r="2917" b="15406"/>
          <a:stretch/>
        </p:blipFill>
        <p:spPr>
          <a:xfrm>
            <a:off x="815340" y="1821180"/>
            <a:ext cx="7437120" cy="242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E7D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895" name="Google Shape;2895;p42"/>
          <p:cNvGrpSpPr/>
          <p:nvPr/>
        </p:nvGrpSpPr>
        <p:grpSpPr>
          <a:xfrm>
            <a:off x="626290" y="475155"/>
            <a:ext cx="1141975" cy="1020450"/>
            <a:chOff x="2851325" y="4297250"/>
            <a:chExt cx="1141975" cy="1020450"/>
          </a:xfrm>
        </p:grpSpPr>
        <p:sp>
          <p:nvSpPr>
            <p:cNvPr id="2896" name="Google Shape;2896;p42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3" name="فقاعة التفكير: على شكل سحابة 3112">
            <a:extLst>
              <a:ext uri="{FF2B5EF4-FFF2-40B4-BE49-F238E27FC236}">
                <a16:creationId xmlns:a16="http://schemas.microsoft.com/office/drawing/2014/main" id="{CFB09DA8-C95C-2FEB-3FA5-7E6994FD547D}"/>
              </a:ext>
            </a:extLst>
          </p:cNvPr>
          <p:cNvSpPr/>
          <p:nvPr/>
        </p:nvSpPr>
        <p:spPr>
          <a:xfrm>
            <a:off x="1851660" y="525307"/>
            <a:ext cx="4343400" cy="975833"/>
          </a:xfrm>
          <a:prstGeom prst="cloudCallout">
            <a:avLst>
              <a:gd name="adj1" fmla="val 66651"/>
              <a:gd name="adj2" fmla="val -3311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Follow these steps to write a cover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p50"/>
          <p:cNvSpPr txBox="1">
            <a:spLocks noGrp="1"/>
          </p:cNvSpPr>
          <p:nvPr>
            <p:ph type="title"/>
          </p:nvPr>
        </p:nvSpPr>
        <p:spPr>
          <a:xfrm>
            <a:off x="1021080" y="1670134"/>
            <a:ext cx="3421381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 Open         </a:t>
            </a:r>
            <a:endParaRPr sz="7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C4E4855-C41C-CEBF-443C-08D006F61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0" t="21777" r="34917" b="9333"/>
          <a:stretch/>
        </p:blipFill>
        <p:spPr>
          <a:xfrm>
            <a:off x="4770120" y="640080"/>
            <a:ext cx="3482340" cy="3855720"/>
          </a:xfrm>
          <a:prstGeom prst="rect">
            <a:avLst/>
          </a:prstGeom>
          <a:ln w="127000" cap="rnd">
            <a:solidFill>
              <a:srgbClr val="EE7D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Google Shape;3582;p53">
            <a:extLst>
              <a:ext uri="{FF2B5EF4-FFF2-40B4-BE49-F238E27FC236}">
                <a16:creationId xmlns:a16="http://schemas.microsoft.com/office/drawing/2014/main" id="{5A84CE6F-58F5-1D52-A718-ACB8C88E8135}"/>
              </a:ext>
            </a:extLst>
          </p:cNvPr>
          <p:cNvSpPr txBox="1"/>
          <p:nvPr/>
        </p:nvSpPr>
        <p:spPr>
          <a:xfrm>
            <a:off x="1234198" y="2404868"/>
            <a:ext cx="2126221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C3045"/>
                </a:solidFill>
                <a:latin typeface="Barlow Medium"/>
                <a:ea typeface="Barlow Medium"/>
                <a:cs typeface="Barlow Medium"/>
                <a:sym typeface="Barlow Medium"/>
              </a:rPr>
              <a:t>Student’s book 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C3045"/>
                </a:solidFill>
                <a:latin typeface="Barlow Medium"/>
                <a:ea typeface="Barlow Medium"/>
                <a:cs typeface="Barlow Medium"/>
                <a:sym typeface="Barlow Medium"/>
              </a:rPr>
              <a:t>Page </a:t>
            </a:r>
            <a:r>
              <a:rPr lang="en-US" sz="2000" b="1" dirty="0">
                <a:solidFill>
                  <a:srgbClr val="339933"/>
                </a:solidFill>
                <a:latin typeface="Barlow Medium"/>
                <a:ea typeface="Barlow Medium"/>
                <a:cs typeface="Barlow Medium"/>
                <a:sym typeface="Barlow Medium"/>
              </a:rPr>
              <a:t>( 29 )</a:t>
            </a:r>
            <a:endParaRPr sz="2000" b="1" dirty="0">
              <a:solidFill>
                <a:srgbClr val="33993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oogle Shape;1811;p3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812" name="Google Shape;1812;p3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3" name="Google Shape;1813;p3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814" name="Google Shape;1814;p3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16" name="Google Shape;1816;p3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17" name="Google Shape;181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9" name="Google Shape;1819;p3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0" name="Google Shape;182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2" name="Google Shape;1822;p3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3" name="Google Shape;182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5" name="Google Shape;1825;p3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6" name="Google Shape;1826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8" name="Google Shape;1828;p3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9" name="Google Shape;1829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1" name="Google Shape;1831;p3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2" name="Google Shape;1832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4" name="Google Shape;1834;p3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5" name="Google Shape;1835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7" name="Google Shape;1837;p3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8" name="Google Shape;1838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0" name="Google Shape;1840;p3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1" name="Google Shape;1841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3" name="Google Shape;1843;p3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4" name="Google Shape;1844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6" name="Google Shape;1846;p3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7" name="Google Shape;184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9" name="Google Shape;1849;p3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0" name="Google Shape;185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52" name="Google Shape;1852;p3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3" name="Google Shape;185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56" name="Google Shape;1856;p34"/>
          <p:cNvSpPr txBox="1">
            <a:spLocks noGrp="1"/>
          </p:cNvSpPr>
          <p:nvPr>
            <p:ph type="subTitle" idx="1"/>
          </p:nvPr>
        </p:nvSpPr>
        <p:spPr>
          <a:xfrm>
            <a:off x="2263200" y="2418250"/>
            <a:ext cx="46176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A cover letter is a </a:t>
            </a:r>
            <a:r>
              <a:rPr lang="en-US" b="1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one-page document</a:t>
            </a:r>
            <a:r>
              <a:rPr lang="en-US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 that you include in a job application </a:t>
            </a:r>
            <a:r>
              <a:rPr lang="en-US" b="1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(along with your </a:t>
            </a:r>
            <a:r>
              <a:rPr lang="en-US" b="1" i="0" u="none" strike="noStrike" dirty="0">
                <a:solidFill>
                  <a:srgbClr val="EE7856"/>
                </a:solidFill>
                <a:effectLst/>
                <a:latin typeface="Noto Sans" panose="020B0502040504020204" pitchFamily="34" charset="0"/>
                <a:hlinkClick r:id="rId3"/>
              </a:rPr>
              <a:t>resume</a:t>
            </a:r>
            <a:r>
              <a:rPr lang="en-US" b="1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)</a:t>
            </a:r>
            <a:r>
              <a:rPr lang="en-US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. Your cover letter should introduce you to an employer, and give them additional information about your qualifications and character.</a:t>
            </a:r>
            <a:endParaRPr dirty="0"/>
          </a:p>
        </p:txBody>
      </p:sp>
      <p:grpSp>
        <p:nvGrpSpPr>
          <p:cNvPr id="1857" name="Google Shape;1857;p34"/>
          <p:cNvGrpSpPr/>
          <p:nvPr/>
        </p:nvGrpSpPr>
        <p:grpSpPr>
          <a:xfrm flipH="1">
            <a:off x="61104" y="539512"/>
            <a:ext cx="2000534" cy="4454853"/>
            <a:chOff x="7721925" y="946672"/>
            <a:chExt cx="1845000" cy="4108506"/>
          </a:xfrm>
        </p:grpSpPr>
        <p:sp>
          <p:nvSpPr>
            <p:cNvPr id="1858" name="Google Shape;1858;p34"/>
            <p:cNvSpPr/>
            <p:nvPr/>
          </p:nvSpPr>
          <p:spPr>
            <a:xfrm>
              <a:off x="7721925" y="4927078"/>
              <a:ext cx="1845000" cy="1281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9" name="Google Shape;1859;p34"/>
            <p:cNvGrpSpPr/>
            <p:nvPr/>
          </p:nvGrpSpPr>
          <p:grpSpPr>
            <a:xfrm flipH="1">
              <a:off x="7885124" y="946672"/>
              <a:ext cx="1335307" cy="4064222"/>
              <a:chOff x="2949400" y="238125"/>
              <a:chExt cx="1721200" cy="5238750"/>
            </a:xfrm>
          </p:grpSpPr>
          <p:sp>
            <p:nvSpPr>
              <p:cNvPr id="1860" name="Google Shape;1860;p34"/>
              <p:cNvSpPr/>
              <p:nvPr/>
            </p:nvSpPr>
            <p:spPr>
              <a:xfrm>
                <a:off x="3702875" y="1455825"/>
                <a:ext cx="382075" cy="306975"/>
              </a:xfrm>
              <a:custGeom>
                <a:avLst/>
                <a:gdLst/>
                <a:ahLst/>
                <a:cxnLst/>
                <a:rect l="l" t="t" r="r" b="b"/>
                <a:pathLst>
                  <a:path w="15283" h="12279" extrusionOk="0">
                    <a:moveTo>
                      <a:pt x="1" y="0"/>
                    </a:moveTo>
                    <a:lnTo>
                      <a:pt x="1" y="12177"/>
                    </a:lnTo>
                    <a:lnTo>
                      <a:pt x="15283" y="12278"/>
                    </a:lnTo>
                    <a:lnTo>
                      <a:pt x="15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4"/>
              <p:cNvSpPr/>
              <p:nvPr/>
            </p:nvSpPr>
            <p:spPr>
              <a:xfrm>
                <a:off x="3697350" y="1450775"/>
                <a:ext cx="392650" cy="317050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12682" extrusionOk="0">
                    <a:moveTo>
                      <a:pt x="15302" y="404"/>
                    </a:moveTo>
                    <a:lnTo>
                      <a:pt x="15302" y="12278"/>
                    </a:lnTo>
                    <a:lnTo>
                      <a:pt x="424" y="12178"/>
                    </a:lnTo>
                    <a:lnTo>
                      <a:pt x="424" y="404"/>
                    </a:lnTo>
                    <a:close/>
                    <a:moveTo>
                      <a:pt x="222" y="1"/>
                    </a:moveTo>
                    <a:lnTo>
                      <a:pt x="141" y="21"/>
                    </a:lnTo>
                    <a:lnTo>
                      <a:pt x="61" y="61"/>
                    </a:lnTo>
                    <a:lnTo>
                      <a:pt x="20" y="122"/>
                    </a:lnTo>
                    <a:lnTo>
                      <a:pt x="0" y="202"/>
                    </a:lnTo>
                    <a:lnTo>
                      <a:pt x="0" y="12379"/>
                    </a:lnTo>
                    <a:lnTo>
                      <a:pt x="20" y="12460"/>
                    </a:lnTo>
                    <a:lnTo>
                      <a:pt x="61" y="12520"/>
                    </a:lnTo>
                    <a:lnTo>
                      <a:pt x="141" y="12581"/>
                    </a:lnTo>
                    <a:lnTo>
                      <a:pt x="222" y="12581"/>
                    </a:lnTo>
                    <a:lnTo>
                      <a:pt x="15504" y="12682"/>
                    </a:lnTo>
                    <a:lnTo>
                      <a:pt x="15584" y="12661"/>
                    </a:lnTo>
                    <a:lnTo>
                      <a:pt x="15645" y="12621"/>
                    </a:lnTo>
                    <a:lnTo>
                      <a:pt x="15685" y="12561"/>
                    </a:lnTo>
                    <a:lnTo>
                      <a:pt x="15705" y="12480"/>
                    </a:lnTo>
                    <a:lnTo>
                      <a:pt x="15705" y="202"/>
                    </a:lnTo>
                    <a:lnTo>
                      <a:pt x="15685" y="122"/>
                    </a:lnTo>
                    <a:lnTo>
                      <a:pt x="15645" y="61"/>
                    </a:lnTo>
                    <a:lnTo>
                      <a:pt x="15584" y="21"/>
                    </a:lnTo>
                    <a:lnTo>
                      <a:pt x="155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4"/>
              <p:cNvSpPr/>
              <p:nvPr/>
            </p:nvSpPr>
            <p:spPr>
              <a:xfrm>
                <a:off x="4091975" y="5270725"/>
                <a:ext cx="5786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45" h="8246" extrusionOk="0">
                    <a:moveTo>
                      <a:pt x="9456" y="0"/>
                    </a:moveTo>
                    <a:lnTo>
                      <a:pt x="1" y="1674"/>
                    </a:lnTo>
                    <a:lnTo>
                      <a:pt x="1" y="8246"/>
                    </a:lnTo>
                    <a:lnTo>
                      <a:pt x="4517" y="8246"/>
                    </a:lnTo>
                    <a:lnTo>
                      <a:pt x="4739" y="5988"/>
                    </a:lnTo>
                    <a:lnTo>
                      <a:pt x="8972" y="8246"/>
                    </a:lnTo>
                    <a:lnTo>
                      <a:pt x="23145" y="8246"/>
                    </a:lnTo>
                    <a:lnTo>
                      <a:pt x="9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4"/>
              <p:cNvSpPr/>
              <p:nvPr/>
            </p:nvSpPr>
            <p:spPr>
              <a:xfrm>
                <a:off x="2949400" y="5270725"/>
                <a:ext cx="5781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8246" extrusionOk="0">
                    <a:moveTo>
                      <a:pt x="13689" y="0"/>
                    </a:moveTo>
                    <a:lnTo>
                      <a:pt x="0" y="8246"/>
                    </a:lnTo>
                    <a:lnTo>
                      <a:pt x="14173" y="8246"/>
                    </a:lnTo>
                    <a:lnTo>
                      <a:pt x="18407" y="5988"/>
                    </a:lnTo>
                    <a:lnTo>
                      <a:pt x="18628" y="8246"/>
                    </a:lnTo>
                    <a:lnTo>
                      <a:pt x="23124" y="8246"/>
                    </a:lnTo>
                    <a:lnTo>
                      <a:pt x="23124" y="1674"/>
                    </a:lnTo>
                    <a:lnTo>
                      <a:pt x="13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4"/>
              <p:cNvSpPr/>
              <p:nvPr/>
            </p:nvSpPr>
            <p:spPr>
              <a:xfrm>
                <a:off x="3229625" y="1727975"/>
                <a:ext cx="1270625" cy="3604775"/>
              </a:xfrm>
              <a:custGeom>
                <a:avLst/>
                <a:gdLst/>
                <a:ahLst/>
                <a:cxnLst/>
                <a:rect l="l" t="t" r="r" b="b"/>
                <a:pathLst>
                  <a:path w="50825" h="144191" extrusionOk="0">
                    <a:moveTo>
                      <a:pt x="17096" y="1"/>
                    </a:moveTo>
                    <a:lnTo>
                      <a:pt x="16391" y="122"/>
                    </a:lnTo>
                    <a:lnTo>
                      <a:pt x="14516" y="485"/>
                    </a:lnTo>
                    <a:lnTo>
                      <a:pt x="13266" y="727"/>
                    </a:lnTo>
                    <a:lnTo>
                      <a:pt x="11875" y="1029"/>
                    </a:lnTo>
                    <a:lnTo>
                      <a:pt x="10363" y="1372"/>
                    </a:lnTo>
                    <a:lnTo>
                      <a:pt x="8810" y="1775"/>
                    </a:lnTo>
                    <a:lnTo>
                      <a:pt x="7238" y="2198"/>
                    </a:lnTo>
                    <a:lnTo>
                      <a:pt x="6472" y="2420"/>
                    </a:lnTo>
                    <a:lnTo>
                      <a:pt x="5726" y="2662"/>
                    </a:lnTo>
                    <a:lnTo>
                      <a:pt x="4980" y="2904"/>
                    </a:lnTo>
                    <a:lnTo>
                      <a:pt x="4274" y="3146"/>
                    </a:lnTo>
                    <a:lnTo>
                      <a:pt x="3609" y="3408"/>
                    </a:lnTo>
                    <a:lnTo>
                      <a:pt x="2964" y="3670"/>
                    </a:lnTo>
                    <a:lnTo>
                      <a:pt x="2379" y="3952"/>
                    </a:lnTo>
                    <a:lnTo>
                      <a:pt x="1835" y="4235"/>
                    </a:lnTo>
                    <a:lnTo>
                      <a:pt x="1351" y="4517"/>
                    </a:lnTo>
                    <a:lnTo>
                      <a:pt x="948" y="4799"/>
                    </a:lnTo>
                    <a:lnTo>
                      <a:pt x="746" y="4940"/>
                    </a:lnTo>
                    <a:lnTo>
                      <a:pt x="585" y="5102"/>
                    </a:lnTo>
                    <a:lnTo>
                      <a:pt x="444" y="5243"/>
                    </a:lnTo>
                    <a:lnTo>
                      <a:pt x="303" y="5404"/>
                    </a:lnTo>
                    <a:lnTo>
                      <a:pt x="202" y="5545"/>
                    </a:lnTo>
                    <a:lnTo>
                      <a:pt x="121" y="5706"/>
                    </a:lnTo>
                    <a:lnTo>
                      <a:pt x="41" y="5848"/>
                    </a:lnTo>
                    <a:lnTo>
                      <a:pt x="0" y="6009"/>
                    </a:lnTo>
                    <a:lnTo>
                      <a:pt x="7762" y="69213"/>
                    </a:lnTo>
                    <a:lnTo>
                      <a:pt x="0" y="141368"/>
                    </a:lnTo>
                    <a:lnTo>
                      <a:pt x="13649" y="144190"/>
                    </a:lnTo>
                    <a:lnTo>
                      <a:pt x="26108" y="87579"/>
                    </a:lnTo>
                    <a:lnTo>
                      <a:pt x="33547" y="144190"/>
                    </a:lnTo>
                    <a:lnTo>
                      <a:pt x="45442" y="142073"/>
                    </a:lnTo>
                    <a:lnTo>
                      <a:pt x="45543" y="138666"/>
                    </a:lnTo>
                    <a:lnTo>
                      <a:pt x="45644" y="135239"/>
                    </a:lnTo>
                    <a:lnTo>
                      <a:pt x="45744" y="131852"/>
                    </a:lnTo>
                    <a:lnTo>
                      <a:pt x="45805" y="128485"/>
                    </a:lnTo>
                    <a:lnTo>
                      <a:pt x="45926" y="121812"/>
                    </a:lnTo>
                    <a:lnTo>
                      <a:pt x="45986" y="115320"/>
                    </a:lnTo>
                    <a:lnTo>
                      <a:pt x="46006" y="109030"/>
                    </a:lnTo>
                    <a:lnTo>
                      <a:pt x="46006" y="103022"/>
                    </a:lnTo>
                    <a:lnTo>
                      <a:pt x="45966" y="97337"/>
                    </a:lnTo>
                    <a:lnTo>
                      <a:pt x="45926" y="92014"/>
                    </a:lnTo>
                    <a:lnTo>
                      <a:pt x="45865" y="87135"/>
                    </a:lnTo>
                    <a:lnTo>
                      <a:pt x="45785" y="82720"/>
                    </a:lnTo>
                    <a:lnTo>
                      <a:pt x="45704" y="78849"/>
                    </a:lnTo>
                    <a:lnTo>
                      <a:pt x="45623" y="75563"/>
                    </a:lnTo>
                    <a:lnTo>
                      <a:pt x="45482" y="70967"/>
                    </a:lnTo>
                    <a:lnTo>
                      <a:pt x="45442" y="69333"/>
                    </a:lnTo>
                    <a:lnTo>
                      <a:pt x="45200" y="32218"/>
                    </a:lnTo>
                    <a:lnTo>
                      <a:pt x="45482" y="31149"/>
                    </a:lnTo>
                    <a:lnTo>
                      <a:pt x="46208" y="28367"/>
                    </a:lnTo>
                    <a:lnTo>
                      <a:pt x="47196" y="24375"/>
                    </a:lnTo>
                    <a:lnTo>
                      <a:pt x="47760" y="22117"/>
                    </a:lnTo>
                    <a:lnTo>
                      <a:pt x="48325" y="19779"/>
                    </a:lnTo>
                    <a:lnTo>
                      <a:pt x="48869" y="17400"/>
                    </a:lnTo>
                    <a:lnTo>
                      <a:pt x="49393" y="15081"/>
                    </a:lnTo>
                    <a:lnTo>
                      <a:pt x="49877" y="12863"/>
                    </a:lnTo>
                    <a:lnTo>
                      <a:pt x="50260" y="10847"/>
                    </a:lnTo>
                    <a:lnTo>
                      <a:pt x="50442" y="9920"/>
                    </a:lnTo>
                    <a:lnTo>
                      <a:pt x="50583" y="9073"/>
                    </a:lnTo>
                    <a:lnTo>
                      <a:pt x="50684" y="8307"/>
                    </a:lnTo>
                    <a:lnTo>
                      <a:pt x="50764" y="7642"/>
                    </a:lnTo>
                    <a:lnTo>
                      <a:pt x="50825" y="7057"/>
                    </a:lnTo>
                    <a:lnTo>
                      <a:pt x="50825" y="6593"/>
                    </a:lnTo>
                    <a:lnTo>
                      <a:pt x="50825" y="6392"/>
                    </a:lnTo>
                    <a:lnTo>
                      <a:pt x="50805" y="6231"/>
                    </a:lnTo>
                    <a:lnTo>
                      <a:pt x="50764" y="6110"/>
                    </a:lnTo>
                    <a:lnTo>
                      <a:pt x="50744" y="6009"/>
                    </a:lnTo>
                    <a:lnTo>
                      <a:pt x="50684" y="5928"/>
                    </a:lnTo>
                    <a:lnTo>
                      <a:pt x="50603" y="5827"/>
                    </a:lnTo>
                    <a:lnTo>
                      <a:pt x="50381" y="5666"/>
                    </a:lnTo>
                    <a:lnTo>
                      <a:pt x="50099" y="5485"/>
                    </a:lnTo>
                    <a:lnTo>
                      <a:pt x="49736" y="5303"/>
                    </a:lnTo>
                    <a:lnTo>
                      <a:pt x="49293" y="5102"/>
                    </a:lnTo>
                    <a:lnTo>
                      <a:pt x="48809" y="4920"/>
                    </a:lnTo>
                    <a:lnTo>
                      <a:pt x="48264" y="4719"/>
                    </a:lnTo>
                    <a:lnTo>
                      <a:pt x="47680" y="4517"/>
                    </a:lnTo>
                    <a:lnTo>
                      <a:pt x="46349" y="4134"/>
                    </a:lnTo>
                    <a:lnTo>
                      <a:pt x="44918" y="3731"/>
                    </a:lnTo>
                    <a:lnTo>
                      <a:pt x="43406" y="3348"/>
                    </a:lnTo>
                    <a:lnTo>
                      <a:pt x="41853" y="2985"/>
                    </a:lnTo>
                    <a:lnTo>
                      <a:pt x="40301" y="2642"/>
                    </a:lnTo>
                    <a:lnTo>
                      <a:pt x="38809" y="2319"/>
                    </a:lnTo>
                    <a:lnTo>
                      <a:pt x="36208" y="1775"/>
                    </a:lnTo>
                    <a:lnTo>
                      <a:pt x="34354" y="1432"/>
                    </a:lnTo>
                    <a:lnTo>
                      <a:pt x="33668" y="1291"/>
                    </a:lnTo>
                    <a:lnTo>
                      <a:pt x="17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4"/>
              <p:cNvSpPr/>
              <p:nvPr/>
            </p:nvSpPr>
            <p:spPr>
              <a:xfrm>
                <a:off x="3574350" y="1737050"/>
                <a:ext cx="343275" cy="8714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34859" extrusionOk="0">
                    <a:moveTo>
                      <a:pt x="203" y="1"/>
                    </a:moveTo>
                    <a:lnTo>
                      <a:pt x="142" y="21"/>
                    </a:lnTo>
                    <a:lnTo>
                      <a:pt x="61" y="81"/>
                    </a:lnTo>
                    <a:lnTo>
                      <a:pt x="21" y="142"/>
                    </a:lnTo>
                    <a:lnTo>
                      <a:pt x="1" y="223"/>
                    </a:lnTo>
                    <a:lnTo>
                      <a:pt x="182" y="15968"/>
                    </a:lnTo>
                    <a:lnTo>
                      <a:pt x="203" y="16029"/>
                    </a:lnTo>
                    <a:lnTo>
                      <a:pt x="223" y="16069"/>
                    </a:lnTo>
                    <a:lnTo>
                      <a:pt x="243" y="16109"/>
                    </a:lnTo>
                    <a:lnTo>
                      <a:pt x="303" y="16150"/>
                    </a:lnTo>
                    <a:lnTo>
                      <a:pt x="7581" y="20141"/>
                    </a:lnTo>
                    <a:lnTo>
                      <a:pt x="2259" y="26754"/>
                    </a:lnTo>
                    <a:lnTo>
                      <a:pt x="2219" y="26835"/>
                    </a:lnTo>
                    <a:lnTo>
                      <a:pt x="2219" y="26915"/>
                    </a:lnTo>
                    <a:lnTo>
                      <a:pt x="2239" y="26996"/>
                    </a:lnTo>
                    <a:lnTo>
                      <a:pt x="2299" y="27056"/>
                    </a:lnTo>
                    <a:lnTo>
                      <a:pt x="13408" y="34818"/>
                    </a:lnTo>
                    <a:lnTo>
                      <a:pt x="13468" y="34859"/>
                    </a:lnTo>
                    <a:lnTo>
                      <a:pt x="13529" y="34859"/>
                    </a:lnTo>
                    <a:lnTo>
                      <a:pt x="13609" y="34838"/>
                    </a:lnTo>
                    <a:lnTo>
                      <a:pt x="13650" y="34818"/>
                    </a:lnTo>
                    <a:lnTo>
                      <a:pt x="13690" y="34778"/>
                    </a:lnTo>
                    <a:lnTo>
                      <a:pt x="13730" y="34697"/>
                    </a:lnTo>
                    <a:lnTo>
                      <a:pt x="13730" y="34617"/>
                    </a:lnTo>
                    <a:lnTo>
                      <a:pt x="13690" y="34556"/>
                    </a:lnTo>
                    <a:lnTo>
                      <a:pt x="13629" y="34496"/>
                    </a:lnTo>
                    <a:lnTo>
                      <a:pt x="2702" y="26855"/>
                    </a:lnTo>
                    <a:lnTo>
                      <a:pt x="8045" y="20202"/>
                    </a:lnTo>
                    <a:lnTo>
                      <a:pt x="8085" y="20121"/>
                    </a:lnTo>
                    <a:lnTo>
                      <a:pt x="8085" y="20041"/>
                    </a:lnTo>
                    <a:lnTo>
                      <a:pt x="8045" y="19940"/>
                    </a:lnTo>
                    <a:lnTo>
                      <a:pt x="7985" y="19899"/>
                    </a:lnTo>
                    <a:lnTo>
                      <a:pt x="606" y="15847"/>
                    </a:lnTo>
                    <a:lnTo>
                      <a:pt x="424" y="223"/>
                    </a:lnTo>
                    <a:lnTo>
                      <a:pt x="404" y="142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4"/>
              <p:cNvSpPr/>
              <p:nvPr/>
            </p:nvSpPr>
            <p:spPr>
              <a:xfrm>
                <a:off x="3907000" y="1784425"/>
                <a:ext cx="328150" cy="824100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32964" extrusionOk="0">
                    <a:moveTo>
                      <a:pt x="12944" y="1"/>
                    </a:moveTo>
                    <a:lnTo>
                      <a:pt x="12863" y="21"/>
                    </a:lnTo>
                    <a:lnTo>
                      <a:pt x="12783" y="61"/>
                    </a:lnTo>
                    <a:lnTo>
                      <a:pt x="12742" y="122"/>
                    </a:lnTo>
                    <a:lnTo>
                      <a:pt x="12722" y="203"/>
                    </a:lnTo>
                    <a:lnTo>
                      <a:pt x="12017" y="15404"/>
                    </a:lnTo>
                    <a:lnTo>
                      <a:pt x="5767" y="17984"/>
                    </a:lnTo>
                    <a:lnTo>
                      <a:pt x="5706" y="18025"/>
                    </a:lnTo>
                    <a:lnTo>
                      <a:pt x="5666" y="18085"/>
                    </a:lnTo>
                    <a:lnTo>
                      <a:pt x="5646" y="18146"/>
                    </a:lnTo>
                    <a:lnTo>
                      <a:pt x="5646" y="18226"/>
                    </a:lnTo>
                    <a:lnTo>
                      <a:pt x="7017" y="24698"/>
                    </a:lnTo>
                    <a:lnTo>
                      <a:pt x="61" y="32621"/>
                    </a:lnTo>
                    <a:lnTo>
                      <a:pt x="21" y="32702"/>
                    </a:lnTo>
                    <a:lnTo>
                      <a:pt x="1" y="32782"/>
                    </a:lnTo>
                    <a:lnTo>
                      <a:pt x="21" y="32843"/>
                    </a:lnTo>
                    <a:lnTo>
                      <a:pt x="82" y="32923"/>
                    </a:lnTo>
                    <a:lnTo>
                      <a:pt x="142" y="32964"/>
                    </a:lnTo>
                    <a:lnTo>
                      <a:pt x="223" y="32964"/>
                    </a:lnTo>
                    <a:lnTo>
                      <a:pt x="303" y="32943"/>
                    </a:lnTo>
                    <a:lnTo>
                      <a:pt x="364" y="32903"/>
                    </a:lnTo>
                    <a:lnTo>
                      <a:pt x="7400" y="24899"/>
                    </a:lnTo>
                    <a:lnTo>
                      <a:pt x="7440" y="24819"/>
                    </a:lnTo>
                    <a:lnTo>
                      <a:pt x="7440" y="24718"/>
                    </a:lnTo>
                    <a:lnTo>
                      <a:pt x="6089" y="18307"/>
                    </a:lnTo>
                    <a:lnTo>
                      <a:pt x="12299" y="15726"/>
                    </a:lnTo>
                    <a:lnTo>
                      <a:pt x="12359" y="15706"/>
                    </a:lnTo>
                    <a:lnTo>
                      <a:pt x="12400" y="15666"/>
                    </a:lnTo>
                    <a:lnTo>
                      <a:pt x="12420" y="15605"/>
                    </a:lnTo>
                    <a:lnTo>
                      <a:pt x="12420" y="15545"/>
                    </a:lnTo>
                    <a:lnTo>
                      <a:pt x="13125" y="223"/>
                    </a:lnTo>
                    <a:lnTo>
                      <a:pt x="13125" y="142"/>
                    </a:lnTo>
                    <a:lnTo>
                      <a:pt x="13085" y="82"/>
                    </a:lnTo>
                    <a:lnTo>
                      <a:pt x="13025" y="21"/>
                    </a:lnTo>
                    <a:lnTo>
                      <a:pt x="129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4"/>
              <p:cNvSpPr/>
              <p:nvPr/>
            </p:nvSpPr>
            <p:spPr>
              <a:xfrm>
                <a:off x="3418625" y="3406350"/>
                <a:ext cx="940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7620" h="4114" extrusionOk="0">
                    <a:moveTo>
                      <a:pt x="20121" y="1"/>
                    </a:moveTo>
                    <a:lnTo>
                      <a:pt x="20060" y="41"/>
                    </a:lnTo>
                    <a:lnTo>
                      <a:pt x="20020" y="102"/>
                    </a:lnTo>
                    <a:lnTo>
                      <a:pt x="19979" y="162"/>
                    </a:lnTo>
                    <a:lnTo>
                      <a:pt x="19354" y="3690"/>
                    </a:lnTo>
                    <a:lnTo>
                      <a:pt x="222" y="1876"/>
                    </a:lnTo>
                    <a:lnTo>
                      <a:pt x="142" y="1876"/>
                    </a:lnTo>
                    <a:lnTo>
                      <a:pt x="81" y="1916"/>
                    </a:lnTo>
                    <a:lnTo>
                      <a:pt x="21" y="1977"/>
                    </a:lnTo>
                    <a:lnTo>
                      <a:pt x="0" y="2057"/>
                    </a:lnTo>
                    <a:lnTo>
                      <a:pt x="21" y="2138"/>
                    </a:lnTo>
                    <a:lnTo>
                      <a:pt x="61" y="2219"/>
                    </a:lnTo>
                    <a:lnTo>
                      <a:pt x="121" y="2259"/>
                    </a:lnTo>
                    <a:lnTo>
                      <a:pt x="182" y="2279"/>
                    </a:lnTo>
                    <a:lnTo>
                      <a:pt x="19496" y="4114"/>
                    </a:lnTo>
                    <a:lnTo>
                      <a:pt x="19576" y="4094"/>
                    </a:lnTo>
                    <a:lnTo>
                      <a:pt x="19637" y="4073"/>
                    </a:lnTo>
                    <a:lnTo>
                      <a:pt x="19697" y="4013"/>
                    </a:lnTo>
                    <a:lnTo>
                      <a:pt x="19717" y="3932"/>
                    </a:lnTo>
                    <a:lnTo>
                      <a:pt x="20201" y="1251"/>
                    </a:lnTo>
                    <a:lnTo>
                      <a:pt x="20786" y="3952"/>
                    </a:lnTo>
                    <a:lnTo>
                      <a:pt x="20806" y="4013"/>
                    </a:lnTo>
                    <a:lnTo>
                      <a:pt x="20866" y="4073"/>
                    </a:lnTo>
                    <a:lnTo>
                      <a:pt x="20927" y="4094"/>
                    </a:lnTo>
                    <a:lnTo>
                      <a:pt x="20987" y="4114"/>
                    </a:lnTo>
                    <a:lnTo>
                      <a:pt x="21028" y="4114"/>
                    </a:lnTo>
                    <a:lnTo>
                      <a:pt x="37459" y="928"/>
                    </a:lnTo>
                    <a:lnTo>
                      <a:pt x="37539" y="888"/>
                    </a:lnTo>
                    <a:lnTo>
                      <a:pt x="37600" y="848"/>
                    </a:lnTo>
                    <a:lnTo>
                      <a:pt x="37620" y="767"/>
                    </a:lnTo>
                    <a:lnTo>
                      <a:pt x="37620" y="686"/>
                    </a:lnTo>
                    <a:lnTo>
                      <a:pt x="37600" y="606"/>
                    </a:lnTo>
                    <a:lnTo>
                      <a:pt x="37539" y="545"/>
                    </a:lnTo>
                    <a:lnTo>
                      <a:pt x="37459" y="525"/>
                    </a:lnTo>
                    <a:lnTo>
                      <a:pt x="37378" y="525"/>
                    </a:lnTo>
                    <a:lnTo>
                      <a:pt x="21149" y="3670"/>
                    </a:lnTo>
                    <a:lnTo>
                      <a:pt x="20403" y="162"/>
                    </a:lnTo>
                    <a:lnTo>
                      <a:pt x="20362" y="82"/>
                    </a:lnTo>
                    <a:lnTo>
                      <a:pt x="20322" y="41"/>
                    </a:lnTo>
                    <a:lnTo>
                      <a:pt x="2026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4"/>
              <p:cNvSpPr/>
              <p:nvPr/>
            </p:nvSpPr>
            <p:spPr>
              <a:xfrm>
                <a:off x="3877275" y="3737000"/>
                <a:ext cx="66550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7420" extrusionOk="0">
                    <a:moveTo>
                      <a:pt x="2440" y="0"/>
                    </a:moveTo>
                    <a:lnTo>
                      <a:pt x="2379" y="21"/>
                    </a:lnTo>
                    <a:lnTo>
                      <a:pt x="2299" y="81"/>
                    </a:lnTo>
                    <a:lnTo>
                      <a:pt x="2258" y="142"/>
                    </a:lnTo>
                    <a:lnTo>
                      <a:pt x="21" y="7157"/>
                    </a:lnTo>
                    <a:lnTo>
                      <a:pt x="0" y="7238"/>
                    </a:lnTo>
                    <a:lnTo>
                      <a:pt x="21" y="7319"/>
                    </a:lnTo>
                    <a:lnTo>
                      <a:pt x="81" y="7379"/>
                    </a:lnTo>
                    <a:lnTo>
                      <a:pt x="142" y="7420"/>
                    </a:lnTo>
                    <a:lnTo>
                      <a:pt x="263" y="7420"/>
                    </a:lnTo>
                    <a:lnTo>
                      <a:pt x="323" y="7379"/>
                    </a:lnTo>
                    <a:lnTo>
                      <a:pt x="363" y="7339"/>
                    </a:lnTo>
                    <a:lnTo>
                      <a:pt x="404" y="7278"/>
                    </a:lnTo>
                    <a:lnTo>
                      <a:pt x="2662" y="283"/>
                    </a:lnTo>
                    <a:lnTo>
                      <a:pt x="2662" y="202"/>
                    </a:lnTo>
                    <a:lnTo>
                      <a:pt x="2641" y="121"/>
                    </a:lnTo>
                    <a:lnTo>
                      <a:pt x="2601" y="61"/>
                    </a:lnTo>
                    <a:lnTo>
                      <a:pt x="2520" y="21"/>
                    </a:lnTo>
                    <a:lnTo>
                      <a:pt x="244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4"/>
              <p:cNvSpPr/>
              <p:nvPr/>
            </p:nvSpPr>
            <p:spPr>
              <a:xfrm>
                <a:off x="3907000" y="2616075"/>
                <a:ext cx="21700" cy="8004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2016" extrusionOk="0">
                    <a:moveTo>
                      <a:pt x="203" y="0"/>
                    </a:moveTo>
                    <a:lnTo>
                      <a:pt x="142" y="20"/>
                    </a:lnTo>
                    <a:lnTo>
                      <a:pt x="61" y="61"/>
                    </a:lnTo>
                    <a:lnTo>
                      <a:pt x="21" y="121"/>
                    </a:lnTo>
                    <a:lnTo>
                      <a:pt x="1" y="202"/>
                    </a:lnTo>
                    <a:lnTo>
                      <a:pt x="444" y="31814"/>
                    </a:lnTo>
                    <a:lnTo>
                      <a:pt x="465" y="31894"/>
                    </a:lnTo>
                    <a:lnTo>
                      <a:pt x="505" y="31955"/>
                    </a:lnTo>
                    <a:lnTo>
                      <a:pt x="586" y="31995"/>
                    </a:lnTo>
                    <a:lnTo>
                      <a:pt x="666" y="32015"/>
                    </a:lnTo>
                    <a:lnTo>
                      <a:pt x="747" y="31995"/>
                    </a:lnTo>
                    <a:lnTo>
                      <a:pt x="807" y="31955"/>
                    </a:lnTo>
                    <a:lnTo>
                      <a:pt x="848" y="31894"/>
                    </a:lnTo>
                    <a:lnTo>
                      <a:pt x="868" y="31814"/>
                    </a:lnTo>
                    <a:lnTo>
                      <a:pt x="424" y="202"/>
                    </a:lnTo>
                    <a:lnTo>
                      <a:pt x="404" y="121"/>
                    </a:lnTo>
                    <a:lnTo>
                      <a:pt x="364" y="6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4"/>
              <p:cNvSpPr/>
              <p:nvPr/>
            </p:nvSpPr>
            <p:spPr>
              <a:xfrm>
                <a:off x="3854100" y="3307575"/>
                <a:ext cx="484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6" extrusionOk="0">
                    <a:moveTo>
                      <a:pt x="968" y="0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3" y="162"/>
                    </a:lnTo>
                    <a:lnTo>
                      <a:pt x="282" y="283"/>
                    </a:lnTo>
                    <a:lnTo>
                      <a:pt x="161" y="424"/>
                    </a:lnTo>
                    <a:lnTo>
                      <a:pt x="61" y="585"/>
                    </a:lnTo>
                    <a:lnTo>
                      <a:pt x="20" y="767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61" y="1351"/>
                    </a:lnTo>
                    <a:lnTo>
                      <a:pt x="161" y="1513"/>
                    </a:lnTo>
                    <a:lnTo>
                      <a:pt x="282" y="1654"/>
                    </a:lnTo>
                    <a:lnTo>
                      <a:pt x="423" y="1775"/>
                    </a:lnTo>
                    <a:lnTo>
                      <a:pt x="585" y="1855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49" y="1916"/>
                    </a:lnTo>
                    <a:lnTo>
                      <a:pt x="1351" y="1855"/>
                    </a:lnTo>
                    <a:lnTo>
                      <a:pt x="1512" y="1775"/>
                    </a:lnTo>
                    <a:lnTo>
                      <a:pt x="1653" y="1654"/>
                    </a:lnTo>
                    <a:lnTo>
                      <a:pt x="1774" y="1513"/>
                    </a:lnTo>
                    <a:lnTo>
                      <a:pt x="1855" y="1351"/>
                    </a:lnTo>
                    <a:lnTo>
                      <a:pt x="1915" y="1170"/>
                    </a:lnTo>
                    <a:lnTo>
                      <a:pt x="1935" y="968"/>
                    </a:lnTo>
                    <a:lnTo>
                      <a:pt x="1915" y="767"/>
                    </a:lnTo>
                    <a:lnTo>
                      <a:pt x="1855" y="585"/>
                    </a:lnTo>
                    <a:lnTo>
                      <a:pt x="1774" y="424"/>
                    </a:lnTo>
                    <a:lnTo>
                      <a:pt x="1653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49" y="21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4"/>
              <p:cNvSpPr/>
              <p:nvPr/>
            </p:nvSpPr>
            <p:spPr>
              <a:xfrm>
                <a:off x="3854600" y="3093375"/>
                <a:ext cx="489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36" extrusionOk="0">
                    <a:moveTo>
                      <a:pt x="968" y="0"/>
                    </a:moveTo>
                    <a:lnTo>
                      <a:pt x="786" y="20"/>
                    </a:lnTo>
                    <a:lnTo>
                      <a:pt x="605" y="81"/>
                    </a:lnTo>
                    <a:lnTo>
                      <a:pt x="424" y="161"/>
                    </a:lnTo>
                    <a:lnTo>
                      <a:pt x="282" y="282"/>
                    </a:lnTo>
                    <a:lnTo>
                      <a:pt x="161" y="424"/>
                    </a:lnTo>
                    <a:lnTo>
                      <a:pt x="81" y="585"/>
                    </a:lnTo>
                    <a:lnTo>
                      <a:pt x="20" y="766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81" y="1351"/>
                    </a:lnTo>
                    <a:lnTo>
                      <a:pt x="161" y="1512"/>
                    </a:lnTo>
                    <a:lnTo>
                      <a:pt x="282" y="1653"/>
                    </a:lnTo>
                    <a:lnTo>
                      <a:pt x="424" y="1774"/>
                    </a:lnTo>
                    <a:lnTo>
                      <a:pt x="605" y="1855"/>
                    </a:lnTo>
                    <a:lnTo>
                      <a:pt x="786" y="1915"/>
                    </a:lnTo>
                    <a:lnTo>
                      <a:pt x="968" y="1936"/>
                    </a:lnTo>
                    <a:lnTo>
                      <a:pt x="1170" y="1915"/>
                    </a:lnTo>
                    <a:lnTo>
                      <a:pt x="1351" y="1855"/>
                    </a:lnTo>
                    <a:lnTo>
                      <a:pt x="1512" y="1774"/>
                    </a:lnTo>
                    <a:lnTo>
                      <a:pt x="1653" y="1653"/>
                    </a:lnTo>
                    <a:lnTo>
                      <a:pt x="1774" y="1512"/>
                    </a:lnTo>
                    <a:lnTo>
                      <a:pt x="1875" y="1351"/>
                    </a:lnTo>
                    <a:lnTo>
                      <a:pt x="1936" y="1170"/>
                    </a:lnTo>
                    <a:lnTo>
                      <a:pt x="1956" y="968"/>
                    </a:lnTo>
                    <a:lnTo>
                      <a:pt x="1936" y="766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3" y="282"/>
                    </a:lnTo>
                    <a:lnTo>
                      <a:pt x="1512" y="161"/>
                    </a:lnTo>
                    <a:lnTo>
                      <a:pt x="1351" y="81"/>
                    </a:lnTo>
                    <a:lnTo>
                      <a:pt x="1170" y="2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4"/>
              <p:cNvSpPr/>
              <p:nvPr/>
            </p:nvSpPr>
            <p:spPr>
              <a:xfrm>
                <a:off x="3842500" y="2875625"/>
                <a:ext cx="4840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4" y="162"/>
                    </a:lnTo>
                    <a:lnTo>
                      <a:pt x="283" y="283"/>
                    </a:lnTo>
                    <a:lnTo>
                      <a:pt x="162" y="424"/>
                    </a:lnTo>
                    <a:lnTo>
                      <a:pt x="81" y="585"/>
                    </a:lnTo>
                    <a:lnTo>
                      <a:pt x="21" y="767"/>
                    </a:lnTo>
                    <a:lnTo>
                      <a:pt x="0" y="969"/>
                    </a:lnTo>
                    <a:lnTo>
                      <a:pt x="21" y="1170"/>
                    </a:lnTo>
                    <a:lnTo>
                      <a:pt x="81" y="1352"/>
                    </a:lnTo>
                    <a:lnTo>
                      <a:pt x="162" y="1513"/>
                    </a:lnTo>
                    <a:lnTo>
                      <a:pt x="283" y="1654"/>
                    </a:lnTo>
                    <a:lnTo>
                      <a:pt x="424" y="1775"/>
                    </a:lnTo>
                    <a:lnTo>
                      <a:pt x="585" y="1876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70" y="1916"/>
                    </a:lnTo>
                    <a:lnTo>
                      <a:pt x="1351" y="1876"/>
                    </a:lnTo>
                    <a:lnTo>
                      <a:pt x="1512" y="1775"/>
                    </a:lnTo>
                    <a:lnTo>
                      <a:pt x="1654" y="1654"/>
                    </a:lnTo>
                    <a:lnTo>
                      <a:pt x="1774" y="151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69"/>
                    </a:lnTo>
                    <a:lnTo>
                      <a:pt x="1916" y="767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4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4"/>
              <p:cNvSpPr/>
              <p:nvPr/>
            </p:nvSpPr>
            <p:spPr>
              <a:xfrm>
                <a:off x="3832925" y="2631175"/>
                <a:ext cx="48400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5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2"/>
                    </a:lnTo>
                    <a:lnTo>
                      <a:pt x="424" y="182"/>
                    </a:lnTo>
                    <a:lnTo>
                      <a:pt x="283" y="303"/>
                    </a:lnTo>
                    <a:lnTo>
                      <a:pt x="162" y="444"/>
                    </a:lnTo>
                    <a:lnTo>
                      <a:pt x="81" y="606"/>
                    </a:lnTo>
                    <a:lnTo>
                      <a:pt x="20" y="787"/>
                    </a:lnTo>
                    <a:lnTo>
                      <a:pt x="0" y="989"/>
                    </a:lnTo>
                    <a:lnTo>
                      <a:pt x="20" y="1170"/>
                    </a:lnTo>
                    <a:lnTo>
                      <a:pt x="81" y="1352"/>
                    </a:lnTo>
                    <a:lnTo>
                      <a:pt x="162" y="1533"/>
                    </a:lnTo>
                    <a:lnTo>
                      <a:pt x="283" y="1674"/>
                    </a:lnTo>
                    <a:lnTo>
                      <a:pt x="424" y="1795"/>
                    </a:lnTo>
                    <a:lnTo>
                      <a:pt x="585" y="1876"/>
                    </a:lnTo>
                    <a:lnTo>
                      <a:pt x="766" y="1936"/>
                    </a:lnTo>
                    <a:lnTo>
                      <a:pt x="968" y="1956"/>
                    </a:lnTo>
                    <a:lnTo>
                      <a:pt x="1170" y="1936"/>
                    </a:lnTo>
                    <a:lnTo>
                      <a:pt x="1351" y="1876"/>
                    </a:lnTo>
                    <a:lnTo>
                      <a:pt x="1512" y="1795"/>
                    </a:lnTo>
                    <a:lnTo>
                      <a:pt x="1653" y="1674"/>
                    </a:lnTo>
                    <a:lnTo>
                      <a:pt x="1774" y="153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89"/>
                    </a:lnTo>
                    <a:lnTo>
                      <a:pt x="1916" y="787"/>
                    </a:lnTo>
                    <a:lnTo>
                      <a:pt x="1875" y="606"/>
                    </a:lnTo>
                    <a:lnTo>
                      <a:pt x="1774" y="444"/>
                    </a:lnTo>
                    <a:lnTo>
                      <a:pt x="1653" y="303"/>
                    </a:lnTo>
                    <a:lnTo>
                      <a:pt x="1512" y="182"/>
                    </a:lnTo>
                    <a:lnTo>
                      <a:pt x="1351" y="82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4064775" y="5165875"/>
                <a:ext cx="2913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1653" h="2824" extrusionOk="0">
                    <a:moveTo>
                      <a:pt x="11391" y="1"/>
                    </a:moveTo>
                    <a:lnTo>
                      <a:pt x="161" y="2420"/>
                    </a:lnTo>
                    <a:lnTo>
                      <a:pt x="81" y="2460"/>
                    </a:lnTo>
                    <a:lnTo>
                      <a:pt x="20" y="2501"/>
                    </a:lnTo>
                    <a:lnTo>
                      <a:pt x="0" y="2581"/>
                    </a:lnTo>
                    <a:lnTo>
                      <a:pt x="0" y="2662"/>
                    </a:lnTo>
                    <a:lnTo>
                      <a:pt x="20" y="2723"/>
                    </a:lnTo>
                    <a:lnTo>
                      <a:pt x="81" y="2783"/>
                    </a:lnTo>
                    <a:lnTo>
                      <a:pt x="141" y="2823"/>
                    </a:lnTo>
                    <a:lnTo>
                      <a:pt x="242" y="2823"/>
                    </a:lnTo>
                    <a:lnTo>
                      <a:pt x="11492" y="404"/>
                    </a:lnTo>
                    <a:lnTo>
                      <a:pt x="11552" y="384"/>
                    </a:lnTo>
                    <a:lnTo>
                      <a:pt x="11613" y="323"/>
                    </a:lnTo>
                    <a:lnTo>
                      <a:pt x="11653" y="243"/>
                    </a:lnTo>
                    <a:lnTo>
                      <a:pt x="11653" y="162"/>
                    </a:lnTo>
                    <a:lnTo>
                      <a:pt x="11613" y="82"/>
                    </a:lnTo>
                    <a:lnTo>
                      <a:pt x="11552" y="41"/>
                    </a:lnTo>
                    <a:lnTo>
                      <a:pt x="114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3252300" y="5143700"/>
                <a:ext cx="3326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3429" extrusionOk="0">
                    <a:moveTo>
                      <a:pt x="182" y="1"/>
                    </a:moveTo>
                    <a:lnTo>
                      <a:pt x="101" y="41"/>
                    </a:lnTo>
                    <a:lnTo>
                      <a:pt x="41" y="81"/>
                    </a:lnTo>
                    <a:lnTo>
                      <a:pt x="21" y="162"/>
                    </a:lnTo>
                    <a:lnTo>
                      <a:pt x="0" y="243"/>
                    </a:lnTo>
                    <a:lnTo>
                      <a:pt x="41" y="323"/>
                    </a:lnTo>
                    <a:lnTo>
                      <a:pt x="101" y="384"/>
                    </a:lnTo>
                    <a:lnTo>
                      <a:pt x="162" y="404"/>
                    </a:lnTo>
                    <a:lnTo>
                      <a:pt x="13064" y="3408"/>
                    </a:lnTo>
                    <a:lnTo>
                      <a:pt x="13105" y="3428"/>
                    </a:lnTo>
                    <a:lnTo>
                      <a:pt x="13165" y="3408"/>
                    </a:lnTo>
                    <a:lnTo>
                      <a:pt x="13226" y="3368"/>
                    </a:lnTo>
                    <a:lnTo>
                      <a:pt x="13266" y="3327"/>
                    </a:lnTo>
                    <a:lnTo>
                      <a:pt x="13306" y="3267"/>
                    </a:lnTo>
                    <a:lnTo>
                      <a:pt x="13306" y="3186"/>
                    </a:lnTo>
                    <a:lnTo>
                      <a:pt x="13286" y="3106"/>
                    </a:lnTo>
                    <a:lnTo>
                      <a:pt x="13226" y="3045"/>
                    </a:lnTo>
                    <a:lnTo>
                      <a:pt x="13145" y="3005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4007300" y="4265200"/>
                <a:ext cx="111925" cy="961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8468" extrusionOk="0">
                    <a:moveTo>
                      <a:pt x="182" y="1"/>
                    </a:moveTo>
                    <a:lnTo>
                      <a:pt x="102" y="41"/>
                    </a:lnTo>
                    <a:lnTo>
                      <a:pt x="41" y="81"/>
                    </a:lnTo>
                    <a:lnTo>
                      <a:pt x="1" y="162"/>
                    </a:lnTo>
                    <a:lnTo>
                      <a:pt x="1" y="243"/>
                    </a:lnTo>
                    <a:lnTo>
                      <a:pt x="4053" y="38286"/>
                    </a:lnTo>
                    <a:lnTo>
                      <a:pt x="4073" y="38367"/>
                    </a:lnTo>
                    <a:lnTo>
                      <a:pt x="4134" y="38427"/>
                    </a:lnTo>
                    <a:lnTo>
                      <a:pt x="4194" y="38467"/>
                    </a:lnTo>
                    <a:lnTo>
                      <a:pt x="4295" y="38467"/>
                    </a:lnTo>
                    <a:lnTo>
                      <a:pt x="4355" y="38447"/>
                    </a:lnTo>
                    <a:lnTo>
                      <a:pt x="4416" y="38407"/>
                    </a:lnTo>
                    <a:lnTo>
                      <a:pt x="4456" y="38326"/>
                    </a:lnTo>
                    <a:lnTo>
                      <a:pt x="4476" y="38246"/>
                    </a:lnTo>
                    <a:lnTo>
                      <a:pt x="404" y="182"/>
                    </a:lnTo>
                    <a:lnTo>
                      <a:pt x="384" y="122"/>
                    </a:lnTo>
                    <a:lnTo>
                      <a:pt x="344" y="61"/>
                    </a:lnTo>
                    <a:lnTo>
                      <a:pt x="263" y="2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3526975" y="4318625"/>
                <a:ext cx="199125" cy="8992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35968" extrusionOk="0">
                    <a:moveTo>
                      <a:pt x="7722" y="1"/>
                    </a:moveTo>
                    <a:lnTo>
                      <a:pt x="7662" y="21"/>
                    </a:lnTo>
                    <a:lnTo>
                      <a:pt x="7601" y="81"/>
                    </a:lnTo>
                    <a:lnTo>
                      <a:pt x="7561" y="162"/>
                    </a:lnTo>
                    <a:lnTo>
                      <a:pt x="1" y="35725"/>
                    </a:lnTo>
                    <a:lnTo>
                      <a:pt x="1" y="35806"/>
                    </a:lnTo>
                    <a:lnTo>
                      <a:pt x="21" y="35887"/>
                    </a:lnTo>
                    <a:lnTo>
                      <a:pt x="82" y="35947"/>
                    </a:lnTo>
                    <a:lnTo>
                      <a:pt x="162" y="35967"/>
                    </a:lnTo>
                    <a:lnTo>
                      <a:pt x="263" y="35967"/>
                    </a:lnTo>
                    <a:lnTo>
                      <a:pt x="323" y="35927"/>
                    </a:lnTo>
                    <a:lnTo>
                      <a:pt x="364" y="35887"/>
                    </a:lnTo>
                    <a:lnTo>
                      <a:pt x="404" y="35806"/>
                    </a:lnTo>
                    <a:lnTo>
                      <a:pt x="7964" y="243"/>
                    </a:lnTo>
                    <a:lnTo>
                      <a:pt x="7964" y="162"/>
                    </a:lnTo>
                    <a:lnTo>
                      <a:pt x="7944" y="81"/>
                    </a:lnTo>
                    <a:lnTo>
                      <a:pt x="7884" y="21"/>
                    </a:lnTo>
                    <a:lnTo>
                      <a:pt x="780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extrusionOk="0">
                    <a:moveTo>
                      <a:pt x="18629" y="0"/>
                    </a:moveTo>
                    <a:lnTo>
                      <a:pt x="17823" y="21"/>
                    </a:lnTo>
                    <a:lnTo>
                      <a:pt x="17016" y="61"/>
                    </a:lnTo>
                    <a:lnTo>
                      <a:pt x="16210" y="142"/>
                    </a:lnTo>
                    <a:lnTo>
                      <a:pt x="15423" y="222"/>
                    </a:lnTo>
                    <a:lnTo>
                      <a:pt x="14657" y="343"/>
                    </a:lnTo>
                    <a:lnTo>
                      <a:pt x="13911" y="464"/>
                    </a:lnTo>
                    <a:lnTo>
                      <a:pt x="13206" y="625"/>
                    </a:lnTo>
                    <a:lnTo>
                      <a:pt x="12520" y="787"/>
                    </a:lnTo>
                    <a:lnTo>
                      <a:pt x="11855" y="988"/>
                    </a:lnTo>
                    <a:lnTo>
                      <a:pt x="11210" y="1190"/>
                    </a:lnTo>
                    <a:lnTo>
                      <a:pt x="10585" y="1412"/>
                    </a:lnTo>
                    <a:lnTo>
                      <a:pt x="10000" y="1654"/>
                    </a:lnTo>
                    <a:lnTo>
                      <a:pt x="9436" y="1916"/>
                    </a:lnTo>
                    <a:lnTo>
                      <a:pt x="8871" y="2178"/>
                    </a:lnTo>
                    <a:lnTo>
                      <a:pt x="8347" y="2460"/>
                    </a:lnTo>
                    <a:lnTo>
                      <a:pt x="7843" y="2762"/>
                    </a:lnTo>
                    <a:lnTo>
                      <a:pt x="7359" y="3065"/>
                    </a:lnTo>
                    <a:lnTo>
                      <a:pt x="6875" y="3387"/>
                    </a:lnTo>
                    <a:lnTo>
                      <a:pt x="6432" y="3730"/>
                    </a:lnTo>
                    <a:lnTo>
                      <a:pt x="6009" y="4073"/>
                    </a:lnTo>
                    <a:lnTo>
                      <a:pt x="5605" y="4416"/>
                    </a:lnTo>
                    <a:lnTo>
                      <a:pt x="5202" y="4799"/>
                    </a:lnTo>
                    <a:lnTo>
                      <a:pt x="4839" y="5162"/>
                    </a:lnTo>
                    <a:lnTo>
                      <a:pt x="4476" y="5545"/>
                    </a:lnTo>
                    <a:lnTo>
                      <a:pt x="4154" y="5928"/>
                    </a:lnTo>
                    <a:lnTo>
                      <a:pt x="3831" y="6331"/>
                    </a:lnTo>
                    <a:lnTo>
                      <a:pt x="3529" y="6734"/>
                    </a:lnTo>
                    <a:lnTo>
                      <a:pt x="3226" y="7137"/>
                    </a:lnTo>
                    <a:lnTo>
                      <a:pt x="2964" y="7561"/>
                    </a:lnTo>
                    <a:lnTo>
                      <a:pt x="2702" y="7984"/>
                    </a:lnTo>
                    <a:lnTo>
                      <a:pt x="2460" y="8407"/>
                    </a:lnTo>
                    <a:lnTo>
                      <a:pt x="2239" y="8831"/>
                    </a:lnTo>
                    <a:lnTo>
                      <a:pt x="2017" y="9254"/>
                    </a:lnTo>
                    <a:lnTo>
                      <a:pt x="1815" y="9698"/>
                    </a:lnTo>
                    <a:lnTo>
                      <a:pt x="1634" y="10121"/>
                    </a:lnTo>
                    <a:lnTo>
                      <a:pt x="1452" y="10544"/>
                    </a:lnTo>
                    <a:lnTo>
                      <a:pt x="1150" y="11411"/>
                    </a:lnTo>
                    <a:lnTo>
                      <a:pt x="868" y="12278"/>
                    </a:lnTo>
                    <a:lnTo>
                      <a:pt x="646" y="13125"/>
                    </a:lnTo>
                    <a:lnTo>
                      <a:pt x="464" y="13952"/>
                    </a:lnTo>
                    <a:lnTo>
                      <a:pt x="323" y="14758"/>
                    </a:lnTo>
                    <a:lnTo>
                      <a:pt x="202" y="15544"/>
                    </a:lnTo>
                    <a:lnTo>
                      <a:pt x="122" y="16290"/>
                    </a:lnTo>
                    <a:lnTo>
                      <a:pt x="61" y="16996"/>
                    </a:lnTo>
                    <a:lnTo>
                      <a:pt x="21" y="17681"/>
                    </a:lnTo>
                    <a:lnTo>
                      <a:pt x="1" y="18286"/>
                    </a:lnTo>
                    <a:lnTo>
                      <a:pt x="1" y="18871"/>
                    </a:lnTo>
                    <a:lnTo>
                      <a:pt x="1" y="19375"/>
                    </a:lnTo>
                    <a:lnTo>
                      <a:pt x="21" y="19818"/>
                    </a:lnTo>
                    <a:lnTo>
                      <a:pt x="81" y="20524"/>
                    </a:lnTo>
                    <a:lnTo>
                      <a:pt x="162" y="21149"/>
                    </a:lnTo>
                    <a:lnTo>
                      <a:pt x="323" y="21935"/>
                    </a:lnTo>
                    <a:lnTo>
                      <a:pt x="505" y="22863"/>
                    </a:lnTo>
                    <a:lnTo>
                      <a:pt x="767" y="23911"/>
                    </a:lnTo>
                    <a:lnTo>
                      <a:pt x="1069" y="25040"/>
                    </a:lnTo>
                    <a:lnTo>
                      <a:pt x="1432" y="26270"/>
                    </a:lnTo>
                    <a:lnTo>
                      <a:pt x="1835" y="27540"/>
                    </a:lnTo>
                    <a:lnTo>
                      <a:pt x="2279" y="28870"/>
                    </a:lnTo>
                    <a:lnTo>
                      <a:pt x="2763" y="30181"/>
                    </a:lnTo>
                    <a:lnTo>
                      <a:pt x="3287" y="31512"/>
                    </a:lnTo>
                    <a:lnTo>
                      <a:pt x="3569" y="32157"/>
                    </a:lnTo>
                    <a:lnTo>
                      <a:pt x="3872" y="32802"/>
                    </a:lnTo>
                    <a:lnTo>
                      <a:pt x="4154" y="33427"/>
                    </a:lnTo>
                    <a:lnTo>
                      <a:pt x="4476" y="34032"/>
                    </a:lnTo>
                    <a:lnTo>
                      <a:pt x="4779" y="34616"/>
                    </a:lnTo>
                    <a:lnTo>
                      <a:pt x="5101" y="35201"/>
                    </a:lnTo>
                    <a:lnTo>
                      <a:pt x="5444" y="35745"/>
                    </a:lnTo>
                    <a:lnTo>
                      <a:pt x="5787" y="36269"/>
                    </a:lnTo>
                    <a:lnTo>
                      <a:pt x="6130" y="36753"/>
                    </a:lnTo>
                    <a:lnTo>
                      <a:pt x="6492" y="37217"/>
                    </a:lnTo>
                    <a:lnTo>
                      <a:pt x="6855" y="37661"/>
                    </a:lnTo>
                    <a:lnTo>
                      <a:pt x="7218" y="38044"/>
                    </a:lnTo>
                    <a:lnTo>
                      <a:pt x="7601" y="38406"/>
                    </a:lnTo>
                    <a:lnTo>
                      <a:pt x="8004" y="38769"/>
                    </a:lnTo>
                    <a:lnTo>
                      <a:pt x="8408" y="39132"/>
                    </a:lnTo>
                    <a:lnTo>
                      <a:pt x="8831" y="39475"/>
                    </a:lnTo>
                    <a:lnTo>
                      <a:pt x="9275" y="39798"/>
                    </a:lnTo>
                    <a:lnTo>
                      <a:pt x="9738" y="40120"/>
                    </a:lnTo>
                    <a:lnTo>
                      <a:pt x="10202" y="40443"/>
                    </a:lnTo>
                    <a:lnTo>
                      <a:pt x="10666" y="40745"/>
                    </a:lnTo>
                    <a:lnTo>
                      <a:pt x="11633" y="41310"/>
                    </a:lnTo>
                    <a:lnTo>
                      <a:pt x="12601" y="41854"/>
                    </a:lnTo>
                    <a:lnTo>
                      <a:pt x="13589" y="42358"/>
                    </a:lnTo>
                    <a:lnTo>
                      <a:pt x="14557" y="42802"/>
                    </a:lnTo>
                    <a:lnTo>
                      <a:pt x="15504" y="43205"/>
                    </a:lnTo>
                    <a:lnTo>
                      <a:pt x="16411" y="43568"/>
                    </a:lnTo>
                    <a:lnTo>
                      <a:pt x="17298" y="43890"/>
                    </a:lnTo>
                    <a:lnTo>
                      <a:pt x="18105" y="44152"/>
                    </a:lnTo>
                    <a:lnTo>
                      <a:pt x="18851" y="44354"/>
                    </a:lnTo>
                    <a:lnTo>
                      <a:pt x="19536" y="44515"/>
                    </a:lnTo>
                    <a:lnTo>
                      <a:pt x="20101" y="44636"/>
                    </a:lnTo>
                    <a:lnTo>
                      <a:pt x="20585" y="44676"/>
                    </a:lnTo>
                    <a:lnTo>
                      <a:pt x="20806" y="44697"/>
                    </a:lnTo>
                    <a:lnTo>
                      <a:pt x="21068" y="44676"/>
                    </a:lnTo>
                    <a:lnTo>
                      <a:pt x="21371" y="44656"/>
                    </a:lnTo>
                    <a:lnTo>
                      <a:pt x="21714" y="44596"/>
                    </a:lnTo>
                    <a:lnTo>
                      <a:pt x="22076" y="44535"/>
                    </a:lnTo>
                    <a:lnTo>
                      <a:pt x="22459" y="44455"/>
                    </a:lnTo>
                    <a:lnTo>
                      <a:pt x="22883" y="44354"/>
                    </a:lnTo>
                    <a:lnTo>
                      <a:pt x="23326" y="44233"/>
                    </a:lnTo>
                    <a:lnTo>
                      <a:pt x="23790" y="44092"/>
                    </a:lnTo>
                    <a:lnTo>
                      <a:pt x="24274" y="43931"/>
                    </a:lnTo>
                    <a:lnTo>
                      <a:pt x="24778" y="43749"/>
                    </a:lnTo>
                    <a:lnTo>
                      <a:pt x="25282" y="43527"/>
                    </a:lnTo>
                    <a:lnTo>
                      <a:pt x="25826" y="43306"/>
                    </a:lnTo>
                    <a:lnTo>
                      <a:pt x="26371" y="43043"/>
                    </a:lnTo>
                    <a:lnTo>
                      <a:pt x="26915" y="42761"/>
                    </a:lnTo>
                    <a:lnTo>
                      <a:pt x="27479" y="42459"/>
                    </a:lnTo>
                    <a:lnTo>
                      <a:pt x="28044" y="42116"/>
                    </a:lnTo>
                    <a:lnTo>
                      <a:pt x="28608" y="41753"/>
                    </a:lnTo>
                    <a:lnTo>
                      <a:pt x="29173" y="41370"/>
                    </a:lnTo>
                    <a:lnTo>
                      <a:pt x="29737" y="40947"/>
                    </a:lnTo>
                    <a:lnTo>
                      <a:pt x="30322" y="40503"/>
                    </a:lnTo>
                    <a:lnTo>
                      <a:pt x="30866" y="40039"/>
                    </a:lnTo>
                    <a:lnTo>
                      <a:pt x="31431" y="39535"/>
                    </a:lnTo>
                    <a:lnTo>
                      <a:pt x="31975" y="38991"/>
                    </a:lnTo>
                    <a:lnTo>
                      <a:pt x="32499" y="38427"/>
                    </a:lnTo>
                    <a:lnTo>
                      <a:pt x="33024" y="37822"/>
                    </a:lnTo>
                    <a:lnTo>
                      <a:pt x="33528" y="37197"/>
                    </a:lnTo>
                    <a:lnTo>
                      <a:pt x="34011" y="36532"/>
                    </a:lnTo>
                    <a:lnTo>
                      <a:pt x="34475" y="35846"/>
                    </a:lnTo>
                    <a:lnTo>
                      <a:pt x="34919" y="35100"/>
                    </a:lnTo>
                    <a:lnTo>
                      <a:pt x="35342" y="34334"/>
                    </a:lnTo>
                    <a:lnTo>
                      <a:pt x="35745" y="33528"/>
                    </a:lnTo>
                    <a:lnTo>
                      <a:pt x="35866" y="33185"/>
                    </a:lnTo>
                    <a:lnTo>
                      <a:pt x="35987" y="32862"/>
                    </a:lnTo>
                    <a:lnTo>
                      <a:pt x="36088" y="32520"/>
                    </a:lnTo>
                    <a:lnTo>
                      <a:pt x="36169" y="32177"/>
                    </a:lnTo>
                    <a:lnTo>
                      <a:pt x="36229" y="31834"/>
                    </a:lnTo>
                    <a:lnTo>
                      <a:pt x="36290" y="31471"/>
                    </a:lnTo>
                    <a:lnTo>
                      <a:pt x="36370" y="30786"/>
                    </a:lnTo>
                    <a:lnTo>
                      <a:pt x="36411" y="30100"/>
                    </a:lnTo>
                    <a:lnTo>
                      <a:pt x="36431" y="29415"/>
                    </a:lnTo>
                    <a:lnTo>
                      <a:pt x="36411" y="28750"/>
                    </a:lnTo>
                    <a:lnTo>
                      <a:pt x="36370" y="28104"/>
                    </a:lnTo>
                    <a:lnTo>
                      <a:pt x="36290" y="27479"/>
                    </a:lnTo>
                    <a:lnTo>
                      <a:pt x="36229" y="26895"/>
                    </a:lnTo>
                    <a:lnTo>
                      <a:pt x="36048" y="25806"/>
                    </a:lnTo>
                    <a:lnTo>
                      <a:pt x="35886" y="24919"/>
                    </a:lnTo>
                    <a:lnTo>
                      <a:pt x="35786" y="24234"/>
                    </a:lnTo>
                    <a:lnTo>
                      <a:pt x="35765" y="23931"/>
                    </a:lnTo>
                    <a:lnTo>
                      <a:pt x="35745" y="23588"/>
                    </a:lnTo>
                    <a:lnTo>
                      <a:pt x="35786" y="22822"/>
                    </a:lnTo>
                    <a:lnTo>
                      <a:pt x="35866" y="21935"/>
                    </a:lnTo>
                    <a:lnTo>
                      <a:pt x="35967" y="21008"/>
                    </a:lnTo>
                    <a:lnTo>
                      <a:pt x="36169" y="19072"/>
                    </a:lnTo>
                    <a:lnTo>
                      <a:pt x="36249" y="18165"/>
                    </a:lnTo>
                    <a:lnTo>
                      <a:pt x="36269" y="17762"/>
                    </a:lnTo>
                    <a:lnTo>
                      <a:pt x="36269" y="17359"/>
                    </a:lnTo>
                    <a:lnTo>
                      <a:pt x="36290" y="16996"/>
                    </a:lnTo>
                    <a:lnTo>
                      <a:pt x="36290" y="16572"/>
                    </a:lnTo>
                    <a:lnTo>
                      <a:pt x="36269" y="16089"/>
                    </a:lnTo>
                    <a:lnTo>
                      <a:pt x="36249" y="15564"/>
                    </a:lnTo>
                    <a:lnTo>
                      <a:pt x="36189" y="14980"/>
                    </a:lnTo>
                    <a:lnTo>
                      <a:pt x="36108" y="14355"/>
                    </a:lnTo>
                    <a:lnTo>
                      <a:pt x="35987" y="13710"/>
                    </a:lnTo>
                    <a:lnTo>
                      <a:pt x="35846" y="13004"/>
                    </a:lnTo>
                    <a:lnTo>
                      <a:pt x="35685" y="12298"/>
                    </a:lnTo>
                    <a:lnTo>
                      <a:pt x="35463" y="11552"/>
                    </a:lnTo>
                    <a:lnTo>
                      <a:pt x="35221" y="10786"/>
                    </a:lnTo>
                    <a:lnTo>
                      <a:pt x="34939" y="10020"/>
                    </a:lnTo>
                    <a:lnTo>
                      <a:pt x="34616" y="9254"/>
                    </a:lnTo>
                    <a:lnTo>
                      <a:pt x="34233" y="8468"/>
                    </a:lnTo>
                    <a:lnTo>
                      <a:pt x="33830" y="7702"/>
                    </a:lnTo>
                    <a:lnTo>
                      <a:pt x="33588" y="7319"/>
                    </a:lnTo>
                    <a:lnTo>
                      <a:pt x="33346" y="6936"/>
                    </a:lnTo>
                    <a:lnTo>
                      <a:pt x="33104" y="6553"/>
                    </a:lnTo>
                    <a:lnTo>
                      <a:pt x="32822" y="6190"/>
                    </a:lnTo>
                    <a:lnTo>
                      <a:pt x="32540" y="5827"/>
                    </a:lnTo>
                    <a:lnTo>
                      <a:pt x="32257" y="5464"/>
                    </a:lnTo>
                    <a:lnTo>
                      <a:pt x="31935" y="5101"/>
                    </a:lnTo>
                    <a:lnTo>
                      <a:pt x="31612" y="4738"/>
                    </a:lnTo>
                    <a:lnTo>
                      <a:pt x="31270" y="4395"/>
                    </a:lnTo>
                    <a:lnTo>
                      <a:pt x="30927" y="4073"/>
                    </a:lnTo>
                    <a:lnTo>
                      <a:pt x="30564" y="3750"/>
                    </a:lnTo>
                    <a:lnTo>
                      <a:pt x="30161" y="3428"/>
                    </a:lnTo>
                    <a:lnTo>
                      <a:pt x="29758" y="3125"/>
                    </a:lnTo>
                    <a:lnTo>
                      <a:pt x="29354" y="2823"/>
                    </a:lnTo>
                    <a:lnTo>
                      <a:pt x="28911" y="2541"/>
                    </a:lnTo>
                    <a:lnTo>
                      <a:pt x="28467" y="2258"/>
                    </a:lnTo>
                    <a:lnTo>
                      <a:pt x="27983" y="1996"/>
                    </a:lnTo>
                    <a:lnTo>
                      <a:pt x="27500" y="1754"/>
                    </a:lnTo>
                    <a:lnTo>
                      <a:pt x="26996" y="1512"/>
                    </a:lnTo>
                    <a:lnTo>
                      <a:pt x="26471" y="1291"/>
                    </a:lnTo>
                    <a:lnTo>
                      <a:pt x="25927" y="1089"/>
                    </a:lnTo>
                    <a:lnTo>
                      <a:pt x="25363" y="908"/>
                    </a:lnTo>
                    <a:lnTo>
                      <a:pt x="24778" y="726"/>
                    </a:lnTo>
                    <a:lnTo>
                      <a:pt x="24173" y="565"/>
                    </a:lnTo>
                    <a:lnTo>
                      <a:pt x="23568" y="424"/>
                    </a:lnTo>
                    <a:lnTo>
                      <a:pt x="22923" y="303"/>
                    </a:lnTo>
                    <a:lnTo>
                      <a:pt x="22258" y="202"/>
                    </a:lnTo>
                    <a:lnTo>
                      <a:pt x="21572" y="121"/>
                    </a:lnTo>
                    <a:lnTo>
                      <a:pt x="20867" y="61"/>
                    </a:lnTo>
                    <a:lnTo>
                      <a:pt x="20141" y="21"/>
                    </a:lnTo>
                    <a:lnTo>
                      <a:pt x="193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fill="none" extrusionOk="0">
                    <a:moveTo>
                      <a:pt x="20585" y="44676"/>
                    </a:moveTo>
                    <a:lnTo>
                      <a:pt x="20585" y="44676"/>
                    </a:lnTo>
                    <a:lnTo>
                      <a:pt x="20101" y="44636"/>
                    </a:lnTo>
                    <a:lnTo>
                      <a:pt x="19536" y="44515"/>
                    </a:lnTo>
                    <a:lnTo>
                      <a:pt x="18851" y="44354"/>
                    </a:lnTo>
                    <a:lnTo>
                      <a:pt x="18105" y="44152"/>
                    </a:lnTo>
                    <a:lnTo>
                      <a:pt x="17298" y="43890"/>
                    </a:lnTo>
                    <a:lnTo>
                      <a:pt x="16411" y="43568"/>
                    </a:lnTo>
                    <a:lnTo>
                      <a:pt x="15504" y="43205"/>
                    </a:lnTo>
                    <a:lnTo>
                      <a:pt x="14557" y="42802"/>
                    </a:lnTo>
                    <a:lnTo>
                      <a:pt x="13589" y="42358"/>
                    </a:lnTo>
                    <a:lnTo>
                      <a:pt x="12601" y="41854"/>
                    </a:lnTo>
                    <a:lnTo>
                      <a:pt x="11633" y="41310"/>
                    </a:lnTo>
                    <a:lnTo>
                      <a:pt x="10666" y="40745"/>
                    </a:lnTo>
                    <a:lnTo>
                      <a:pt x="10202" y="40443"/>
                    </a:lnTo>
                    <a:lnTo>
                      <a:pt x="9738" y="40120"/>
                    </a:lnTo>
                    <a:lnTo>
                      <a:pt x="9275" y="39798"/>
                    </a:lnTo>
                    <a:lnTo>
                      <a:pt x="8831" y="39475"/>
                    </a:lnTo>
                    <a:lnTo>
                      <a:pt x="8408" y="39132"/>
                    </a:lnTo>
                    <a:lnTo>
                      <a:pt x="8004" y="38769"/>
                    </a:lnTo>
                    <a:lnTo>
                      <a:pt x="7601" y="38406"/>
                    </a:lnTo>
                    <a:lnTo>
                      <a:pt x="7218" y="38044"/>
                    </a:lnTo>
                    <a:lnTo>
                      <a:pt x="7218" y="38044"/>
                    </a:lnTo>
                    <a:lnTo>
                      <a:pt x="6855" y="37661"/>
                    </a:lnTo>
                    <a:lnTo>
                      <a:pt x="6492" y="37217"/>
                    </a:lnTo>
                    <a:lnTo>
                      <a:pt x="6130" y="36753"/>
                    </a:lnTo>
                    <a:lnTo>
                      <a:pt x="5787" y="36269"/>
                    </a:lnTo>
                    <a:lnTo>
                      <a:pt x="5444" y="35745"/>
                    </a:lnTo>
                    <a:lnTo>
                      <a:pt x="5101" y="35201"/>
                    </a:lnTo>
                    <a:lnTo>
                      <a:pt x="4779" y="34616"/>
                    </a:lnTo>
                    <a:lnTo>
                      <a:pt x="4476" y="34032"/>
                    </a:lnTo>
                    <a:lnTo>
                      <a:pt x="4154" y="33427"/>
                    </a:lnTo>
                    <a:lnTo>
                      <a:pt x="3872" y="32802"/>
                    </a:lnTo>
                    <a:lnTo>
                      <a:pt x="3569" y="32157"/>
                    </a:lnTo>
                    <a:lnTo>
                      <a:pt x="3287" y="31512"/>
                    </a:lnTo>
                    <a:lnTo>
                      <a:pt x="2763" y="30181"/>
                    </a:lnTo>
                    <a:lnTo>
                      <a:pt x="2279" y="28870"/>
                    </a:lnTo>
                    <a:lnTo>
                      <a:pt x="1835" y="27540"/>
                    </a:lnTo>
                    <a:lnTo>
                      <a:pt x="1432" y="26270"/>
                    </a:lnTo>
                    <a:lnTo>
                      <a:pt x="1069" y="25040"/>
                    </a:lnTo>
                    <a:lnTo>
                      <a:pt x="767" y="23911"/>
                    </a:lnTo>
                    <a:lnTo>
                      <a:pt x="505" y="22863"/>
                    </a:lnTo>
                    <a:lnTo>
                      <a:pt x="323" y="21935"/>
                    </a:lnTo>
                    <a:lnTo>
                      <a:pt x="162" y="21149"/>
                    </a:lnTo>
                    <a:lnTo>
                      <a:pt x="81" y="20524"/>
                    </a:lnTo>
                    <a:lnTo>
                      <a:pt x="81" y="20524"/>
                    </a:lnTo>
                    <a:lnTo>
                      <a:pt x="21" y="19818"/>
                    </a:lnTo>
                    <a:lnTo>
                      <a:pt x="1" y="19375"/>
                    </a:lnTo>
                    <a:lnTo>
                      <a:pt x="1" y="18871"/>
                    </a:lnTo>
                    <a:lnTo>
                      <a:pt x="1" y="18286"/>
                    </a:lnTo>
                    <a:lnTo>
                      <a:pt x="21" y="17681"/>
                    </a:lnTo>
                    <a:lnTo>
                      <a:pt x="61" y="16996"/>
                    </a:lnTo>
                    <a:lnTo>
                      <a:pt x="122" y="16290"/>
                    </a:lnTo>
                    <a:lnTo>
                      <a:pt x="202" y="15544"/>
                    </a:lnTo>
                    <a:lnTo>
                      <a:pt x="323" y="14758"/>
                    </a:lnTo>
                    <a:lnTo>
                      <a:pt x="464" y="13952"/>
                    </a:lnTo>
                    <a:lnTo>
                      <a:pt x="646" y="13125"/>
                    </a:lnTo>
                    <a:lnTo>
                      <a:pt x="868" y="12278"/>
                    </a:lnTo>
                    <a:lnTo>
                      <a:pt x="1150" y="11411"/>
                    </a:lnTo>
                    <a:lnTo>
                      <a:pt x="1452" y="10544"/>
                    </a:lnTo>
                    <a:lnTo>
                      <a:pt x="1634" y="10121"/>
                    </a:lnTo>
                    <a:lnTo>
                      <a:pt x="1815" y="9698"/>
                    </a:lnTo>
                    <a:lnTo>
                      <a:pt x="2017" y="9254"/>
                    </a:lnTo>
                    <a:lnTo>
                      <a:pt x="2239" y="8831"/>
                    </a:lnTo>
                    <a:lnTo>
                      <a:pt x="2460" y="8407"/>
                    </a:lnTo>
                    <a:lnTo>
                      <a:pt x="2702" y="7984"/>
                    </a:lnTo>
                    <a:lnTo>
                      <a:pt x="2964" y="7561"/>
                    </a:lnTo>
                    <a:lnTo>
                      <a:pt x="3226" y="7137"/>
                    </a:lnTo>
                    <a:lnTo>
                      <a:pt x="3529" y="6734"/>
                    </a:lnTo>
                    <a:lnTo>
                      <a:pt x="3831" y="6331"/>
                    </a:lnTo>
                    <a:lnTo>
                      <a:pt x="4154" y="5928"/>
                    </a:lnTo>
                    <a:lnTo>
                      <a:pt x="4476" y="5545"/>
                    </a:lnTo>
                    <a:lnTo>
                      <a:pt x="4839" y="5162"/>
                    </a:lnTo>
                    <a:lnTo>
                      <a:pt x="5202" y="4799"/>
                    </a:lnTo>
                    <a:lnTo>
                      <a:pt x="5605" y="4416"/>
                    </a:lnTo>
                    <a:lnTo>
                      <a:pt x="6009" y="4073"/>
                    </a:lnTo>
                    <a:lnTo>
                      <a:pt x="6432" y="3730"/>
                    </a:lnTo>
                    <a:lnTo>
                      <a:pt x="6875" y="3387"/>
                    </a:lnTo>
                    <a:lnTo>
                      <a:pt x="7359" y="3065"/>
                    </a:lnTo>
                    <a:lnTo>
                      <a:pt x="7843" y="2762"/>
                    </a:lnTo>
                    <a:lnTo>
                      <a:pt x="8347" y="2460"/>
                    </a:lnTo>
                    <a:lnTo>
                      <a:pt x="8871" y="2178"/>
                    </a:lnTo>
                    <a:lnTo>
                      <a:pt x="9436" y="1916"/>
                    </a:lnTo>
                    <a:lnTo>
                      <a:pt x="10000" y="1654"/>
                    </a:lnTo>
                    <a:lnTo>
                      <a:pt x="10585" y="1412"/>
                    </a:lnTo>
                    <a:lnTo>
                      <a:pt x="11210" y="1190"/>
                    </a:lnTo>
                    <a:lnTo>
                      <a:pt x="11855" y="988"/>
                    </a:lnTo>
                    <a:lnTo>
                      <a:pt x="12520" y="787"/>
                    </a:lnTo>
                    <a:lnTo>
                      <a:pt x="13206" y="625"/>
                    </a:lnTo>
                    <a:lnTo>
                      <a:pt x="13911" y="464"/>
                    </a:lnTo>
                    <a:lnTo>
                      <a:pt x="14657" y="343"/>
                    </a:lnTo>
                    <a:lnTo>
                      <a:pt x="15423" y="222"/>
                    </a:lnTo>
                    <a:lnTo>
                      <a:pt x="16210" y="142"/>
                    </a:lnTo>
                    <a:lnTo>
                      <a:pt x="17016" y="61"/>
                    </a:lnTo>
                    <a:lnTo>
                      <a:pt x="17016" y="61"/>
                    </a:lnTo>
                    <a:lnTo>
                      <a:pt x="17823" y="21"/>
                    </a:lnTo>
                    <a:lnTo>
                      <a:pt x="18629" y="0"/>
                    </a:lnTo>
                    <a:lnTo>
                      <a:pt x="19395" y="0"/>
                    </a:lnTo>
                    <a:lnTo>
                      <a:pt x="20141" y="21"/>
                    </a:lnTo>
                    <a:lnTo>
                      <a:pt x="20867" y="61"/>
                    </a:lnTo>
                    <a:lnTo>
                      <a:pt x="21572" y="121"/>
                    </a:lnTo>
                    <a:lnTo>
                      <a:pt x="22258" y="202"/>
                    </a:lnTo>
                    <a:lnTo>
                      <a:pt x="22923" y="303"/>
                    </a:lnTo>
                    <a:lnTo>
                      <a:pt x="23568" y="424"/>
                    </a:lnTo>
                    <a:lnTo>
                      <a:pt x="24173" y="565"/>
                    </a:lnTo>
                    <a:lnTo>
                      <a:pt x="24778" y="726"/>
                    </a:lnTo>
                    <a:lnTo>
                      <a:pt x="25363" y="908"/>
                    </a:lnTo>
                    <a:lnTo>
                      <a:pt x="25927" y="1089"/>
                    </a:lnTo>
                    <a:lnTo>
                      <a:pt x="26471" y="1291"/>
                    </a:lnTo>
                    <a:lnTo>
                      <a:pt x="26996" y="1512"/>
                    </a:lnTo>
                    <a:lnTo>
                      <a:pt x="27500" y="1754"/>
                    </a:lnTo>
                    <a:lnTo>
                      <a:pt x="27983" y="1996"/>
                    </a:lnTo>
                    <a:lnTo>
                      <a:pt x="28467" y="2258"/>
                    </a:lnTo>
                    <a:lnTo>
                      <a:pt x="28911" y="2541"/>
                    </a:lnTo>
                    <a:lnTo>
                      <a:pt x="29354" y="2823"/>
                    </a:lnTo>
                    <a:lnTo>
                      <a:pt x="29758" y="3125"/>
                    </a:lnTo>
                    <a:lnTo>
                      <a:pt x="30161" y="3428"/>
                    </a:lnTo>
                    <a:lnTo>
                      <a:pt x="30564" y="3750"/>
                    </a:lnTo>
                    <a:lnTo>
                      <a:pt x="30927" y="4073"/>
                    </a:lnTo>
                    <a:lnTo>
                      <a:pt x="31270" y="4395"/>
                    </a:lnTo>
                    <a:lnTo>
                      <a:pt x="31612" y="4738"/>
                    </a:lnTo>
                    <a:lnTo>
                      <a:pt x="31935" y="5101"/>
                    </a:lnTo>
                    <a:lnTo>
                      <a:pt x="32257" y="5464"/>
                    </a:lnTo>
                    <a:lnTo>
                      <a:pt x="32540" y="5827"/>
                    </a:lnTo>
                    <a:lnTo>
                      <a:pt x="32822" y="6190"/>
                    </a:lnTo>
                    <a:lnTo>
                      <a:pt x="33104" y="6553"/>
                    </a:lnTo>
                    <a:lnTo>
                      <a:pt x="33346" y="6936"/>
                    </a:lnTo>
                    <a:lnTo>
                      <a:pt x="33588" y="7319"/>
                    </a:lnTo>
                    <a:lnTo>
                      <a:pt x="33830" y="7702"/>
                    </a:lnTo>
                    <a:lnTo>
                      <a:pt x="34233" y="8468"/>
                    </a:lnTo>
                    <a:lnTo>
                      <a:pt x="34616" y="9254"/>
                    </a:lnTo>
                    <a:lnTo>
                      <a:pt x="34939" y="10020"/>
                    </a:lnTo>
                    <a:lnTo>
                      <a:pt x="35221" y="10786"/>
                    </a:lnTo>
                    <a:lnTo>
                      <a:pt x="35463" y="11552"/>
                    </a:lnTo>
                    <a:lnTo>
                      <a:pt x="35685" y="12298"/>
                    </a:lnTo>
                    <a:lnTo>
                      <a:pt x="35846" y="13004"/>
                    </a:lnTo>
                    <a:lnTo>
                      <a:pt x="35987" y="13710"/>
                    </a:lnTo>
                    <a:lnTo>
                      <a:pt x="36108" y="14355"/>
                    </a:lnTo>
                    <a:lnTo>
                      <a:pt x="36189" y="14980"/>
                    </a:lnTo>
                    <a:lnTo>
                      <a:pt x="36249" y="15564"/>
                    </a:lnTo>
                    <a:lnTo>
                      <a:pt x="36269" y="16089"/>
                    </a:lnTo>
                    <a:lnTo>
                      <a:pt x="36290" y="16572"/>
                    </a:lnTo>
                    <a:lnTo>
                      <a:pt x="36290" y="16996"/>
                    </a:lnTo>
                    <a:lnTo>
                      <a:pt x="36269" y="17359"/>
                    </a:lnTo>
                    <a:lnTo>
                      <a:pt x="36269" y="17359"/>
                    </a:lnTo>
                    <a:lnTo>
                      <a:pt x="36269" y="17762"/>
                    </a:lnTo>
                    <a:lnTo>
                      <a:pt x="36249" y="18165"/>
                    </a:lnTo>
                    <a:lnTo>
                      <a:pt x="36169" y="19072"/>
                    </a:lnTo>
                    <a:lnTo>
                      <a:pt x="35967" y="21008"/>
                    </a:lnTo>
                    <a:lnTo>
                      <a:pt x="35866" y="21935"/>
                    </a:lnTo>
                    <a:lnTo>
                      <a:pt x="35786" y="22822"/>
                    </a:lnTo>
                    <a:lnTo>
                      <a:pt x="35745" y="23588"/>
                    </a:lnTo>
                    <a:lnTo>
                      <a:pt x="35765" y="23931"/>
                    </a:lnTo>
                    <a:lnTo>
                      <a:pt x="35786" y="24234"/>
                    </a:lnTo>
                    <a:lnTo>
                      <a:pt x="35786" y="24234"/>
                    </a:lnTo>
                    <a:lnTo>
                      <a:pt x="35886" y="24919"/>
                    </a:lnTo>
                    <a:lnTo>
                      <a:pt x="36048" y="25806"/>
                    </a:lnTo>
                    <a:lnTo>
                      <a:pt x="36229" y="26895"/>
                    </a:lnTo>
                    <a:lnTo>
                      <a:pt x="36290" y="27479"/>
                    </a:lnTo>
                    <a:lnTo>
                      <a:pt x="36370" y="28104"/>
                    </a:lnTo>
                    <a:lnTo>
                      <a:pt x="36411" y="28750"/>
                    </a:lnTo>
                    <a:lnTo>
                      <a:pt x="36431" y="29415"/>
                    </a:lnTo>
                    <a:lnTo>
                      <a:pt x="36411" y="30100"/>
                    </a:lnTo>
                    <a:lnTo>
                      <a:pt x="36370" y="30786"/>
                    </a:lnTo>
                    <a:lnTo>
                      <a:pt x="36290" y="31471"/>
                    </a:lnTo>
                    <a:lnTo>
                      <a:pt x="36229" y="31834"/>
                    </a:lnTo>
                    <a:lnTo>
                      <a:pt x="36169" y="32177"/>
                    </a:lnTo>
                    <a:lnTo>
                      <a:pt x="36088" y="32520"/>
                    </a:lnTo>
                    <a:lnTo>
                      <a:pt x="35987" y="32862"/>
                    </a:lnTo>
                    <a:lnTo>
                      <a:pt x="35866" y="33185"/>
                    </a:lnTo>
                    <a:lnTo>
                      <a:pt x="35745" y="33528"/>
                    </a:lnTo>
                    <a:lnTo>
                      <a:pt x="35745" y="33528"/>
                    </a:lnTo>
                    <a:lnTo>
                      <a:pt x="35342" y="34334"/>
                    </a:lnTo>
                    <a:lnTo>
                      <a:pt x="34919" y="35100"/>
                    </a:lnTo>
                    <a:lnTo>
                      <a:pt x="34475" y="35846"/>
                    </a:lnTo>
                    <a:lnTo>
                      <a:pt x="34011" y="36532"/>
                    </a:lnTo>
                    <a:lnTo>
                      <a:pt x="33528" y="37197"/>
                    </a:lnTo>
                    <a:lnTo>
                      <a:pt x="33024" y="37822"/>
                    </a:lnTo>
                    <a:lnTo>
                      <a:pt x="32499" y="38427"/>
                    </a:lnTo>
                    <a:lnTo>
                      <a:pt x="31975" y="38991"/>
                    </a:lnTo>
                    <a:lnTo>
                      <a:pt x="31431" y="39535"/>
                    </a:lnTo>
                    <a:lnTo>
                      <a:pt x="30866" y="40039"/>
                    </a:lnTo>
                    <a:lnTo>
                      <a:pt x="30322" y="40503"/>
                    </a:lnTo>
                    <a:lnTo>
                      <a:pt x="29737" y="40947"/>
                    </a:lnTo>
                    <a:lnTo>
                      <a:pt x="29173" y="41370"/>
                    </a:lnTo>
                    <a:lnTo>
                      <a:pt x="28608" y="41753"/>
                    </a:lnTo>
                    <a:lnTo>
                      <a:pt x="28044" y="42116"/>
                    </a:lnTo>
                    <a:lnTo>
                      <a:pt x="27479" y="42459"/>
                    </a:lnTo>
                    <a:lnTo>
                      <a:pt x="26915" y="42761"/>
                    </a:lnTo>
                    <a:lnTo>
                      <a:pt x="26371" y="43043"/>
                    </a:lnTo>
                    <a:lnTo>
                      <a:pt x="25826" y="43306"/>
                    </a:lnTo>
                    <a:lnTo>
                      <a:pt x="25282" y="43527"/>
                    </a:lnTo>
                    <a:lnTo>
                      <a:pt x="24778" y="43749"/>
                    </a:lnTo>
                    <a:lnTo>
                      <a:pt x="24274" y="43931"/>
                    </a:lnTo>
                    <a:lnTo>
                      <a:pt x="23790" y="44092"/>
                    </a:lnTo>
                    <a:lnTo>
                      <a:pt x="23326" y="44233"/>
                    </a:lnTo>
                    <a:lnTo>
                      <a:pt x="22883" y="44354"/>
                    </a:lnTo>
                    <a:lnTo>
                      <a:pt x="22459" y="44455"/>
                    </a:lnTo>
                    <a:lnTo>
                      <a:pt x="22076" y="44535"/>
                    </a:lnTo>
                    <a:lnTo>
                      <a:pt x="21714" y="44596"/>
                    </a:lnTo>
                    <a:lnTo>
                      <a:pt x="21371" y="44656"/>
                    </a:lnTo>
                    <a:lnTo>
                      <a:pt x="21068" y="44676"/>
                    </a:lnTo>
                    <a:lnTo>
                      <a:pt x="20806" y="44697"/>
                    </a:lnTo>
                    <a:lnTo>
                      <a:pt x="20585" y="44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3414075" y="507250"/>
                <a:ext cx="921375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6855" h="45101" extrusionOk="0">
                    <a:moveTo>
                      <a:pt x="19274" y="404"/>
                    </a:moveTo>
                    <a:lnTo>
                      <a:pt x="20222" y="424"/>
                    </a:lnTo>
                    <a:lnTo>
                      <a:pt x="21149" y="464"/>
                    </a:lnTo>
                    <a:lnTo>
                      <a:pt x="22057" y="565"/>
                    </a:lnTo>
                    <a:lnTo>
                      <a:pt x="22923" y="686"/>
                    </a:lnTo>
                    <a:lnTo>
                      <a:pt x="23770" y="848"/>
                    </a:lnTo>
                    <a:lnTo>
                      <a:pt x="24597" y="1029"/>
                    </a:lnTo>
                    <a:lnTo>
                      <a:pt x="25403" y="1251"/>
                    </a:lnTo>
                    <a:lnTo>
                      <a:pt x="26169" y="1513"/>
                    </a:lnTo>
                    <a:lnTo>
                      <a:pt x="26935" y="1815"/>
                    </a:lnTo>
                    <a:lnTo>
                      <a:pt x="27661" y="2138"/>
                    </a:lnTo>
                    <a:lnTo>
                      <a:pt x="28347" y="2521"/>
                    </a:lnTo>
                    <a:lnTo>
                      <a:pt x="29032" y="2904"/>
                    </a:lnTo>
                    <a:lnTo>
                      <a:pt x="29677" y="3347"/>
                    </a:lnTo>
                    <a:lnTo>
                      <a:pt x="30302" y="3811"/>
                    </a:lnTo>
                    <a:lnTo>
                      <a:pt x="30887" y="4315"/>
                    </a:lnTo>
                    <a:lnTo>
                      <a:pt x="31451" y="4860"/>
                    </a:lnTo>
                    <a:lnTo>
                      <a:pt x="31855" y="5263"/>
                    </a:lnTo>
                    <a:lnTo>
                      <a:pt x="32238" y="5686"/>
                    </a:lnTo>
                    <a:lnTo>
                      <a:pt x="32600" y="6130"/>
                    </a:lnTo>
                    <a:lnTo>
                      <a:pt x="32923" y="6573"/>
                    </a:lnTo>
                    <a:lnTo>
                      <a:pt x="33246" y="7017"/>
                    </a:lnTo>
                    <a:lnTo>
                      <a:pt x="33548" y="7480"/>
                    </a:lnTo>
                    <a:lnTo>
                      <a:pt x="33830" y="7924"/>
                    </a:lnTo>
                    <a:lnTo>
                      <a:pt x="34092" y="8388"/>
                    </a:lnTo>
                    <a:lnTo>
                      <a:pt x="34334" y="8851"/>
                    </a:lnTo>
                    <a:lnTo>
                      <a:pt x="34556" y="9315"/>
                    </a:lnTo>
                    <a:lnTo>
                      <a:pt x="34758" y="9779"/>
                    </a:lnTo>
                    <a:lnTo>
                      <a:pt x="34959" y="10242"/>
                    </a:lnTo>
                    <a:lnTo>
                      <a:pt x="35120" y="10706"/>
                    </a:lnTo>
                    <a:lnTo>
                      <a:pt x="35282" y="11170"/>
                    </a:lnTo>
                    <a:lnTo>
                      <a:pt x="35564" y="12077"/>
                    </a:lnTo>
                    <a:lnTo>
                      <a:pt x="35806" y="12944"/>
                    </a:lnTo>
                    <a:lnTo>
                      <a:pt x="35987" y="13791"/>
                    </a:lnTo>
                    <a:lnTo>
                      <a:pt x="36108" y="14577"/>
                    </a:lnTo>
                    <a:lnTo>
                      <a:pt x="36209" y="15323"/>
                    </a:lnTo>
                    <a:lnTo>
                      <a:pt x="36270" y="15988"/>
                    </a:lnTo>
                    <a:lnTo>
                      <a:pt x="36310" y="16613"/>
                    </a:lnTo>
                    <a:lnTo>
                      <a:pt x="36310" y="17137"/>
                    </a:lnTo>
                    <a:lnTo>
                      <a:pt x="36290" y="17561"/>
                    </a:lnTo>
                    <a:lnTo>
                      <a:pt x="36270" y="18266"/>
                    </a:lnTo>
                    <a:lnTo>
                      <a:pt x="36209" y="19053"/>
                    </a:lnTo>
                    <a:lnTo>
                      <a:pt x="36028" y="20726"/>
                    </a:lnTo>
                    <a:lnTo>
                      <a:pt x="35907" y="21815"/>
                    </a:lnTo>
                    <a:lnTo>
                      <a:pt x="35806" y="22843"/>
                    </a:lnTo>
                    <a:lnTo>
                      <a:pt x="35786" y="23307"/>
                    </a:lnTo>
                    <a:lnTo>
                      <a:pt x="35766" y="23730"/>
                    </a:lnTo>
                    <a:lnTo>
                      <a:pt x="35766" y="24113"/>
                    </a:lnTo>
                    <a:lnTo>
                      <a:pt x="35806" y="24456"/>
                    </a:lnTo>
                    <a:lnTo>
                      <a:pt x="35866" y="24919"/>
                    </a:lnTo>
                    <a:lnTo>
                      <a:pt x="35967" y="25504"/>
                    </a:lnTo>
                    <a:lnTo>
                      <a:pt x="36108" y="26310"/>
                    </a:lnTo>
                    <a:lnTo>
                      <a:pt x="36249" y="27218"/>
                    </a:lnTo>
                    <a:lnTo>
                      <a:pt x="36370" y="28206"/>
                    </a:lnTo>
                    <a:lnTo>
                      <a:pt x="36411" y="28730"/>
                    </a:lnTo>
                    <a:lnTo>
                      <a:pt x="36431" y="29254"/>
                    </a:lnTo>
                    <a:lnTo>
                      <a:pt x="36451" y="29798"/>
                    </a:lnTo>
                    <a:lnTo>
                      <a:pt x="36431" y="30343"/>
                    </a:lnTo>
                    <a:lnTo>
                      <a:pt x="36411" y="30887"/>
                    </a:lnTo>
                    <a:lnTo>
                      <a:pt x="36350" y="31451"/>
                    </a:lnTo>
                    <a:lnTo>
                      <a:pt x="36249" y="32016"/>
                    </a:lnTo>
                    <a:lnTo>
                      <a:pt x="36129" y="32560"/>
                    </a:lnTo>
                    <a:lnTo>
                      <a:pt x="35967" y="33105"/>
                    </a:lnTo>
                    <a:lnTo>
                      <a:pt x="35786" y="33649"/>
                    </a:lnTo>
                    <a:lnTo>
                      <a:pt x="35383" y="34435"/>
                    </a:lnTo>
                    <a:lnTo>
                      <a:pt x="34959" y="35201"/>
                    </a:lnTo>
                    <a:lnTo>
                      <a:pt x="34536" y="35927"/>
                    </a:lnTo>
                    <a:lnTo>
                      <a:pt x="34052" y="36633"/>
                    </a:lnTo>
                    <a:lnTo>
                      <a:pt x="33568" y="37278"/>
                    </a:lnTo>
                    <a:lnTo>
                      <a:pt x="33064" y="37903"/>
                    </a:lnTo>
                    <a:lnTo>
                      <a:pt x="32560" y="38508"/>
                    </a:lnTo>
                    <a:lnTo>
                      <a:pt x="32016" y="39072"/>
                    </a:lnTo>
                    <a:lnTo>
                      <a:pt x="31471" y="39596"/>
                    </a:lnTo>
                    <a:lnTo>
                      <a:pt x="30927" y="40100"/>
                    </a:lnTo>
                    <a:lnTo>
                      <a:pt x="30363" y="40564"/>
                    </a:lnTo>
                    <a:lnTo>
                      <a:pt x="29798" y="41008"/>
                    </a:lnTo>
                    <a:lnTo>
                      <a:pt x="29234" y="41411"/>
                    </a:lnTo>
                    <a:lnTo>
                      <a:pt x="28669" y="41794"/>
                    </a:lnTo>
                    <a:lnTo>
                      <a:pt x="28105" y="42157"/>
                    </a:lnTo>
                    <a:lnTo>
                      <a:pt x="27540" y="42479"/>
                    </a:lnTo>
                    <a:lnTo>
                      <a:pt x="26996" y="42782"/>
                    </a:lnTo>
                    <a:lnTo>
                      <a:pt x="26451" y="43064"/>
                    </a:lnTo>
                    <a:lnTo>
                      <a:pt x="25907" y="43306"/>
                    </a:lnTo>
                    <a:lnTo>
                      <a:pt x="25383" y="43548"/>
                    </a:lnTo>
                    <a:lnTo>
                      <a:pt x="24859" y="43749"/>
                    </a:lnTo>
                    <a:lnTo>
                      <a:pt x="24375" y="43931"/>
                    </a:lnTo>
                    <a:lnTo>
                      <a:pt x="23891" y="44092"/>
                    </a:lnTo>
                    <a:lnTo>
                      <a:pt x="23448" y="44233"/>
                    </a:lnTo>
                    <a:lnTo>
                      <a:pt x="23004" y="44354"/>
                    </a:lnTo>
                    <a:lnTo>
                      <a:pt x="22601" y="44455"/>
                    </a:lnTo>
                    <a:lnTo>
                      <a:pt x="22218" y="44536"/>
                    </a:lnTo>
                    <a:lnTo>
                      <a:pt x="21875" y="44596"/>
                    </a:lnTo>
                    <a:lnTo>
                      <a:pt x="21553" y="44657"/>
                    </a:lnTo>
                    <a:lnTo>
                      <a:pt x="21270" y="44677"/>
                    </a:lnTo>
                    <a:lnTo>
                      <a:pt x="20827" y="44677"/>
                    </a:lnTo>
                    <a:lnTo>
                      <a:pt x="20383" y="44637"/>
                    </a:lnTo>
                    <a:lnTo>
                      <a:pt x="19819" y="44536"/>
                    </a:lnTo>
                    <a:lnTo>
                      <a:pt x="19174" y="44374"/>
                    </a:lnTo>
                    <a:lnTo>
                      <a:pt x="18448" y="44173"/>
                    </a:lnTo>
                    <a:lnTo>
                      <a:pt x="17641" y="43911"/>
                    </a:lnTo>
                    <a:lnTo>
                      <a:pt x="16774" y="43608"/>
                    </a:lnTo>
                    <a:lnTo>
                      <a:pt x="15867" y="43245"/>
                    </a:lnTo>
                    <a:lnTo>
                      <a:pt x="14920" y="42842"/>
                    </a:lnTo>
                    <a:lnTo>
                      <a:pt x="13952" y="42399"/>
                    </a:lnTo>
                    <a:lnTo>
                      <a:pt x="12984" y="41915"/>
                    </a:lnTo>
                    <a:lnTo>
                      <a:pt x="12017" y="41370"/>
                    </a:lnTo>
                    <a:lnTo>
                      <a:pt x="11049" y="40806"/>
                    </a:lnTo>
                    <a:lnTo>
                      <a:pt x="10565" y="40504"/>
                    </a:lnTo>
                    <a:lnTo>
                      <a:pt x="10101" y="40181"/>
                    </a:lnTo>
                    <a:lnTo>
                      <a:pt x="9658" y="39858"/>
                    </a:lnTo>
                    <a:lnTo>
                      <a:pt x="9214" y="39536"/>
                    </a:lnTo>
                    <a:lnTo>
                      <a:pt x="8791" y="39193"/>
                    </a:lnTo>
                    <a:lnTo>
                      <a:pt x="8368" y="38830"/>
                    </a:lnTo>
                    <a:lnTo>
                      <a:pt x="7964" y="38467"/>
                    </a:lnTo>
                    <a:lnTo>
                      <a:pt x="7581" y="38104"/>
                    </a:lnTo>
                    <a:lnTo>
                      <a:pt x="7218" y="37701"/>
                    </a:lnTo>
                    <a:lnTo>
                      <a:pt x="6856" y="37278"/>
                    </a:lnTo>
                    <a:lnTo>
                      <a:pt x="6493" y="36814"/>
                    </a:lnTo>
                    <a:lnTo>
                      <a:pt x="6130" y="36310"/>
                    </a:lnTo>
                    <a:lnTo>
                      <a:pt x="5807" y="35786"/>
                    </a:lnTo>
                    <a:lnTo>
                      <a:pt x="5464" y="35242"/>
                    </a:lnTo>
                    <a:lnTo>
                      <a:pt x="5142" y="34657"/>
                    </a:lnTo>
                    <a:lnTo>
                      <a:pt x="4819" y="34072"/>
                    </a:lnTo>
                    <a:lnTo>
                      <a:pt x="4517" y="33447"/>
                    </a:lnTo>
                    <a:lnTo>
                      <a:pt x="4214" y="32822"/>
                    </a:lnTo>
                    <a:lnTo>
                      <a:pt x="3932" y="32197"/>
                    </a:lnTo>
                    <a:lnTo>
                      <a:pt x="3650" y="31532"/>
                    </a:lnTo>
                    <a:lnTo>
                      <a:pt x="3126" y="30222"/>
                    </a:lnTo>
                    <a:lnTo>
                      <a:pt x="2642" y="28911"/>
                    </a:lnTo>
                    <a:lnTo>
                      <a:pt x="2219" y="27601"/>
                    </a:lnTo>
                    <a:lnTo>
                      <a:pt x="1815" y="26331"/>
                    </a:lnTo>
                    <a:lnTo>
                      <a:pt x="1473" y="25121"/>
                    </a:lnTo>
                    <a:lnTo>
                      <a:pt x="1170" y="23992"/>
                    </a:lnTo>
                    <a:lnTo>
                      <a:pt x="928" y="22964"/>
                    </a:lnTo>
                    <a:lnTo>
                      <a:pt x="727" y="22057"/>
                    </a:lnTo>
                    <a:lnTo>
                      <a:pt x="586" y="21290"/>
                    </a:lnTo>
                    <a:lnTo>
                      <a:pt x="505" y="20686"/>
                    </a:lnTo>
                    <a:lnTo>
                      <a:pt x="465" y="20222"/>
                    </a:lnTo>
                    <a:lnTo>
                      <a:pt x="444" y="19738"/>
                    </a:lnTo>
                    <a:lnTo>
                      <a:pt x="424" y="19113"/>
                    </a:lnTo>
                    <a:lnTo>
                      <a:pt x="444" y="18367"/>
                    </a:lnTo>
                    <a:lnTo>
                      <a:pt x="485" y="17520"/>
                    </a:lnTo>
                    <a:lnTo>
                      <a:pt x="545" y="16573"/>
                    </a:lnTo>
                    <a:lnTo>
                      <a:pt x="666" y="15545"/>
                    </a:lnTo>
                    <a:lnTo>
                      <a:pt x="747" y="15000"/>
                    </a:lnTo>
                    <a:lnTo>
                      <a:pt x="848" y="14456"/>
                    </a:lnTo>
                    <a:lnTo>
                      <a:pt x="969" y="13892"/>
                    </a:lnTo>
                    <a:lnTo>
                      <a:pt x="1110" y="13307"/>
                    </a:lnTo>
                    <a:lnTo>
                      <a:pt x="1251" y="12722"/>
                    </a:lnTo>
                    <a:lnTo>
                      <a:pt x="1432" y="12138"/>
                    </a:lnTo>
                    <a:lnTo>
                      <a:pt x="1614" y="11533"/>
                    </a:lnTo>
                    <a:lnTo>
                      <a:pt x="1836" y="10928"/>
                    </a:lnTo>
                    <a:lnTo>
                      <a:pt x="2077" y="10343"/>
                    </a:lnTo>
                    <a:lnTo>
                      <a:pt x="2340" y="9738"/>
                    </a:lnTo>
                    <a:lnTo>
                      <a:pt x="2642" y="9134"/>
                    </a:lnTo>
                    <a:lnTo>
                      <a:pt x="2944" y="8549"/>
                    </a:lnTo>
                    <a:lnTo>
                      <a:pt x="3307" y="7964"/>
                    </a:lnTo>
                    <a:lnTo>
                      <a:pt x="3670" y="7380"/>
                    </a:lnTo>
                    <a:lnTo>
                      <a:pt x="4094" y="6815"/>
                    </a:lnTo>
                    <a:lnTo>
                      <a:pt x="4537" y="6271"/>
                    </a:lnTo>
                    <a:lnTo>
                      <a:pt x="5081" y="5646"/>
                    </a:lnTo>
                    <a:lnTo>
                      <a:pt x="5666" y="5041"/>
                    </a:lnTo>
                    <a:lnTo>
                      <a:pt x="6291" y="4476"/>
                    </a:lnTo>
                    <a:lnTo>
                      <a:pt x="6956" y="3972"/>
                    </a:lnTo>
                    <a:lnTo>
                      <a:pt x="7642" y="3468"/>
                    </a:lnTo>
                    <a:lnTo>
                      <a:pt x="8347" y="3025"/>
                    </a:lnTo>
                    <a:lnTo>
                      <a:pt x="9113" y="2602"/>
                    </a:lnTo>
                    <a:lnTo>
                      <a:pt x="9880" y="2218"/>
                    </a:lnTo>
                    <a:lnTo>
                      <a:pt x="10706" y="1876"/>
                    </a:lnTo>
                    <a:lnTo>
                      <a:pt x="11533" y="1573"/>
                    </a:lnTo>
                    <a:lnTo>
                      <a:pt x="12420" y="1291"/>
                    </a:lnTo>
                    <a:lnTo>
                      <a:pt x="13327" y="1069"/>
                    </a:lnTo>
                    <a:lnTo>
                      <a:pt x="14254" y="868"/>
                    </a:lnTo>
                    <a:lnTo>
                      <a:pt x="15222" y="706"/>
                    </a:lnTo>
                    <a:lnTo>
                      <a:pt x="16230" y="565"/>
                    </a:lnTo>
                    <a:lnTo>
                      <a:pt x="17258" y="485"/>
                    </a:lnTo>
                    <a:lnTo>
                      <a:pt x="18287" y="424"/>
                    </a:lnTo>
                    <a:lnTo>
                      <a:pt x="19274" y="404"/>
                    </a:lnTo>
                    <a:close/>
                    <a:moveTo>
                      <a:pt x="18367" y="1"/>
                    </a:moveTo>
                    <a:lnTo>
                      <a:pt x="17218" y="61"/>
                    </a:lnTo>
                    <a:lnTo>
                      <a:pt x="16170" y="162"/>
                    </a:lnTo>
                    <a:lnTo>
                      <a:pt x="15162" y="283"/>
                    </a:lnTo>
                    <a:lnTo>
                      <a:pt x="14174" y="464"/>
                    </a:lnTo>
                    <a:lnTo>
                      <a:pt x="13206" y="666"/>
                    </a:lnTo>
                    <a:lnTo>
                      <a:pt x="12279" y="908"/>
                    </a:lnTo>
                    <a:lnTo>
                      <a:pt x="11392" y="1190"/>
                    </a:lnTo>
                    <a:lnTo>
                      <a:pt x="10525" y="1513"/>
                    </a:lnTo>
                    <a:lnTo>
                      <a:pt x="9698" y="1856"/>
                    </a:lnTo>
                    <a:lnTo>
                      <a:pt x="8892" y="2259"/>
                    </a:lnTo>
                    <a:lnTo>
                      <a:pt x="8126" y="2682"/>
                    </a:lnTo>
                    <a:lnTo>
                      <a:pt x="7400" y="3146"/>
                    </a:lnTo>
                    <a:lnTo>
                      <a:pt x="7037" y="3388"/>
                    </a:lnTo>
                    <a:lnTo>
                      <a:pt x="6694" y="3650"/>
                    </a:lnTo>
                    <a:lnTo>
                      <a:pt x="6352" y="3912"/>
                    </a:lnTo>
                    <a:lnTo>
                      <a:pt x="6029" y="4174"/>
                    </a:lnTo>
                    <a:lnTo>
                      <a:pt x="5706" y="4456"/>
                    </a:lnTo>
                    <a:lnTo>
                      <a:pt x="5384" y="4739"/>
                    </a:lnTo>
                    <a:lnTo>
                      <a:pt x="5081" y="5041"/>
                    </a:lnTo>
                    <a:lnTo>
                      <a:pt x="4779" y="5364"/>
                    </a:lnTo>
                    <a:lnTo>
                      <a:pt x="4497" y="5666"/>
                    </a:lnTo>
                    <a:lnTo>
                      <a:pt x="4214" y="6009"/>
                    </a:lnTo>
                    <a:lnTo>
                      <a:pt x="3771" y="6553"/>
                    </a:lnTo>
                    <a:lnTo>
                      <a:pt x="3348" y="7118"/>
                    </a:lnTo>
                    <a:lnTo>
                      <a:pt x="2965" y="7702"/>
                    </a:lnTo>
                    <a:lnTo>
                      <a:pt x="2622" y="8287"/>
                    </a:lnTo>
                    <a:lnTo>
                      <a:pt x="2299" y="8871"/>
                    </a:lnTo>
                    <a:lnTo>
                      <a:pt x="1997" y="9476"/>
                    </a:lnTo>
                    <a:lnTo>
                      <a:pt x="1735" y="10061"/>
                    </a:lnTo>
                    <a:lnTo>
                      <a:pt x="1493" y="10666"/>
                    </a:lnTo>
                    <a:lnTo>
                      <a:pt x="1271" y="11250"/>
                    </a:lnTo>
                    <a:lnTo>
                      <a:pt x="1069" y="11835"/>
                    </a:lnTo>
                    <a:lnTo>
                      <a:pt x="888" y="12440"/>
                    </a:lnTo>
                    <a:lnTo>
                      <a:pt x="727" y="13004"/>
                    </a:lnTo>
                    <a:lnTo>
                      <a:pt x="586" y="13589"/>
                    </a:lnTo>
                    <a:lnTo>
                      <a:pt x="465" y="14154"/>
                    </a:lnTo>
                    <a:lnTo>
                      <a:pt x="364" y="14698"/>
                    </a:lnTo>
                    <a:lnTo>
                      <a:pt x="283" y="15242"/>
                    </a:lnTo>
                    <a:lnTo>
                      <a:pt x="142" y="16270"/>
                    </a:lnTo>
                    <a:lnTo>
                      <a:pt x="61" y="17238"/>
                    </a:lnTo>
                    <a:lnTo>
                      <a:pt x="21" y="18105"/>
                    </a:lnTo>
                    <a:lnTo>
                      <a:pt x="1" y="18891"/>
                    </a:lnTo>
                    <a:lnTo>
                      <a:pt x="21" y="19557"/>
                    </a:lnTo>
                    <a:lnTo>
                      <a:pt x="41" y="20081"/>
                    </a:lnTo>
                    <a:lnTo>
                      <a:pt x="102" y="20746"/>
                    </a:lnTo>
                    <a:lnTo>
                      <a:pt x="182" y="21351"/>
                    </a:lnTo>
                    <a:lnTo>
                      <a:pt x="324" y="22117"/>
                    </a:lnTo>
                    <a:lnTo>
                      <a:pt x="525" y="23024"/>
                    </a:lnTo>
                    <a:lnTo>
                      <a:pt x="767" y="24073"/>
                    </a:lnTo>
                    <a:lnTo>
                      <a:pt x="1069" y="25222"/>
                    </a:lnTo>
                    <a:lnTo>
                      <a:pt x="1432" y="26452"/>
                    </a:lnTo>
                    <a:lnTo>
                      <a:pt x="1836" y="27742"/>
                    </a:lnTo>
                    <a:lnTo>
                      <a:pt x="2279" y="29052"/>
                    </a:lnTo>
                    <a:lnTo>
                      <a:pt x="2763" y="30403"/>
                    </a:lnTo>
                    <a:lnTo>
                      <a:pt x="3307" y="31734"/>
                    </a:lnTo>
                    <a:lnTo>
                      <a:pt x="3590" y="32379"/>
                    </a:lnTo>
                    <a:lnTo>
                      <a:pt x="3872" y="33044"/>
                    </a:lnTo>
                    <a:lnTo>
                      <a:pt x="4174" y="33669"/>
                    </a:lnTo>
                    <a:lnTo>
                      <a:pt x="4497" y="34294"/>
                    </a:lnTo>
                    <a:lnTo>
                      <a:pt x="4799" y="34899"/>
                    </a:lnTo>
                    <a:lnTo>
                      <a:pt x="5142" y="35484"/>
                    </a:lnTo>
                    <a:lnTo>
                      <a:pt x="5485" y="36048"/>
                    </a:lnTo>
                    <a:lnTo>
                      <a:pt x="5827" y="36572"/>
                    </a:lnTo>
                    <a:lnTo>
                      <a:pt x="6170" y="37076"/>
                    </a:lnTo>
                    <a:lnTo>
                      <a:pt x="6533" y="37540"/>
                    </a:lnTo>
                    <a:lnTo>
                      <a:pt x="6916" y="37984"/>
                    </a:lnTo>
                    <a:lnTo>
                      <a:pt x="7299" y="38387"/>
                    </a:lnTo>
                    <a:lnTo>
                      <a:pt x="7682" y="38770"/>
                    </a:lnTo>
                    <a:lnTo>
                      <a:pt x="8105" y="39153"/>
                    </a:lnTo>
                    <a:lnTo>
                      <a:pt x="8529" y="39516"/>
                    </a:lnTo>
                    <a:lnTo>
                      <a:pt x="8972" y="39858"/>
                    </a:lnTo>
                    <a:lnTo>
                      <a:pt x="9416" y="40201"/>
                    </a:lnTo>
                    <a:lnTo>
                      <a:pt x="9880" y="40524"/>
                    </a:lnTo>
                    <a:lnTo>
                      <a:pt x="10363" y="40846"/>
                    </a:lnTo>
                    <a:lnTo>
                      <a:pt x="10847" y="41169"/>
                    </a:lnTo>
                    <a:lnTo>
                      <a:pt x="11815" y="41754"/>
                    </a:lnTo>
                    <a:lnTo>
                      <a:pt x="12803" y="42298"/>
                    </a:lnTo>
                    <a:lnTo>
                      <a:pt x="13791" y="42782"/>
                    </a:lnTo>
                    <a:lnTo>
                      <a:pt x="14779" y="43245"/>
                    </a:lnTo>
                    <a:lnTo>
                      <a:pt x="15726" y="43649"/>
                    </a:lnTo>
                    <a:lnTo>
                      <a:pt x="16654" y="44012"/>
                    </a:lnTo>
                    <a:lnTo>
                      <a:pt x="17541" y="44314"/>
                    </a:lnTo>
                    <a:lnTo>
                      <a:pt x="18347" y="44576"/>
                    </a:lnTo>
                    <a:lnTo>
                      <a:pt x="19093" y="44778"/>
                    </a:lnTo>
                    <a:lnTo>
                      <a:pt x="19758" y="44939"/>
                    </a:lnTo>
                    <a:lnTo>
                      <a:pt x="20323" y="45040"/>
                    </a:lnTo>
                    <a:lnTo>
                      <a:pt x="20786" y="45100"/>
                    </a:lnTo>
                    <a:lnTo>
                      <a:pt x="21230" y="45100"/>
                    </a:lnTo>
                    <a:lnTo>
                      <a:pt x="21492" y="45060"/>
                    </a:lnTo>
                    <a:lnTo>
                      <a:pt x="21815" y="45020"/>
                    </a:lnTo>
                    <a:lnTo>
                      <a:pt x="22157" y="44979"/>
                    </a:lnTo>
                    <a:lnTo>
                      <a:pt x="22540" y="44899"/>
                    </a:lnTo>
                    <a:lnTo>
                      <a:pt x="22944" y="44818"/>
                    </a:lnTo>
                    <a:lnTo>
                      <a:pt x="23367" y="44697"/>
                    </a:lnTo>
                    <a:lnTo>
                      <a:pt x="23810" y="44576"/>
                    </a:lnTo>
                    <a:lnTo>
                      <a:pt x="24274" y="44415"/>
                    </a:lnTo>
                    <a:lnTo>
                      <a:pt x="24758" y="44253"/>
                    </a:lnTo>
                    <a:lnTo>
                      <a:pt x="25262" y="44052"/>
                    </a:lnTo>
                    <a:lnTo>
                      <a:pt x="25786" y="43850"/>
                    </a:lnTo>
                    <a:lnTo>
                      <a:pt x="26310" y="43608"/>
                    </a:lnTo>
                    <a:lnTo>
                      <a:pt x="26855" y="43346"/>
                    </a:lnTo>
                    <a:lnTo>
                      <a:pt x="27399" y="43064"/>
                    </a:lnTo>
                    <a:lnTo>
                      <a:pt x="27943" y="42762"/>
                    </a:lnTo>
                    <a:lnTo>
                      <a:pt x="28508" y="42419"/>
                    </a:lnTo>
                    <a:lnTo>
                      <a:pt x="29072" y="42056"/>
                    </a:lnTo>
                    <a:lnTo>
                      <a:pt x="29637" y="41673"/>
                    </a:lnTo>
                    <a:lnTo>
                      <a:pt x="30201" y="41250"/>
                    </a:lnTo>
                    <a:lnTo>
                      <a:pt x="30766" y="40806"/>
                    </a:lnTo>
                    <a:lnTo>
                      <a:pt x="31310" y="40322"/>
                    </a:lnTo>
                    <a:lnTo>
                      <a:pt x="31875" y="39818"/>
                    </a:lnTo>
                    <a:lnTo>
                      <a:pt x="32399" y="39294"/>
                    </a:lnTo>
                    <a:lnTo>
                      <a:pt x="32943" y="38709"/>
                    </a:lnTo>
                    <a:lnTo>
                      <a:pt x="33447" y="38125"/>
                    </a:lnTo>
                    <a:lnTo>
                      <a:pt x="33951" y="37479"/>
                    </a:lnTo>
                    <a:lnTo>
                      <a:pt x="34435" y="36814"/>
                    </a:lnTo>
                    <a:lnTo>
                      <a:pt x="34899" y="36129"/>
                    </a:lnTo>
                    <a:lnTo>
                      <a:pt x="35342" y="35383"/>
                    </a:lnTo>
                    <a:lnTo>
                      <a:pt x="35766" y="34617"/>
                    </a:lnTo>
                    <a:lnTo>
                      <a:pt x="36149" y="33810"/>
                    </a:lnTo>
                    <a:lnTo>
                      <a:pt x="36370" y="33246"/>
                    </a:lnTo>
                    <a:lnTo>
                      <a:pt x="36532" y="32681"/>
                    </a:lnTo>
                    <a:lnTo>
                      <a:pt x="36653" y="32117"/>
                    </a:lnTo>
                    <a:lnTo>
                      <a:pt x="36753" y="31532"/>
                    </a:lnTo>
                    <a:lnTo>
                      <a:pt x="36814" y="30968"/>
                    </a:lnTo>
                    <a:lnTo>
                      <a:pt x="36854" y="30383"/>
                    </a:lnTo>
                    <a:lnTo>
                      <a:pt x="36854" y="29818"/>
                    </a:lnTo>
                    <a:lnTo>
                      <a:pt x="36854" y="29274"/>
                    </a:lnTo>
                    <a:lnTo>
                      <a:pt x="36834" y="28730"/>
                    </a:lnTo>
                    <a:lnTo>
                      <a:pt x="36774" y="28185"/>
                    </a:lnTo>
                    <a:lnTo>
                      <a:pt x="36733" y="27681"/>
                    </a:lnTo>
                    <a:lnTo>
                      <a:pt x="36673" y="27177"/>
                    </a:lnTo>
                    <a:lnTo>
                      <a:pt x="36512" y="26250"/>
                    </a:lnTo>
                    <a:lnTo>
                      <a:pt x="36370" y="25444"/>
                    </a:lnTo>
                    <a:lnTo>
                      <a:pt x="36270" y="24859"/>
                    </a:lnTo>
                    <a:lnTo>
                      <a:pt x="36209" y="24415"/>
                    </a:lnTo>
                    <a:lnTo>
                      <a:pt x="36189" y="24073"/>
                    </a:lnTo>
                    <a:lnTo>
                      <a:pt x="36189" y="23710"/>
                    </a:lnTo>
                    <a:lnTo>
                      <a:pt x="36209" y="23286"/>
                    </a:lnTo>
                    <a:lnTo>
                      <a:pt x="36229" y="22823"/>
                    </a:lnTo>
                    <a:lnTo>
                      <a:pt x="36330" y="21815"/>
                    </a:lnTo>
                    <a:lnTo>
                      <a:pt x="36431" y="20786"/>
                    </a:lnTo>
                    <a:lnTo>
                      <a:pt x="36612" y="19093"/>
                    </a:lnTo>
                    <a:lnTo>
                      <a:pt x="36673" y="18287"/>
                    </a:lnTo>
                    <a:lnTo>
                      <a:pt x="36693" y="17581"/>
                    </a:lnTo>
                    <a:lnTo>
                      <a:pt x="36713" y="17137"/>
                    </a:lnTo>
                    <a:lnTo>
                      <a:pt x="36713" y="16593"/>
                    </a:lnTo>
                    <a:lnTo>
                      <a:pt x="36693" y="15988"/>
                    </a:lnTo>
                    <a:lnTo>
                      <a:pt x="36612" y="15283"/>
                    </a:lnTo>
                    <a:lnTo>
                      <a:pt x="36532" y="14537"/>
                    </a:lnTo>
                    <a:lnTo>
                      <a:pt x="36391" y="13710"/>
                    </a:lnTo>
                    <a:lnTo>
                      <a:pt x="36189" y="12863"/>
                    </a:lnTo>
                    <a:lnTo>
                      <a:pt x="35967" y="11956"/>
                    </a:lnTo>
                    <a:lnTo>
                      <a:pt x="35685" y="11029"/>
                    </a:lnTo>
                    <a:lnTo>
                      <a:pt x="35504" y="10565"/>
                    </a:lnTo>
                    <a:lnTo>
                      <a:pt x="35322" y="10101"/>
                    </a:lnTo>
                    <a:lnTo>
                      <a:pt x="35141" y="9617"/>
                    </a:lnTo>
                    <a:lnTo>
                      <a:pt x="34919" y="9134"/>
                    </a:lnTo>
                    <a:lnTo>
                      <a:pt x="34697" y="8670"/>
                    </a:lnTo>
                    <a:lnTo>
                      <a:pt x="34435" y="8186"/>
                    </a:lnTo>
                    <a:lnTo>
                      <a:pt x="34173" y="7722"/>
                    </a:lnTo>
                    <a:lnTo>
                      <a:pt x="33891" y="7238"/>
                    </a:lnTo>
                    <a:lnTo>
                      <a:pt x="33588" y="6775"/>
                    </a:lnTo>
                    <a:lnTo>
                      <a:pt x="33266" y="6331"/>
                    </a:lnTo>
                    <a:lnTo>
                      <a:pt x="32923" y="5868"/>
                    </a:lnTo>
                    <a:lnTo>
                      <a:pt x="32540" y="5424"/>
                    </a:lnTo>
                    <a:lnTo>
                      <a:pt x="32157" y="4980"/>
                    </a:lnTo>
                    <a:lnTo>
                      <a:pt x="31754" y="4557"/>
                    </a:lnTo>
                    <a:lnTo>
                      <a:pt x="31431" y="4255"/>
                    </a:lnTo>
                    <a:lnTo>
                      <a:pt x="31088" y="3952"/>
                    </a:lnTo>
                    <a:lnTo>
                      <a:pt x="30746" y="3650"/>
                    </a:lnTo>
                    <a:lnTo>
                      <a:pt x="30403" y="3368"/>
                    </a:lnTo>
                    <a:lnTo>
                      <a:pt x="30040" y="3106"/>
                    </a:lnTo>
                    <a:lnTo>
                      <a:pt x="29677" y="2843"/>
                    </a:lnTo>
                    <a:lnTo>
                      <a:pt x="29294" y="2581"/>
                    </a:lnTo>
                    <a:lnTo>
                      <a:pt x="28911" y="2360"/>
                    </a:lnTo>
                    <a:lnTo>
                      <a:pt x="28508" y="2138"/>
                    </a:lnTo>
                    <a:lnTo>
                      <a:pt x="28105" y="1916"/>
                    </a:lnTo>
                    <a:lnTo>
                      <a:pt x="27701" y="1714"/>
                    </a:lnTo>
                    <a:lnTo>
                      <a:pt x="27278" y="1513"/>
                    </a:lnTo>
                    <a:lnTo>
                      <a:pt x="26855" y="1331"/>
                    </a:lnTo>
                    <a:lnTo>
                      <a:pt x="26431" y="1170"/>
                    </a:lnTo>
                    <a:lnTo>
                      <a:pt x="25988" y="1009"/>
                    </a:lnTo>
                    <a:lnTo>
                      <a:pt x="25524" y="868"/>
                    </a:lnTo>
                    <a:lnTo>
                      <a:pt x="25060" y="727"/>
                    </a:lnTo>
                    <a:lnTo>
                      <a:pt x="24597" y="606"/>
                    </a:lnTo>
                    <a:lnTo>
                      <a:pt x="24133" y="485"/>
                    </a:lnTo>
                    <a:lnTo>
                      <a:pt x="23649" y="384"/>
                    </a:lnTo>
                    <a:lnTo>
                      <a:pt x="23145" y="303"/>
                    </a:lnTo>
                    <a:lnTo>
                      <a:pt x="22661" y="223"/>
                    </a:lnTo>
                    <a:lnTo>
                      <a:pt x="22137" y="162"/>
                    </a:lnTo>
                    <a:lnTo>
                      <a:pt x="21633" y="102"/>
                    </a:lnTo>
                    <a:lnTo>
                      <a:pt x="20585" y="21"/>
                    </a:lnTo>
                    <a:lnTo>
                      <a:pt x="1949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3801175" y="971950"/>
                <a:ext cx="102325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094" extrusionOk="0">
                    <a:moveTo>
                      <a:pt x="199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91" y="122"/>
                    </a:lnTo>
                    <a:lnTo>
                      <a:pt x="1190" y="182"/>
                    </a:lnTo>
                    <a:lnTo>
                      <a:pt x="1028" y="283"/>
                    </a:lnTo>
                    <a:lnTo>
                      <a:pt x="847" y="384"/>
                    </a:lnTo>
                    <a:lnTo>
                      <a:pt x="706" y="505"/>
                    </a:lnTo>
                    <a:lnTo>
                      <a:pt x="565" y="646"/>
                    </a:lnTo>
                    <a:lnTo>
                      <a:pt x="424" y="787"/>
                    </a:lnTo>
                    <a:lnTo>
                      <a:pt x="323" y="94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81" y="1493"/>
                    </a:lnTo>
                    <a:lnTo>
                      <a:pt x="20" y="1694"/>
                    </a:lnTo>
                    <a:lnTo>
                      <a:pt x="0" y="1896"/>
                    </a:lnTo>
                    <a:lnTo>
                      <a:pt x="0" y="2118"/>
                    </a:lnTo>
                    <a:lnTo>
                      <a:pt x="20" y="2319"/>
                    </a:lnTo>
                    <a:lnTo>
                      <a:pt x="61" y="2521"/>
                    </a:lnTo>
                    <a:lnTo>
                      <a:pt x="101" y="2723"/>
                    </a:lnTo>
                    <a:lnTo>
                      <a:pt x="182" y="2904"/>
                    </a:lnTo>
                    <a:lnTo>
                      <a:pt x="282" y="3086"/>
                    </a:lnTo>
                    <a:lnTo>
                      <a:pt x="383" y="324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7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3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094"/>
                    </a:lnTo>
                    <a:lnTo>
                      <a:pt x="2319" y="4094"/>
                    </a:lnTo>
                    <a:lnTo>
                      <a:pt x="2520" y="4053"/>
                    </a:lnTo>
                    <a:lnTo>
                      <a:pt x="2722" y="3993"/>
                    </a:lnTo>
                    <a:lnTo>
                      <a:pt x="2903" y="3912"/>
                    </a:lnTo>
                    <a:lnTo>
                      <a:pt x="3085" y="3831"/>
                    </a:lnTo>
                    <a:lnTo>
                      <a:pt x="3246" y="3711"/>
                    </a:lnTo>
                    <a:lnTo>
                      <a:pt x="3407" y="3590"/>
                    </a:lnTo>
                    <a:lnTo>
                      <a:pt x="3548" y="3448"/>
                    </a:lnTo>
                    <a:lnTo>
                      <a:pt x="3669" y="3307"/>
                    </a:lnTo>
                    <a:lnTo>
                      <a:pt x="3790" y="3146"/>
                    </a:lnTo>
                    <a:lnTo>
                      <a:pt x="3891" y="2965"/>
                    </a:lnTo>
                    <a:lnTo>
                      <a:pt x="3972" y="2783"/>
                    </a:lnTo>
                    <a:lnTo>
                      <a:pt x="4032" y="2602"/>
                    </a:lnTo>
                    <a:lnTo>
                      <a:pt x="4073" y="2400"/>
                    </a:lnTo>
                    <a:lnTo>
                      <a:pt x="4093" y="2198"/>
                    </a:lnTo>
                    <a:lnTo>
                      <a:pt x="4093" y="1997"/>
                    </a:lnTo>
                    <a:lnTo>
                      <a:pt x="4073" y="1775"/>
                    </a:lnTo>
                    <a:lnTo>
                      <a:pt x="4052" y="1573"/>
                    </a:lnTo>
                    <a:lnTo>
                      <a:pt x="3992" y="1392"/>
                    </a:lnTo>
                    <a:lnTo>
                      <a:pt x="3911" y="1190"/>
                    </a:lnTo>
                    <a:lnTo>
                      <a:pt x="3831" y="1029"/>
                    </a:lnTo>
                    <a:lnTo>
                      <a:pt x="3710" y="848"/>
                    </a:lnTo>
                    <a:lnTo>
                      <a:pt x="3589" y="707"/>
                    </a:lnTo>
                    <a:lnTo>
                      <a:pt x="3448" y="565"/>
                    </a:lnTo>
                    <a:lnTo>
                      <a:pt x="3307" y="424"/>
                    </a:lnTo>
                    <a:lnTo>
                      <a:pt x="3145" y="324"/>
                    </a:lnTo>
                    <a:lnTo>
                      <a:pt x="2964" y="223"/>
                    </a:lnTo>
                    <a:lnTo>
                      <a:pt x="2782" y="142"/>
                    </a:lnTo>
                    <a:lnTo>
                      <a:pt x="2601" y="82"/>
                    </a:lnTo>
                    <a:lnTo>
                      <a:pt x="2399" y="41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4143400" y="973975"/>
                <a:ext cx="10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114" extrusionOk="0">
                    <a:moveTo>
                      <a:pt x="197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71" y="122"/>
                    </a:lnTo>
                    <a:lnTo>
                      <a:pt x="1190" y="202"/>
                    </a:lnTo>
                    <a:lnTo>
                      <a:pt x="1008" y="283"/>
                    </a:lnTo>
                    <a:lnTo>
                      <a:pt x="847" y="404"/>
                    </a:lnTo>
                    <a:lnTo>
                      <a:pt x="686" y="525"/>
                    </a:lnTo>
                    <a:lnTo>
                      <a:pt x="544" y="646"/>
                    </a:lnTo>
                    <a:lnTo>
                      <a:pt x="424" y="807"/>
                    </a:lnTo>
                    <a:lnTo>
                      <a:pt x="303" y="96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61" y="1513"/>
                    </a:lnTo>
                    <a:lnTo>
                      <a:pt x="20" y="1714"/>
                    </a:lnTo>
                    <a:lnTo>
                      <a:pt x="0" y="1916"/>
                    </a:lnTo>
                    <a:lnTo>
                      <a:pt x="0" y="2117"/>
                    </a:lnTo>
                    <a:lnTo>
                      <a:pt x="20" y="2339"/>
                    </a:lnTo>
                    <a:lnTo>
                      <a:pt x="61" y="2541"/>
                    </a:lnTo>
                    <a:lnTo>
                      <a:pt x="101" y="2722"/>
                    </a:lnTo>
                    <a:lnTo>
                      <a:pt x="182" y="2924"/>
                    </a:lnTo>
                    <a:lnTo>
                      <a:pt x="282" y="3085"/>
                    </a:lnTo>
                    <a:lnTo>
                      <a:pt x="383" y="326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9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2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113"/>
                    </a:lnTo>
                    <a:lnTo>
                      <a:pt x="2117" y="4113"/>
                    </a:lnTo>
                    <a:lnTo>
                      <a:pt x="2319" y="4093"/>
                    </a:lnTo>
                    <a:lnTo>
                      <a:pt x="2520" y="4053"/>
                    </a:lnTo>
                    <a:lnTo>
                      <a:pt x="2722" y="3992"/>
                    </a:lnTo>
                    <a:lnTo>
                      <a:pt x="2903" y="3932"/>
                    </a:lnTo>
                    <a:lnTo>
                      <a:pt x="3085" y="3831"/>
                    </a:lnTo>
                    <a:lnTo>
                      <a:pt x="3246" y="3730"/>
                    </a:lnTo>
                    <a:lnTo>
                      <a:pt x="3407" y="3609"/>
                    </a:lnTo>
                    <a:lnTo>
                      <a:pt x="3548" y="3468"/>
                    </a:lnTo>
                    <a:lnTo>
                      <a:pt x="3669" y="3307"/>
                    </a:lnTo>
                    <a:lnTo>
                      <a:pt x="3770" y="3146"/>
                    </a:lnTo>
                    <a:lnTo>
                      <a:pt x="3871" y="2984"/>
                    </a:lnTo>
                    <a:lnTo>
                      <a:pt x="3952" y="2803"/>
                    </a:lnTo>
                    <a:lnTo>
                      <a:pt x="4012" y="2601"/>
                    </a:lnTo>
                    <a:lnTo>
                      <a:pt x="4073" y="2420"/>
                    </a:lnTo>
                    <a:lnTo>
                      <a:pt x="4093" y="2198"/>
                    </a:lnTo>
                    <a:lnTo>
                      <a:pt x="4093" y="1996"/>
                    </a:lnTo>
                    <a:lnTo>
                      <a:pt x="4073" y="1795"/>
                    </a:lnTo>
                    <a:lnTo>
                      <a:pt x="4032" y="1593"/>
                    </a:lnTo>
                    <a:lnTo>
                      <a:pt x="3992" y="1392"/>
                    </a:lnTo>
                    <a:lnTo>
                      <a:pt x="3911" y="1210"/>
                    </a:lnTo>
                    <a:lnTo>
                      <a:pt x="3810" y="1029"/>
                    </a:lnTo>
                    <a:lnTo>
                      <a:pt x="3710" y="867"/>
                    </a:lnTo>
                    <a:lnTo>
                      <a:pt x="3589" y="706"/>
                    </a:lnTo>
                    <a:lnTo>
                      <a:pt x="3448" y="565"/>
                    </a:lnTo>
                    <a:lnTo>
                      <a:pt x="3306" y="444"/>
                    </a:lnTo>
                    <a:lnTo>
                      <a:pt x="3145" y="323"/>
                    </a:lnTo>
                    <a:lnTo>
                      <a:pt x="2964" y="222"/>
                    </a:lnTo>
                    <a:lnTo>
                      <a:pt x="2782" y="142"/>
                    </a:lnTo>
                    <a:lnTo>
                      <a:pt x="2601" y="81"/>
                    </a:lnTo>
                    <a:lnTo>
                      <a:pt x="2399" y="41"/>
                    </a:lnTo>
                    <a:lnTo>
                      <a:pt x="2198" y="21"/>
                    </a:lnTo>
                    <a:lnTo>
                      <a:pt x="19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3733125" y="847975"/>
                <a:ext cx="1557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2561" extrusionOk="0">
                    <a:moveTo>
                      <a:pt x="4154" y="0"/>
                    </a:moveTo>
                    <a:lnTo>
                      <a:pt x="3871" y="21"/>
                    </a:lnTo>
                    <a:lnTo>
                      <a:pt x="3589" y="61"/>
                    </a:lnTo>
                    <a:lnTo>
                      <a:pt x="3307" y="121"/>
                    </a:lnTo>
                    <a:lnTo>
                      <a:pt x="3045" y="182"/>
                    </a:lnTo>
                    <a:lnTo>
                      <a:pt x="2783" y="263"/>
                    </a:lnTo>
                    <a:lnTo>
                      <a:pt x="2541" y="343"/>
                    </a:lnTo>
                    <a:lnTo>
                      <a:pt x="2097" y="545"/>
                    </a:lnTo>
                    <a:lnTo>
                      <a:pt x="1674" y="787"/>
                    </a:lnTo>
                    <a:lnTo>
                      <a:pt x="1311" y="1029"/>
                    </a:lnTo>
                    <a:lnTo>
                      <a:pt x="988" y="1271"/>
                    </a:lnTo>
                    <a:lnTo>
                      <a:pt x="706" y="1512"/>
                    </a:lnTo>
                    <a:lnTo>
                      <a:pt x="464" y="1734"/>
                    </a:lnTo>
                    <a:lnTo>
                      <a:pt x="142" y="2077"/>
                    </a:lnTo>
                    <a:lnTo>
                      <a:pt x="41" y="2218"/>
                    </a:lnTo>
                    <a:lnTo>
                      <a:pt x="1" y="2299"/>
                    </a:lnTo>
                    <a:lnTo>
                      <a:pt x="1" y="2379"/>
                    </a:lnTo>
                    <a:lnTo>
                      <a:pt x="21" y="2460"/>
                    </a:lnTo>
                    <a:lnTo>
                      <a:pt x="81" y="2520"/>
                    </a:lnTo>
                    <a:lnTo>
                      <a:pt x="142" y="2541"/>
                    </a:lnTo>
                    <a:lnTo>
                      <a:pt x="202" y="2561"/>
                    </a:lnTo>
                    <a:lnTo>
                      <a:pt x="283" y="2520"/>
                    </a:lnTo>
                    <a:lnTo>
                      <a:pt x="323" y="2500"/>
                    </a:lnTo>
                    <a:lnTo>
                      <a:pt x="363" y="2460"/>
                    </a:lnTo>
                    <a:lnTo>
                      <a:pt x="464" y="2339"/>
                    </a:lnTo>
                    <a:lnTo>
                      <a:pt x="767" y="2016"/>
                    </a:lnTo>
                    <a:lnTo>
                      <a:pt x="988" y="1815"/>
                    </a:lnTo>
                    <a:lnTo>
                      <a:pt x="1230" y="1593"/>
                    </a:lnTo>
                    <a:lnTo>
                      <a:pt x="1533" y="1351"/>
                    </a:lnTo>
                    <a:lnTo>
                      <a:pt x="1875" y="1129"/>
                    </a:lnTo>
                    <a:lnTo>
                      <a:pt x="2259" y="908"/>
                    </a:lnTo>
                    <a:lnTo>
                      <a:pt x="2682" y="726"/>
                    </a:lnTo>
                    <a:lnTo>
                      <a:pt x="2904" y="646"/>
                    </a:lnTo>
                    <a:lnTo>
                      <a:pt x="3146" y="585"/>
                    </a:lnTo>
                    <a:lnTo>
                      <a:pt x="3387" y="525"/>
                    </a:lnTo>
                    <a:lnTo>
                      <a:pt x="3650" y="464"/>
                    </a:lnTo>
                    <a:lnTo>
                      <a:pt x="3892" y="424"/>
                    </a:lnTo>
                    <a:lnTo>
                      <a:pt x="4174" y="404"/>
                    </a:lnTo>
                    <a:lnTo>
                      <a:pt x="4456" y="404"/>
                    </a:lnTo>
                    <a:lnTo>
                      <a:pt x="4738" y="424"/>
                    </a:lnTo>
                    <a:lnTo>
                      <a:pt x="5020" y="464"/>
                    </a:lnTo>
                    <a:lnTo>
                      <a:pt x="5323" y="504"/>
                    </a:lnTo>
                    <a:lnTo>
                      <a:pt x="5645" y="585"/>
                    </a:lnTo>
                    <a:lnTo>
                      <a:pt x="5968" y="686"/>
                    </a:lnTo>
                    <a:lnTo>
                      <a:pt x="6049" y="686"/>
                    </a:lnTo>
                    <a:lnTo>
                      <a:pt x="6109" y="666"/>
                    </a:lnTo>
                    <a:lnTo>
                      <a:pt x="6190" y="625"/>
                    </a:lnTo>
                    <a:lnTo>
                      <a:pt x="6230" y="545"/>
                    </a:lnTo>
                    <a:lnTo>
                      <a:pt x="6230" y="464"/>
                    </a:lnTo>
                    <a:lnTo>
                      <a:pt x="6210" y="383"/>
                    </a:lnTo>
                    <a:lnTo>
                      <a:pt x="6170" y="323"/>
                    </a:lnTo>
                    <a:lnTo>
                      <a:pt x="6089" y="283"/>
                    </a:lnTo>
                    <a:lnTo>
                      <a:pt x="5746" y="182"/>
                    </a:lnTo>
                    <a:lnTo>
                      <a:pt x="5404" y="101"/>
                    </a:lnTo>
                    <a:lnTo>
                      <a:pt x="5081" y="41"/>
                    </a:lnTo>
                    <a:lnTo>
                      <a:pt x="4758" y="21"/>
                    </a:lnTo>
                    <a:lnTo>
                      <a:pt x="4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4103575" y="853025"/>
                <a:ext cx="15525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2581" extrusionOk="0">
                    <a:moveTo>
                      <a:pt x="1775" y="0"/>
                    </a:moveTo>
                    <a:lnTo>
                      <a:pt x="1452" y="20"/>
                    </a:lnTo>
                    <a:lnTo>
                      <a:pt x="1150" y="40"/>
                    </a:lnTo>
                    <a:lnTo>
                      <a:pt x="807" y="101"/>
                    </a:lnTo>
                    <a:lnTo>
                      <a:pt x="484" y="181"/>
                    </a:lnTo>
                    <a:lnTo>
                      <a:pt x="142" y="282"/>
                    </a:lnTo>
                    <a:lnTo>
                      <a:pt x="61" y="323"/>
                    </a:lnTo>
                    <a:lnTo>
                      <a:pt x="21" y="383"/>
                    </a:lnTo>
                    <a:lnTo>
                      <a:pt x="0" y="464"/>
                    </a:lnTo>
                    <a:lnTo>
                      <a:pt x="0" y="544"/>
                    </a:lnTo>
                    <a:lnTo>
                      <a:pt x="41" y="605"/>
                    </a:lnTo>
                    <a:lnTo>
                      <a:pt x="101" y="665"/>
                    </a:lnTo>
                    <a:lnTo>
                      <a:pt x="182" y="685"/>
                    </a:lnTo>
                    <a:lnTo>
                      <a:pt x="263" y="665"/>
                    </a:lnTo>
                    <a:lnTo>
                      <a:pt x="585" y="585"/>
                    </a:lnTo>
                    <a:lnTo>
                      <a:pt x="888" y="504"/>
                    </a:lnTo>
                    <a:lnTo>
                      <a:pt x="1190" y="464"/>
                    </a:lnTo>
                    <a:lnTo>
                      <a:pt x="1492" y="423"/>
                    </a:lnTo>
                    <a:lnTo>
                      <a:pt x="1775" y="403"/>
                    </a:lnTo>
                    <a:lnTo>
                      <a:pt x="2037" y="403"/>
                    </a:lnTo>
                    <a:lnTo>
                      <a:pt x="2319" y="423"/>
                    </a:lnTo>
                    <a:lnTo>
                      <a:pt x="2561" y="464"/>
                    </a:lnTo>
                    <a:lnTo>
                      <a:pt x="2823" y="524"/>
                    </a:lnTo>
                    <a:lnTo>
                      <a:pt x="3065" y="565"/>
                    </a:lnTo>
                    <a:lnTo>
                      <a:pt x="3287" y="645"/>
                    </a:lnTo>
                    <a:lnTo>
                      <a:pt x="3508" y="726"/>
                    </a:lnTo>
                    <a:lnTo>
                      <a:pt x="3932" y="907"/>
                    </a:lnTo>
                    <a:lnTo>
                      <a:pt x="4315" y="1129"/>
                    </a:lnTo>
                    <a:lnTo>
                      <a:pt x="4637" y="1351"/>
                    </a:lnTo>
                    <a:lnTo>
                      <a:pt x="4940" y="1573"/>
                    </a:lnTo>
                    <a:lnTo>
                      <a:pt x="5202" y="1794"/>
                    </a:lnTo>
                    <a:lnTo>
                      <a:pt x="5424" y="2016"/>
                    </a:lnTo>
                    <a:lnTo>
                      <a:pt x="5726" y="2339"/>
                    </a:lnTo>
                    <a:lnTo>
                      <a:pt x="5847" y="2500"/>
                    </a:lnTo>
                    <a:lnTo>
                      <a:pt x="5867" y="2540"/>
                    </a:lnTo>
                    <a:lnTo>
                      <a:pt x="5907" y="2560"/>
                    </a:lnTo>
                    <a:lnTo>
                      <a:pt x="6008" y="2581"/>
                    </a:lnTo>
                    <a:lnTo>
                      <a:pt x="6069" y="2581"/>
                    </a:lnTo>
                    <a:lnTo>
                      <a:pt x="6129" y="2540"/>
                    </a:lnTo>
                    <a:lnTo>
                      <a:pt x="6190" y="2500"/>
                    </a:lnTo>
                    <a:lnTo>
                      <a:pt x="6210" y="2419"/>
                    </a:lnTo>
                    <a:lnTo>
                      <a:pt x="6210" y="2339"/>
                    </a:lnTo>
                    <a:lnTo>
                      <a:pt x="6170" y="2258"/>
                    </a:lnTo>
                    <a:lnTo>
                      <a:pt x="6069" y="2117"/>
                    </a:lnTo>
                    <a:lnTo>
                      <a:pt x="5746" y="1774"/>
                    </a:lnTo>
                    <a:lnTo>
                      <a:pt x="5524" y="1552"/>
                    </a:lnTo>
                    <a:lnTo>
                      <a:pt x="5242" y="1310"/>
                    </a:lnTo>
                    <a:lnTo>
                      <a:pt x="4920" y="1048"/>
                    </a:lnTo>
                    <a:lnTo>
                      <a:pt x="4537" y="806"/>
                    </a:lnTo>
                    <a:lnTo>
                      <a:pt x="4133" y="565"/>
                    </a:lnTo>
                    <a:lnTo>
                      <a:pt x="3670" y="363"/>
                    </a:lnTo>
                    <a:lnTo>
                      <a:pt x="3428" y="282"/>
                    </a:lnTo>
                    <a:lnTo>
                      <a:pt x="3186" y="202"/>
                    </a:lnTo>
                    <a:lnTo>
                      <a:pt x="2924" y="121"/>
                    </a:lnTo>
                    <a:lnTo>
                      <a:pt x="2642" y="81"/>
                    </a:lnTo>
                    <a:lnTo>
                      <a:pt x="2359" y="40"/>
                    </a:lnTo>
                    <a:lnTo>
                      <a:pt x="2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4024950" y="1047575"/>
                <a:ext cx="1225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5766" extrusionOk="0">
                    <a:moveTo>
                      <a:pt x="142" y="0"/>
                    </a:moveTo>
                    <a:lnTo>
                      <a:pt x="81" y="40"/>
                    </a:lnTo>
                    <a:lnTo>
                      <a:pt x="21" y="101"/>
                    </a:lnTo>
                    <a:lnTo>
                      <a:pt x="0" y="181"/>
                    </a:lnTo>
                    <a:lnTo>
                      <a:pt x="0" y="262"/>
                    </a:lnTo>
                    <a:lnTo>
                      <a:pt x="41" y="343"/>
                    </a:lnTo>
                    <a:lnTo>
                      <a:pt x="101" y="383"/>
                    </a:lnTo>
                    <a:lnTo>
                      <a:pt x="162" y="403"/>
                    </a:lnTo>
                    <a:lnTo>
                      <a:pt x="545" y="484"/>
                    </a:lnTo>
                    <a:lnTo>
                      <a:pt x="928" y="585"/>
                    </a:lnTo>
                    <a:lnTo>
                      <a:pt x="1291" y="746"/>
                    </a:lnTo>
                    <a:lnTo>
                      <a:pt x="1674" y="927"/>
                    </a:lnTo>
                    <a:lnTo>
                      <a:pt x="2037" y="1149"/>
                    </a:lnTo>
                    <a:lnTo>
                      <a:pt x="2379" y="1391"/>
                    </a:lnTo>
                    <a:lnTo>
                      <a:pt x="2722" y="1673"/>
                    </a:lnTo>
                    <a:lnTo>
                      <a:pt x="3045" y="1976"/>
                    </a:lnTo>
                    <a:lnTo>
                      <a:pt x="3347" y="2298"/>
                    </a:lnTo>
                    <a:lnTo>
                      <a:pt x="3629" y="2641"/>
                    </a:lnTo>
                    <a:lnTo>
                      <a:pt x="3871" y="3024"/>
                    </a:lnTo>
                    <a:lnTo>
                      <a:pt x="4073" y="3407"/>
                    </a:lnTo>
                    <a:lnTo>
                      <a:pt x="4234" y="3790"/>
                    </a:lnTo>
                    <a:lnTo>
                      <a:pt x="4375" y="4214"/>
                    </a:lnTo>
                    <a:lnTo>
                      <a:pt x="4456" y="4617"/>
                    </a:lnTo>
                    <a:lnTo>
                      <a:pt x="4476" y="4839"/>
                    </a:lnTo>
                    <a:lnTo>
                      <a:pt x="4496" y="5060"/>
                    </a:lnTo>
                    <a:lnTo>
                      <a:pt x="625" y="5363"/>
                    </a:lnTo>
                    <a:lnTo>
                      <a:pt x="545" y="5383"/>
                    </a:lnTo>
                    <a:lnTo>
                      <a:pt x="484" y="5423"/>
                    </a:lnTo>
                    <a:lnTo>
                      <a:pt x="444" y="5504"/>
                    </a:lnTo>
                    <a:lnTo>
                      <a:pt x="424" y="5585"/>
                    </a:lnTo>
                    <a:lnTo>
                      <a:pt x="444" y="5665"/>
                    </a:lnTo>
                    <a:lnTo>
                      <a:pt x="484" y="5726"/>
                    </a:lnTo>
                    <a:lnTo>
                      <a:pt x="565" y="5766"/>
                    </a:lnTo>
                    <a:lnTo>
                      <a:pt x="646" y="5766"/>
                    </a:lnTo>
                    <a:lnTo>
                      <a:pt x="4718" y="5443"/>
                    </a:lnTo>
                    <a:lnTo>
                      <a:pt x="4778" y="5423"/>
                    </a:lnTo>
                    <a:lnTo>
                      <a:pt x="4839" y="5383"/>
                    </a:lnTo>
                    <a:lnTo>
                      <a:pt x="4879" y="5322"/>
                    </a:lnTo>
                    <a:lnTo>
                      <a:pt x="4899" y="5242"/>
                    </a:lnTo>
                    <a:lnTo>
                      <a:pt x="4899" y="5000"/>
                    </a:lnTo>
                    <a:lnTo>
                      <a:pt x="4879" y="4778"/>
                    </a:lnTo>
                    <a:lnTo>
                      <a:pt x="4859" y="4536"/>
                    </a:lnTo>
                    <a:lnTo>
                      <a:pt x="4819" y="4294"/>
                    </a:lnTo>
                    <a:lnTo>
                      <a:pt x="4758" y="4072"/>
                    </a:lnTo>
                    <a:lnTo>
                      <a:pt x="4678" y="3831"/>
                    </a:lnTo>
                    <a:lnTo>
                      <a:pt x="4597" y="3609"/>
                    </a:lnTo>
                    <a:lnTo>
                      <a:pt x="4516" y="3387"/>
                    </a:lnTo>
                    <a:lnTo>
                      <a:pt x="4295" y="2964"/>
                    </a:lnTo>
                    <a:lnTo>
                      <a:pt x="4033" y="2540"/>
                    </a:lnTo>
                    <a:lnTo>
                      <a:pt x="3730" y="2137"/>
                    </a:lnTo>
                    <a:lnTo>
                      <a:pt x="3408" y="1774"/>
                    </a:lnTo>
                    <a:lnTo>
                      <a:pt x="3065" y="1431"/>
                    </a:lnTo>
                    <a:lnTo>
                      <a:pt x="2682" y="1109"/>
                    </a:lnTo>
                    <a:lnTo>
                      <a:pt x="2299" y="827"/>
                    </a:lnTo>
                    <a:lnTo>
                      <a:pt x="1896" y="585"/>
                    </a:lnTo>
                    <a:lnTo>
                      <a:pt x="1472" y="383"/>
                    </a:lnTo>
                    <a:lnTo>
                      <a:pt x="1049" y="202"/>
                    </a:lnTo>
                    <a:lnTo>
                      <a:pt x="646" y="8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4"/>
              <p:cNvSpPr/>
              <p:nvPr/>
            </p:nvSpPr>
            <p:spPr>
              <a:xfrm>
                <a:off x="3844500" y="1231025"/>
                <a:ext cx="25657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10263" h="3912" extrusionOk="0">
                    <a:moveTo>
                      <a:pt x="162" y="1"/>
                    </a:moveTo>
                    <a:lnTo>
                      <a:pt x="102" y="41"/>
                    </a:lnTo>
                    <a:lnTo>
                      <a:pt x="41" y="101"/>
                    </a:lnTo>
                    <a:lnTo>
                      <a:pt x="1" y="182"/>
                    </a:lnTo>
                    <a:lnTo>
                      <a:pt x="1" y="242"/>
                    </a:lnTo>
                    <a:lnTo>
                      <a:pt x="41" y="323"/>
                    </a:lnTo>
                    <a:lnTo>
                      <a:pt x="404" y="847"/>
                    </a:lnTo>
                    <a:lnTo>
                      <a:pt x="807" y="1311"/>
                    </a:lnTo>
                    <a:lnTo>
                      <a:pt x="1211" y="1734"/>
                    </a:lnTo>
                    <a:lnTo>
                      <a:pt x="1634" y="2117"/>
                    </a:lnTo>
                    <a:lnTo>
                      <a:pt x="2057" y="2440"/>
                    </a:lnTo>
                    <a:lnTo>
                      <a:pt x="2501" y="2742"/>
                    </a:lnTo>
                    <a:lnTo>
                      <a:pt x="2944" y="2984"/>
                    </a:lnTo>
                    <a:lnTo>
                      <a:pt x="3408" y="3206"/>
                    </a:lnTo>
                    <a:lnTo>
                      <a:pt x="3852" y="3388"/>
                    </a:lnTo>
                    <a:lnTo>
                      <a:pt x="4295" y="3549"/>
                    </a:lnTo>
                    <a:lnTo>
                      <a:pt x="4759" y="3670"/>
                    </a:lnTo>
                    <a:lnTo>
                      <a:pt x="5202" y="3750"/>
                    </a:lnTo>
                    <a:lnTo>
                      <a:pt x="5646" y="3831"/>
                    </a:lnTo>
                    <a:lnTo>
                      <a:pt x="6069" y="3871"/>
                    </a:lnTo>
                    <a:lnTo>
                      <a:pt x="6493" y="3892"/>
                    </a:lnTo>
                    <a:lnTo>
                      <a:pt x="6896" y="3912"/>
                    </a:lnTo>
                    <a:lnTo>
                      <a:pt x="7561" y="3892"/>
                    </a:lnTo>
                    <a:lnTo>
                      <a:pt x="8166" y="3831"/>
                    </a:lnTo>
                    <a:lnTo>
                      <a:pt x="8710" y="3750"/>
                    </a:lnTo>
                    <a:lnTo>
                      <a:pt x="9194" y="3670"/>
                    </a:lnTo>
                    <a:lnTo>
                      <a:pt x="9577" y="3569"/>
                    </a:lnTo>
                    <a:lnTo>
                      <a:pt x="9859" y="3488"/>
                    </a:lnTo>
                    <a:lnTo>
                      <a:pt x="10122" y="3408"/>
                    </a:lnTo>
                    <a:lnTo>
                      <a:pt x="10182" y="3367"/>
                    </a:lnTo>
                    <a:lnTo>
                      <a:pt x="10243" y="3307"/>
                    </a:lnTo>
                    <a:lnTo>
                      <a:pt x="10263" y="3226"/>
                    </a:lnTo>
                    <a:lnTo>
                      <a:pt x="10243" y="3146"/>
                    </a:lnTo>
                    <a:lnTo>
                      <a:pt x="10202" y="3085"/>
                    </a:lnTo>
                    <a:lnTo>
                      <a:pt x="10142" y="3025"/>
                    </a:lnTo>
                    <a:lnTo>
                      <a:pt x="9980" y="3025"/>
                    </a:lnTo>
                    <a:lnTo>
                      <a:pt x="9698" y="3125"/>
                    </a:lnTo>
                    <a:lnTo>
                      <a:pt x="9376" y="3206"/>
                    </a:lnTo>
                    <a:lnTo>
                      <a:pt x="8932" y="3307"/>
                    </a:lnTo>
                    <a:lnTo>
                      <a:pt x="8408" y="3388"/>
                    </a:lnTo>
                    <a:lnTo>
                      <a:pt x="7823" y="3448"/>
                    </a:lnTo>
                    <a:lnTo>
                      <a:pt x="7158" y="3488"/>
                    </a:lnTo>
                    <a:lnTo>
                      <a:pt x="6815" y="3508"/>
                    </a:lnTo>
                    <a:lnTo>
                      <a:pt x="6452" y="3488"/>
                    </a:lnTo>
                    <a:lnTo>
                      <a:pt x="6069" y="3468"/>
                    </a:lnTo>
                    <a:lnTo>
                      <a:pt x="5686" y="3428"/>
                    </a:lnTo>
                    <a:lnTo>
                      <a:pt x="5303" y="3367"/>
                    </a:lnTo>
                    <a:lnTo>
                      <a:pt x="4900" y="3287"/>
                    </a:lnTo>
                    <a:lnTo>
                      <a:pt x="4517" y="3166"/>
                    </a:lnTo>
                    <a:lnTo>
                      <a:pt x="4114" y="3045"/>
                    </a:lnTo>
                    <a:lnTo>
                      <a:pt x="3711" y="2904"/>
                    </a:lnTo>
                    <a:lnTo>
                      <a:pt x="3327" y="2722"/>
                    </a:lnTo>
                    <a:lnTo>
                      <a:pt x="2924" y="2500"/>
                    </a:lnTo>
                    <a:lnTo>
                      <a:pt x="2541" y="2259"/>
                    </a:lnTo>
                    <a:lnTo>
                      <a:pt x="2158" y="1996"/>
                    </a:lnTo>
                    <a:lnTo>
                      <a:pt x="1775" y="1694"/>
                    </a:lnTo>
                    <a:lnTo>
                      <a:pt x="1412" y="1351"/>
                    </a:lnTo>
                    <a:lnTo>
                      <a:pt x="1049" y="968"/>
                    </a:lnTo>
                    <a:lnTo>
                      <a:pt x="707" y="565"/>
                    </a:lnTo>
                    <a:lnTo>
                      <a:pt x="384" y="101"/>
                    </a:lnTo>
                    <a:lnTo>
                      <a:pt x="324" y="41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extrusionOk="0">
                    <a:moveTo>
                      <a:pt x="3266" y="0"/>
                    </a:move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266" y="6512"/>
                    </a:lnTo>
                    <a:lnTo>
                      <a:pt x="3266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extrusionOk="0">
                    <a:moveTo>
                      <a:pt x="3246" y="0"/>
                    </a:move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fill="none" extrusionOk="0">
                    <a:moveTo>
                      <a:pt x="3246" y="0"/>
                    </a:moveTo>
                    <a:lnTo>
                      <a:pt x="3246" y="0"/>
                    </a:ln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3405525" y="480550"/>
                <a:ext cx="903700" cy="651725"/>
              </a:xfrm>
              <a:custGeom>
                <a:avLst/>
                <a:gdLst/>
                <a:ahLst/>
                <a:cxnLst/>
                <a:rect l="l" t="t" r="r" b="b"/>
                <a:pathLst>
                  <a:path w="36148" h="26069" extrusionOk="0">
                    <a:moveTo>
                      <a:pt x="24656" y="0"/>
                    </a:moveTo>
                    <a:lnTo>
                      <a:pt x="23991" y="20"/>
                    </a:lnTo>
                    <a:lnTo>
                      <a:pt x="23346" y="41"/>
                    </a:lnTo>
                    <a:lnTo>
                      <a:pt x="22681" y="101"/>
                    </a:lnTo>
                    <a:lnTo>
                      <a:pt x="22036" y="202"/>
                    </a:lnTo>
                    <a:lnTo>
                      <a:pt x="21390" y="303"/>
                    </a:lnTo>
                    <a:lnTo>
                      <a:pt x="20766" y="444"/>
                    </a:lnTo>
                    <a:lnTo>
                      <a:pt x="20282" y="424"/>
                    </a:lnTo>
                    <a:lnTo>
                      <a:pt x="19697" y="403"/>
                    </a:lnTo>
                    <a:lnTo>
                      <a:pt x="18931" y="424"/>
                    </a:lnTo>
                    <a:lnTo>
                      <a:pt x="17983" y="464"/>
                    </a:lnTo>
                    <a:lnTo>
                      <a:pt x="17459" y="504"/>
                    </a:lnTo>
                    <a:lnTo>
                      <a:pt x="16915" y="565"/>
                    </a:lnTo>
                    <a:lnTo>
                      <a:pt x="16330" y="625"/>
                    </a:lnTo>
                    <a:lnTo>
                      <a:pt x="15705" y="726"/>
                    </a:lnTo>
                    <a:lnTo>
                      <a:pt x="15080" y="827"/>
                    </a:lnTo>
                    <a:lnTo>
                      <a:pt x="14415" y="968"/>
                    </a:lnTo>
                    <a:lnTo>
                      <a:pt x="13750" y="1129"/>
                    </a:lnTo>
                    <a:lnTo>
                      <a:pt x="13064" y="1311"/>
                    </a:lnTo>
                    <a:lnTo>
                      <a:pt x="12359" y="1512"/>
                    </a:lnTo>
                    <a:lnTo>
                      <a:pt x="11653" y="1754"/>
                    </a:lnTo>
                    <a:lnTo>
                      <a:pt x="10947" y="2037"/>
                    </a:lnTo>
                    <a:lnTo>
                      <a:pt x="10222" y="2339"/>
                    </a:lnTo>
                    <a:lnTo>
                      <a:pt x="9516" y="2682"/>
                    </a:lnTo>
                    <a:lnTo>
                      <a:pt x="8810" y="3065"/>
                    </a:lnTo>
                    <a:lnTo>
                      <a:pt x="8105" y="3468"/>
                    </a:lnTo>
                    <a:lnTo>
                      <a:pt x="7399" y="3932"/>
                    </a:lnTo>
                    <a:lnTo>
                      <a:pt x="6714" y="4436"/>
                    </a:lnTo>
                    <a:lnTo>
                      <a:pt x="6048" y="4980"/>
                    </a:lnTo>
                    <a:lnTo>
                      <a:pt x="5726" y="5282"/>
                    </a:lnTo>
                    <a:lnTo>
                      <a:pt x="5403" y="5585"/>
                    </a:lnTo>
                    <a:lnTo>
                      <a:pt x="5081" y="5887"/>
                    </a:lnTo>
                    <a:lnTo>
                      <a:pt x="4778" y="6230"/>
                    </a:lnTo>
                    <a:lnTo>
                      <a:pt x="4476" y="6573"/>
                    </a:lnTo>
                    <a:lnTo>
                      <a:pt x="4173" y="6915"/>
                    </a:lnTo>
                    <a:lnTo>
                      <a:pt x="3891" y="7278"/>
                    </a:lnTo>
                    <a:lnTo>
                      <a:pt x="3609" y="7661"/>
                    </a:lnTo>
                    <a:lnTo>
                      <a:pt x="3065" y="8448"/>
                    </a:lnTo>
                    <a:lnTo>
                      <a:pt x="2581" y="9214"/>
                    </a:lnTo>
                    <a:lnTo>
                      <a:pt x="2157" y="10000"/>
                    </a:lnTo>
                    <a:lnTo>
                      <a:pt x="1774" y="10786"/>
                    </a:lnTo>
                    <a:lnTo>
                      <a:pt x="1432" y="11573"/>
                    </a:lnTo>
                    <a:lnTo>
                      <a:pt x="1129" y="12359"/>
                    </a:lnTo>
                    <a:lnTo>
                      <a:pt x="887" y="13145"/>
                    </a:lnTo>
                    <a:lnTo>
                      <a:pt x="666" y="13911"/>
                    </a:lnTo>
                    <a:lnTo>
                      <a:pt x="484" y="14677"/>
                    </a:lnTo>
                    <a:lnTo>
                      <a:pt x="323" y="15423"/>
                    </a:lnTo>
                    <a:lnTo>
                      <a:pt x="202" y="16169"/>
                    </a:lnTo>
                    <a:lnTo>
                      <a:pt x="121" y="16895"/>
                    </a:lnTo>
                    <a:lnTo>
                      <a:pt x="61" y="17601"/>
                    </a:lnTo>
                    <a:lnTo>
                      <a:pt x="20" y="18286"/>
                    </a:lnTo>
                    <a:lnTo>
                      <a:pt x="0" y="18951"/>
                    </a:lnTo>
                    <a:lnTo>
                      <a:pt x="0" y="19596"/>
                    </a:lnTo>
                    <a:lnTo>
                      <a:pt x="20" y="20221"/>
                    </a:lnTo>
                    <a:lnTo>
                      <a:pt x="61" y="20826"/>
                    </a:lnTo>
                    <a:lnTo>
                      <a:pt x="101" y="21391"/>
                    </a:lnTo>
                    <a:lnTo>
                      <a:pt x="162" y="21935"/>
                    </a:lnTo>
                    <a:lnTo>
                      <a:pt x="303" y="22903"/>
                    </a:lnTo>
                    <a:lnTo>
                      <a:pt x="464" y="23750"/>
                    </a:lnTo>
                    <a:lnTo>
                      <a:pt x="605" y="24435"/>
                    </a:lnTo>
                    <a:lnTo>
                      <a:pt x="746" y="24939"/>
                    </a:lnTo>
                    <a:lnTo>
                      <a:pt x="867" y="25342"/>
                    </a:lnTo>
                    <a:lnTo>
                      <a:pt x="4274" y="26068"/>
                    </a:lnTo>
                    <a:lnTo>
                      <a:pt x="4335" y="25564"/>
                    </a:lnTo>
                    <a:lnTo>
                      <a:pt x="4496" y="24173"/>
                    </a:lnTo>
                    <a:lnTo>
                      <a:pt x="4617" y="23205"/>
                    </a:lnTo>
                    <a:lnTo>
                      <a:pt x="4778" y="22096"/>
                    </a:lnTo>
                    <a:lnTo>
                      <a:pt x="4980" y="20867"/>
                    </a:lnTo>
                    <a:lnTo>
                      <a:pt x="5222" y="19536"/>
                    </a:lnTo>
                    <a:lnTo>
                      <a:pt x="5504" y="18165"/>
                    </a:lnTo>
                    <a:lnTo>
                      <a:pt x="5827" y="16734"/>
                    </a:lnTo>
                    <a:lnTo>
                      <a:pt x="6189" y="15282"/>
                    </a:lnTo>
                    <a:lnTo>
                      <a:pt x="6391" y="14576"/>
                    </a:lnTo>
                    <a:lnTo>
                      <a:pt x="6613" y="13851"/>
                    </a:lnTo>
                    <a:lnTo>
                      <a:pt x="6835" y="13145"/>
                    </a:lnTo>
                    <a:lnTo>
                      <a:pt x="7077" y="12460"/>
                    </a:lnTo>
                    <a:lnTo>
                      <a:pt x="7318" y="11794"/>
                    </a:lnTo>
                    <a:lnTo>
                      <a:pt x="7581" y="11129"/>
                    </a:lnTo>
                    <a:lnTo>
                      <a:pt x="7863" y="10484"/>
                    </a:lnTo>
                    <a:lnTo>
                      <a:pt x="8145" y="9879"/>
                    </a:lnTo>
                    <a:lnTo>
                      <a:pt x="8447" y="9294"/>
                    </a:lnTo>
                    <a:lnTo>
                      <a:pt x="8750" y="8750"/>
                    </a:lnTo>
                    <a:lnTo>
                      <a:pt x="9012" y="8448"/>
                    </a:lnTo>
                    <a:lnTo>
                      <a:pt x="9254" y="8165"/>
                    </a:lnTo>
                    <a:lnTo>
                      <a:pt x="9496" y="7903"/>
                    </a:lnTo>
                    <a:lnTo>
                      <a:pt x="9758" y="7661"/>
                    </a:lnTo>
                    <a:lnTo>
                      <a:pt x="10000" y="7419"/>
                    </a:lnTo>
                    <a:lnTo>
                      <a:pt x="10262" y="7218"/>
                    </a:lnTo>
                    <a:lnTo>
                      <a:pt x="10504" y="7016"/>
                    </a:lnTo>
                    <a:lnTo>
                      <a:pt x="10766" y="6815"/>
                    </a:lnTo>
                    <a:lnTo>
                      <a:pt x="11028" y="6653"/>
                    </a:lnTo>
                    <a:lnTo>
                      <a:pt x="11290" y="6492"/>
                    </a:lnTo>
                    <a:lnTo>
                      <a:pt x="11532" y="6351"/>
                    </a:lnTo>
                    <a:lnTo>
                      <a:pt x="11794" y="6230"/>
                    </a:lnTo>
                    <a:lnTo>
                      <a:pt x="12318" y="6008"/>
                    </a:lnTo>
                    <a:lnTo>
                      <a:pt x="12863" y="5827"/>
                    </a:lnTo>
                    <a:lnTo>
                      <a:pt x="13387" y="5706"/>
                    </a:lnTo>
                    <a:lnTo>
                      <a:pt x="13911" y="5605"/>
                    </a:lnTo>
                    <a:lnTo>
                      <a:pt x="14455" y="5565"/>
                    </a:lnTo>
                    <a:lnTo>
                      <a:pt x="14979" y="5544"/>
                    </a:lnTo>
                    <a:lnTo>
                      <a:pt x="15524" y="5585"/>
                    </a:lnTo>
                    <a:lnTo>
                      <a:pt x="16068" y="5625"/>
                    </a:lnTo>
                    <a:lnTo>
                      <a:pt x="16592" y="5706"/>
                    </a:lnTo>
                    <a:lnTo>
                      <a:pt x="17137" y="5807"/>
                    </a:lnTo>
                    <a:lnTo>
                      <a:pt x="17661" y="5928"/>
                    </a:lnTo>
                    <a:lnTo>
                      <a:pt x="18185" y="6089"/>
                    </a:lnTo>
                    <a:lnTo>
                      <a:pt x="18729" y="6230"/>
                    </a:lnTo>
                    <a:lnTo>
                      <a:pt x="19253" y="6411"/>
                    </a:lnTo>
                    <a:lnTo>
                      <a:pt x="20282" y="6774"/>
                    </a:lnTo>
                    <a:lnTo>
                      <a:pt x="21310" y="7137"/>
                    </a:lnTo>
                    <a:lnTo>
                      <a:pt x="22318" y="7500"/>
                    </a:lnTo>
                    <a:lnTo>
                      <a:pt x="23286" y="7823"/>
                    </a:lnTo>
                    <a:lnTo>
                      <a:pt x="23749" y="7964"/>
                    </a:lnTo>
                    <a:lnTo>
                      <a:pt x="24233" y="8065"/>
                    </a:lnTo>
                    <a:lnTo>
                      <a:pt x="24677" y="8165"/>
                    </a:lnTo>
                    <a:lnTo>
                      <a:pt x="25120" y="8246"/>
                    </a:lnTo>
                    <a:lnTo>
                      <a:pt x="25584" y="8286"/>
                    </a:lnTo>
                    <a:lnTo>
                      <a:pt x="26007" y="8306"/>
                    </a:lnTo>
                    <a:lnTo>
                      <a:pt x="26431" y="8327"/>
                    </a:lnTo>
                    <a:lnTo>
                      <a:pt x="26834" y="8306"/>
                    </a:lnTo>
                    <a:lnTo>
                      <a:pt x="27197" y="8266"/>
                    </a:lnTo>
                    <a:lnTo>
                      <a:pt x="27560" y="8226"/>
                    </a:lnTo>
                    <a:lnTo>
                      <a:pt x="28245" y="8125"/>
                    </a:lnTo>
                    <a:lnTo>
                      <a:pt x="29495" y="7883"/>
                    </a:lnTo>
                    <a:lnTo>
                      <a:pt x="30059" y="7782"/>
                    </a:lnTo>
                    <a:lnTo>
                      <a:pt x="30342" y="7762"/>
                    </a:lnTo>
                    <a:lnTo>
                      <a:pt x="30624" y="7742"/>
                    </a:lnTo>
                    <a:lnTo>
                      <a:pt x="30906" y="7742"/>
                    </a:lnTo>
                    <a:lnTo>
                      <a:pt x="31168" y="7762"/>
                    </a:lnTo>
                    <a:lnTo>
                      <a:pt x="31451" y="7802"/>
                    </a:lnTo>
                    <a:lnTo>
                      <a:pt x="31733" y="7883"/>
                    </a:lnTo>
                    <a:lnTo>
                      <a:pt x="32015" y="7984"/>
                    </a:lnTo>
                    <a:lnTo>
                      <a:pt x="32297" y="8105"/>
                    </a:lnTo>
                    <a:lnTo>
                      <a:pt x="32580" y="8266"/>
                    </a:lnTo>
                    <a:lnTo>
                      <a:pt x="32882" y="8468"/>
                    </a:lnTo>
                    <a:lnTo>
                      <a:pt x="33184" y="8710"/>
                    </a:lnTo>
                    <a:lnTo>
                      <a:pt x="33507" y="8992"/>
                    </a:lnTo>
                    <a:lnTo>
                      <a:pt x="33829" y="9315"/>
                    </a:lnTo>
                    <a:lnTo>
                      <a:pt x="34172" y="9698"/>
                    </a:lnTo>
                    <a:lnTo>
                      <a:pt x="34515" y="10121"/>
                    </a:lnTo>
                    <a:lnTo>
                      <a:pt x="34878" y="10585"/>
                    </a:lnTo>
                    <a:lnTo>
                      <a:pt x="35261" y="11129"/>
                    </a:lnTo>
                    <a:lnTo>
                      <a:pt x="35664" y="11714"/>
                    </a:lnTo>
                    <a:lnTo>
                      <a:pt x="35664" y="11008"/>
                    </a:lnTo>
                    <a:lnTo>
                      <a:pt x="35624" y="10302"/>
                    </a:lnTo>
                    <a:lnTo>
                      <a:pt x="35523" y="9597"/>
                    </a:lnTo>
                    <a:lnTo>
                      <a:pt x="35402" y="8911"/>
                    </a:lnTo>
                    <a:lnTo>
                      <a:pt x="35241" y="8226"/>
                    </a:lnTo>
                    <a:lnTo>
                      <a:pt x="35039" y="7540"/>
                    </a:lnTo>
                    <a:lnTo>
                      <a:pt x="34797" y="6875"/>
                    </a:lnTo>
                    <a:lnTo>
                      <a:pt x="34515" y="6210"/>
                    </a:lnTo>
                    <a:lnTo>
                      <a:pt x="34797" y="5907"/>
                    </a:lnTo>
                    <a:lnTo>
                      <a:pt x="35079" y="5565"/>
                    </a:lnTo>
                    <a:lnTo>
                      <a:pt x="35382" y="5161"/>
                    </a:lnTo>
                    <a:lnTo>
                      <a:pt x="35704" y="4698"/>
                    </a:lnTo>
                    <a:lnTo>
                      <a:pt x="35825" y="4476"/>
                    </a:lnTo>
                    <a:lnTo>
                      <a:pt x="35946" y="4234"/>
                    </a:lnTo>
                    <a:lnTo>
                      <a:pt x="36047" y="3992"/>
                    </a:lnTo>
                    <a:lnTo>
                      <a:pt x="36128" y="3770"/>
                    </a:lnTo>
                    <a:lnTo>
                      <a:pt x="36148" y="3569"/>
                    </a:lnTo>
                    <a:lnTo>
                      <a:pt x="36148" y="3367"/>
                    </a:lnTo>
                    <a:lnTo>
                      <a:pt x="36108" y="3266"/>
                    </a:lnTo>
                    <a:lnTo>
                      <a:pt x="36027" y="3145"/>
                    </a:lnTo>
                    <a:lnTo>
                      <a:pt x="35886" y="3024"/>
                    </a:lnTo>
                    <a:lnTo>
                      <a:pt x="35725" y="2883"/>
                    </a:lnTo>
                    <a:lnTo>
                      <a:pt x="35503" y="2742"/>
                    </a:lnTo>
                    <a:lnTo>
                      <a:pt x="35241" y="2581"/>
                    </a:lnTo>
                    <a:lnTo>
                      <a:pt x="34938" y="2420"/>
                    </a:lnTo>
                    <a:lnTo>
                      <a:pt x="34616" y="2258"/>
                    </a:lnTo>
                    <a:lnTo>
                      <a:pt x="33850" y="1895"/>
                    </a:lnTo>
                    <a:lnTo>
                      <a:pt x="32983" y="1553"/>
                    </a:lnTo>
                    <a:lnTo>
                      <a:pt x="31995" y="1210"/>
                    </a:lnTo>
                    <a:lnTo>
                      <a:pt x="31451" y="1049"/>
                    </a:lnTo>
                    <a:lnTo>
                      <a:pt x="30906" y="908"/>
                    </a:lnTo>
                    <a:lnTo>
                      <a:pt x="30342" y="746"/>
                    </a:lnTo>
                    <a:lnTo>
                      <a:pt x="29757" y="605"/>
                    </a:lnTo>
                    <a:lnTo>
                      <a:pt x="29152" y="484"/>
                    </a:lnTo>
                    <a:lnTo>
                      <a:pt x="28527" y="363"/>
                    </a:lnTo>
                    <a:lnTo>
                      <a:pt x="27902" y="262"/>
                    </a:lnTo>
                    <a:lnTo>
                      <a:pt x="27257" y="182"/>
                    </a:lnTo>
                    <a:lnTo>
                      <a:pt x="26612" y="101"/>
                    </a:lnTo>
                    <a:lnTo>
                      <a:pt x="25967" y="61"/>
                    </a:lnTo>
                    <a:lnTo>
                      <a:pt x="25322" y="20"/>
                    </a:lnTo>
                    <a:lnTo>
                      <a:pt x="24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3297650" y="1081825"/>
                <a:ext cx="260100" cy="298925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11957" extrusionOk="0">
                    <a:moveTo>
                      <a:pt x="3912" y="1"/>
                    </a:moveTo>
                    <a:lnTo>
                      <a:pt x="3589" y="41"/>
                    </a:lnTo>
                    <a:lnTo>
                      <a:pt x="3267" y="102"/>
                    </a:lnTo>
                    <a:lnTo>
                      <a:pt x="2944" y="203"/>
                    </a:lnTo>
                    <a:lnTo>
                      <a:pt x="2602" y="344"/>
                    </a:lnTo>
                    <a:lnTo>
                      <a:pt x="2259" y="525"/>
                    </a:lnTo>
                    <a:lnTo>
                      <a:pt x="1896" y="747"/>
                    </a:lnTo>
                    <a:lnTo>
                      <a:pt x="1513" y="1029"/>
                    </a:lnTo>
                    <a:lnTo>
                      <a:pt x="1130" y="1372"/>
                    </a:lnTo>
                    <a:lnTo>
                      <a:pt x="948" y="1573"/>
                    </a:lnTo>
                    <a:lnTo>
                      <a:pt x="787" y="1775"/>
                    </a:lnTo>
                    <a:lnTo>
                      <a:pt x="646" y="1977"/>
                    </a:lnTo>
                    <a:lnTo>
                      <a:pt x="505" y="2198"/>
                    </a:lnTo>
                    <a:lnTo>
                      <a:pt x="404" y="2420"/>
                    </a:lnTo>
                    <a:lnTo>
                      <a:pt x="303" y="2642"/>
                    </a:lnTo>
                    <a:lnTo>
                      <a:pt x="223" y="2864"/>
                    </a:lnTo>
                    <a:lnTo>
                      <a:pt x="142" y="3106"/>
                    </a:lnTo>
                    <a:lnTo>
                      <a:pt x="82" y="3348"/>
                    </a:lnTo>
                    <a:lnTo>
                      <a:pt x="41" y="3590"/>
                    </a:lnTo>
                    <a:lnTo>
                      <a:pt x="21" y="3852"/>
                    </a:lnTo>
                    <a:lnTo>
                      <a:pt x="1" y="4094"/>
                    </a:lnTo>
                    <a:lnTo>
                      <a:pt x="1" y="4598"/>
                    </a:lnTo>
                    <a:lnTo>
                      <a:pt x="41" y="5122"/>
                    </a:lnTo>
                    <a:lnTo>
                      <a:pt x="122" y="5646"/>
                    </a:lnTo>
                    <a:lnTo>
                      <a:pt x="263" y="6150"/>
                    </a:lnTo>
                    <a:lnTo>
                      <a:pt x="424" y="6674"/>
                    </a:lnTo>
                    <a:lnTo>
                      <a:pt x="606" y="7178"/>
                    </a:lnTo>
                    <a:lnTo>
                      <a:pt x="827" y="7662"/>
                    </a:lnTo>
                    <a:lnTo>
                      <a:pt x="1090" y="8126"/>
                    </a:lnTo>
                    <a:lnTo>
                      <a:pt x="1352" y="8569"/>
                    </a:lnTo>
                    <a:lnTo>
                      <a:pt x="1634" y="8993"/>
                    </a:lnTo>
                    <a:lnTo>
                      <a:pt x="1795" y="9194"/>
                    </a:lnTo>
                    <a:lnTo>
                      <a:pt x="1956" y="9396"/>
                    </a:lnTo>
                    <a:lnTo>
                      <a:pt x="2138" y="9577"/>
                    </a:lnTo>
                    <a:lnTo>
                      <a:pt x="2319" y="9759"/>
                    </a:lnTo>
                    <a:lnTo>
                      <a:pt x="2743" y="10122"/>
                    </a:lnTo>
                    <a:lnTo>
                      <a:pt x="3206" y="10464"/>
                    </a:lnTo>
                    <a:lnTo>
                      <a:pt x="3710" y="10767"/>
                    </a:lnTo>
                    <a:lnTo>
                      <a:pt x="4235" y="11049"/>
                    </a:lnTo>
                    <a:lnTo>
                      <a:pt x="4779" y="11291"/>
                    </a:lnTo>
                    <a:lnTo>
                      <a:pt x="5323" y="11493"/>
                    </a:lnTo>
                    <a:lnTo>
                      <a:pt x="5908" y="11674"/>
                    </a:lnTo>
                    <a:lnTo>
                      <a:pt x="6472" y="11815"/>
                    </a:lnTo>
                    <a:lnTo>
                      <a:pt x="7037" y="11916"/>
                    </a:lnTo>
                    <a:lnTo>
                      <a:pt x="7581" y="11956"/>
                    </a:lnTo>
                    <a:lnTo>
                      <a:pt x="8388" y="11956"/>
                    </a:lnTo>
                    <a:lnTo>
                      <a:pt x="8650" y="11916"/>
                    </a:lnTo>
                    <a:lnTo>
                      <a:pt x="8892" y="11876"/>
                    </a:lnTo>
                    <a:lnTo>
                      <a:pt x="9134" y="11835"/>
                    </a:lnTo>
                    <a:lnTo>
                      <a:pt x="9355" y="11755"/>
                    </a:lnTo>
                    <a:lnTo>
                      <a:pt x="9577" y="11674"/>
                    </a:lnTo>
                    <a:lnTo>
                      <a:pt x="9678" y="11634"/>
                    </a:lnTo>
                    <a:lnTo>
                      <a:pt x="9779" y="11573"/>
                    </a:lnTo>
                    <a:lnTo>
                      <a:pt x="9859" y="11513"/>
                    </a:lnTo>
                    <a:lnTo>
                      <a:pt x="9940" y="11432"/>
                    </a:lnTo>
                    <a:lnTo>
                      <a:pt x="10081" y="11230"/>
                    </a:lnTo>
                    <a:lnTo>
                      <a:pt x="10202" y="11009"/>
                    </a:lnTo>
                    <a:lnTo>
                      <a:pt x="10283" y="10747"/>
                    </a:lnTo>
                    <a:lnTo>
                      <a:pt x="10343" y="10464"/>
                    </a:lnTo>
                    <a:lnTo>
                      <a:pt x="10384" y="10142"/>
                    </a:lnTo>
                    <a:lnTo>
                      <a:pt x="10404" y="9819"/>
                    </a:lnTo>
                    <a:lnTo>
                      <a:pt x="10404" y="9456"/>
                    </a:lnTo>
                    <a:lnTo>
                      <a:pt x="10404" y="9073"/>
                    </a:lnTo>
                    <a:lnTo>
                      <a:pt x="10363" y="8690"/>
                    </a:lnTo>
                    <a:lnTo>
                      <a:pt x="10323" y="8287"/>
                    </a:lnTo>
                    <a:lnTo>
                      <a:pt x="10182" y="7440"/>
                    </a:lnTo>
                    <a:lnTo>
                      <a:pt x="10021" y="6594"/>
                    </a:lnTo>
                    <a:lnTo>
                      <a:pt x="9819" y="5767"/>
                    </a:lnTo>
                    <a:lnTo>
                      <a:pt x="9597" y="4960"/>
                    </a:lnTo>
                    <a:lnTo>
                      <a:pt x="9396" y="4215"/>
                    </a:lnTo>
                    <a:lnTo>
                      <a:pt x="9194" y="3549"/>
                    </a:lnTo>
                    <a:lnTo>
                      <a:pt x="8871" y="2582"/>
                    </a:lnTo>
                    <a:lnTo>
                      <a:pt x="8730" y="2198"/>
                    </a:lnTo>
                    <a:lnTo>
                      <a:pt x="8609" y="2037"/>
                    </a:lnTo>
                    <a:lnTo>
                      <a:pt x="8448" y="1876"/>
                    </a:lnTo>
                    <a:lnTo>
                      <a:pt x="8287" y="1715"/>
                    </a:lnTo>
                    <a:lnTo>
                      <a:pt x="8126" y="1553"/>
                    </a:lnTo>
                    <a:lnTo>
                      <a:pt x="7763" y="1291"/>
                    </a:lnTo>
                    <a:lnTo>
                      <a:pt x="7359" y="1029"/>
                    </a:lnTo>
                    <a:lnTo>
                      <a:pt x="6956" y="807"/>
                    </a:lnTo>
                    <a:lnTo>
                      <a:pt x="6553" y="626"/>
                    </a:lnTo>
                    <a:lnTo>
                      <a:pt x="6170" y="485"/>
                    </a:lnTo>
                    <a:lnTo>
                      <a:pt x="5827" y="344"/>
                    </a:lnTo>
                    <a:lnTo>
                      <a:pt x="5444" y="223"/>
                    </a:lnTo>
                    <a:lnTo>
                      <a:pt x="5001" y="102"/>
                    </a:lnTo>
                    <a:lnTo>
                      <a:pt x="4739" y="61"/>
                    </a:lnTo>
                    <a:lnTo>
                      <a:pt x="4477" y="21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4"/>
              <p:cNvSpPr/>
              <p:nvPr/>
            </p:nvSpPr>
            <p:spPr>
              <a:xfrm>
                <a:off x="3329425" y="1171050"/>
                <a:ext cx="200100" cy="96300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3852" extrusionOk="0">
                    <a:moveTo>
                      <a:pt x="202" y="0"/>
                    </a:moveTo>
                    <a:lnTo>
                      <a:pt x="121" y="21"/>
                    </a:lnTo>
                    <a:lnTo>
                      <a:pt x="60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0" y="343"/>
                    </a:lnTo>
                    <a:lnTo>
                      <a:pt x="121" y="404"/>
                    </a:lnTo>
                    <a:lnTo>
                      <a:pt x="7701" y="3831"/>
                    </a:lnTo>
                    <a:lnTo>
                      <a:pt x="7802" y="3851"/>
                    </a:lnTo>
                    <a:lnTo>
                      <a:pt x="7863" y="3851"/>
                    </a:lnTo>
                    <a:lnTo>
                      <a:pt x="7903" y="3811"/>
                    </a:lnTo>
                    <a:lnTo>
                      <a:pt x="7943" y="3770"/>
                    </a:lnTo>
                    <a:lnTo>
                      <a:pt x="7984" y="3730"/>
                    </a:lnTo>
                    <a:lnTo>
                      <a:pt x="8004" y="3649"/>
                    </a:lnTo>
                    <a:lnTo>
                      <a:pt x="7984" y="3569"/>
                    </a:lnTo>
                    <a:lnTo>
                      <a:pt x="7943" y="3508"/>
                    </a:lnTo>
                    <a:lnTo>
                      <a:pt x="7883" y="3448"/>
                    </a:lnTo>
                    <a:lnTo>
                      <a:pt x="282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4"/>
              <p:cNvSpPr/>
              <p:nvPr/>
            </p:nvSpPr>
            <p:spPr>
              <a:xfrm>
                <a:off x="3390900" y="1141825"/>
                <a:ext cx="103850" cy="164325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6573" extrusionOk="0">
                    <a:moveTo>
                      <a:pt x="3892" y="0"/>
                    </a:moveTo>
                    <a:lnTo>
                      <a:pt x="3831" y="40"/>
                    </a:lnTo>
                    <a:lnTo>
                      <a:pt x="3771" y="81"/>
                    </a:lnTo>
                    <a:lnTo>
                      <a:pt x="41" y="6250"/>
                    </a:lnTo>
                    <a:lnTo>
                      <a:pt x="1" y="6331"/>
                    </a:lnTo>
                    <a:lnTo>
                      <a:pt x="21" y="6411"/>
                    </a:lnTo>
                    <a:lnTo>
                      <a:pt x="41" y="6472"/>
                    </a:lnTo>
                    <a:lnTo>
                      <a:pt x="101" y="6532"/>
                    </a:lnTo>
                    <a:lnTo>
                      <a:pt x="162" y="6552"/>
                    </a:lnTo>
                    <a:lnTo>
                      <a:pt x="202" y="6572"/>
                    </a:lnTo>
                    <a:lnTo>
                      <a:pt x="263" y="6552"/>
                    </a:lnTo>
                    <a:lnTo>
                      <a:pt x="303" y="6532"/>
                    </a:lnTo>
                    <a:lnTo>
                      <a:pt x="363" y="6512"/>
                    </a:lnTo>
                    <a:lnTo>
                      <a:pt x="384" y="6472"/>
                    </a:lnTo>
                    <a:lnTo>
                      <a:pt x="4113" y="302"/>
                    </a:lnTo>
                    <a:lnTo>
                      <a:pt x="4154" y="222"/>
                    </a:lnTo>
                    <a:lnTo>
                      <a:pt x="4154" y="141"/>
                    </a:lnTo>
                    <a:lnTo>
                      <a:pt x="4113" y="81"/>
                    </a:lnTo>
                    <a:lnTo>
                      <a:pt x="4053" y="20"/>
                    </a:lnTo>
                    <a:lnTo>
                      <a:pt x="397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>
                <a:off x="3292625" y="1076800"/>
                <a:ext cx="249500" cy="309500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12380" extrusionOk="0">
                    <a:moveTo>
                      <a:pt x="3992" y="0"/>
                    </a:moveTo>
                    <a:lnTo>
                      <a:pt x="3690" y="41"/>
                    </a:lnTo>
                    <a:lnTo>
                      <a:pt x="3347" y="121"/>
                    </a:lnTo>
                    <a:lnTo>
                      <a:pt x="3024" y="222"/>
                    </a:lnTo>
                    <a:lnTo>
                      <a:pt x="2661" y="363"/>
                    </a:lnTo>
                    <a:lnTo>
                      <a:pt x="2319" y="565"/>
                    </a:lnTo>
                    <a:lnTo>
                      <a:pt x="1956" y="807"/>
                    </a:lnTo>
                    <a:lnTo>
                      <a:pt x="1573" y="1089"/>
                    </a:lnTo>
                    <a:lnTo>
                      <a:pt x="1190" y="1432"/>
                    </a:lnTo>
                    <a:lnTo>
                      <a:pt x="1008" y="1613"/>
                    </a:lnTo>
                    <a:lnTo>
                      <a:pt x="847" y="1815"/>
                    </a:lnTo>
                    <a:lnTo>
                      <a:pt x="706" y="2016"/>
                    </a:lnTo>
                    <a:lnTo>
                      <a:pt x="565" y="2238"/>
                    </a:lnTo>
                    <a:lnTo>
                      <a:pt x="464" y="2460"/>
                    </a:lnTo>
                    <a:lnTo>
                      <a:pt x="343" y="2682"/>
                    </a:lnTo>
                    <a:lnTo>
                      <a:pt x="262" y="2924"/>
                    </a:lnTo>
                    <a:lnTo>
                      <a:pt x="182" y="3145"/>
                    </a:lnTo>
                    <a:lnTo>
                      <a:pt x="121" y="3387"/>
                    </a:lnTo>
                    <a:lnTo>
                      <a:pt x="61" y="3649"/>
                    </a:lnTo>
                    <a:lnTo>
                      <a:pt x="41" y="3891"/>
                    </a:lnTo>
                    <a:lnTo>
                      <a:pt x="0" y="4153"/>
                    </a:lnTo>
                    <a:lnTo>
                      <a:pt x="0" y="4678"/>
                    </a:lnTo>
                    <a:lnTo>
                      <a:pt x="20" y="5202"/>
                    </a:lnTo>
                    <a:lnTo>
                      <a:pt x="101" y="5726"/>
                    </a:lnTo>
                    <a:lnTo>
                      <a:pt x="222" y="6270"/>
                    </a:lnTo>
                    <a:lnTo>
                      <a:pt x="383" y="6815"/>
                    </a:lnTo>
                    <a:lnTo>
                      <a:pt x="585" y="7339"/>
                    </a:lnTo>
                    <a:lnTo>
                      <a:pt x="807" y="7843"/>
                    </a:lnTo>
                    <a:lnTo>
                      <a:pt x="1069" y="8367"/>
                    </a:lnTo>
                    <a:lnTo>
                      <a:pt x="1351" y="8851"/>
                    </a:lnTo>
                    <a:lnTo>
                      <a:pt x="1674" y="9315"/>
                    </a:lnTo>
                    <a:lnTo>
                      <a:pt x="1936" y="9637"/>
                    </a:lnTo>
                    <a:lnTo>
                      <a:pt x="2218" y="9960"/>
                    </a:lnTo>
                    <a:lnTo>
                      <a:pt x="2541" y="10262"/>
                    </a:lnTo>
                    <a:lnTo>
                      <a:pt x="2903" y="10544"/>
                    </a:lnTo>
                    <a:lnTo>
                      <a:pt x="3266" y="10827"/>
                    </a:lnTo>
                    <a:lnTo>
                      <a:pt x="3669" y="11069"/>
                    </a:lnTo>
                    <a:lnTo>
                      <a:pt x="4093" y="11310"/>
                    </a:lnTo>
                    <a:lnTo>
                      <a:pt x="4516" y="11512"/>
                    </a:lnTo>
                    <a:lnTo>
                      <a:pt x="4960" y="11714"/>
                    </a:lnTo>
                    <a:lnTo>
                      <a:pt x="5423" y="11875"/>
                    </a:lnTo>
                    <a:lnTo>
                      <a:pt x="5867" y="12016"/>
                    </a:lnTo>
                    <a:lnTo>
                      <a:pt x="6331" y="12157"/>
                    </a:lnTo>
                    <a:lnTo>
                      <a:pt x="6794" y="12238"/>
                    </a:lnTo>
                    <a:lnTo>
                      <a:pt x="7258" y="12319"/>
                    </a:lnTo>
                    <a:lnTo>
                      <a:pt x="7702" y="12359"/>
                    </a:lnTo>
                    <a:lnTo>
                      <a:pt x="8145" y="12379"/>
                    </a:lnTo>
                    <a:lnTo>
                      <a:pt x="8609" y="12359"/>
                    </a:lnTo>
                    <a:lnTo>
                      <a:pt x="9052" y="12298"/>
                    </a:lnTo>
                    <a:lnTo>
                      <a:pt x="9456" y="12198"/>
                    </a:lnTo>
                    <a:lnTo>
                      <a:pt x="9859" y="12077"/>
                    </a:lnTo>
                    <a:lnTo>
                      <a:pt x="9919" y="12036"/>
                    </a:lnTo>
                    <a:lnTo>
                      <a:pt x="9960" y="11956"/>
                    </a:lnTo>
                    <a:lnTo>
                      <a:pt x="9980" y="11895"/>
                    </a:lnTo>
                    <a:lnTo>
                      <a:pt x="9980" y="11815"/>
                    </a:lnTo>
                    <a:lnTo>
                      <a:pt x="9919" y="11734"/>
                    </a:lnTo>
                    <a:lnTo>
                      <a:pt x="9859" y="11694"/>
                    </a:lnTo>
                    <a:lnTo>
                      <a:pt x="9778" y="11673"/>
                    </a:lnTo>
                    <a:lnTo>
                      <a:pt x="9697" y="11694"/>
                    </a:lnTo>
                    <a:lnTo>
                      <a:pt x="9496" y="11774"/>
                    </a:lnTo>
                    <a:lnTo>
                      <a:pt x="9274" y="11835"/>
                    </a:lnTo>
                    <a:lnTo>
                      <a:pt x="9052" y="11875"/>
                    </a:lnTo>
                    <a:lnTo>
                      <a:pt x="8810" y="11915"/>
                    </a:lnTo>
                    <a:lnTo>
                      <a:pt x="8568" y="11935"/>
                    </a:lnTo>
                    <a:lnTo>
                      <a:pt x="8327" y="11956"/>
                    </a:lnTo>
                    <a:lnTo>
                      <a:pt x="7802" y="11956"/>
                    </a:lnTo>
                    <a:lnTo>
                      <a:pt x="7278" y="11895"/>
                    </a:lnTo>
                    <a:lnTo>
                      <a:pt x="6714" y="11815"/>
                    </a:lnTo>
                    <a:lnTo>
                      <a:pt x="6169" y="11673"/>
                    </a:lnTo>
                    <a:lnTo>
                      <a:pt x="5625" y="11512"/>
                    </a:lnTo>
                    <a:lnTo>
                      <a:pt x="5061" y="11290"/>
                    </a:lnTo>
                    <a:lnTo>
                      <a:pt x="4536" y="11069"/>
                    </a:lnTo>
                    <a:lnTo>
                      <a:pt x="4032" y="10786"/>
                    </a:lnTo>
                    <a:lnTo>
                      <a:pt x="3549" y="10504"/>
                    </a:lnTo>
                    <a:lnTo>
                      <a:pt x="3085" y="10181"/>
                    </a:lnTo>
                    <a:lnTo>
                      <a:pt x="2682" y="9839"/>
                    </a:lnTo>
                    <a:lnTo>
                      <a:pt x="2500" y="9657"/>
                    </a:lnTo>
                    <a:lnTo>
                      <a:pt x="2319" y="9456"/>
                    </a:lnTo>
                    <a:lnTo>
                      <a:pt x="2157" y="9274"/>
                    </a:lnTo>
                    <a:lnTo>
                      <a:pt x="1996" y="9073"/>
                    </a:lnTo>
                    <a:lnTo>
                      <a:pt x="1714" y="8629"/>
                    </a:lnTo>
                    <a:lnTo>
                      <a:pt x="1432" y="8165"/>
                    </a:lnTo>
                    <a:lnTo>
                      <a:pt x="1190" y="7702"/>
                    </a:lnTo>
                    <a:lnTo>
                      <a:pt x="968" y="7218"/>
                    </a:lnTo>
                    <a:lnTo>
                      <a:pt x="787" y="6714"/>
                    </a:lnTo>
                    <a:lnTo>
                      <a:pt x="625" y="6210"/>
                    </a:lnTo>
                    <a:lnTo>
                      <a:pt x="524" y="5726"/>
                    </a:lnTo>
                    <a:lnTo>
                      <a:pt x="444" y="5222"/>
                    </a:lnTo>
                    <a:lnTo>
                      <a:pt x="403" y="4718"/>
                    </a:lnTo>
                    <a:lnTo>
                      <a:pt x="403" y="4234"/>
                    </a:lnTo>
                    <a:lnTo>
                      <a:pt x="464" y="3770"/>
                    </a:lnTo>
                    <a:lnTo>
                      <a:pt x="504" y="3549"/>
                    </a:lnTo>
                    <a:lnTo>
                      <a:pt x="565" y="3307"/>
                    </a:lnTo>
                    <a:lnTo>
                      <a:pt x="625" y="3085"/>
                    </a:lnTo>
                    <a:lnTo>
                      <a:pt x="706" y="2883"/>
                    </a:lnTo>
                    <a:lnTo>
                      <a:pt x="807" y="2662"/>
                    </a:lnTo>
                    <a:lnTo>
                      <a:pt x="908" y="2460"/>
                    </a:lnTo>
                    <a:lnTo>
                      <a:pt x="1028" y="2279"/>
                    </a:lnTo>
                    <a:lnTo>
                      <a:pt x="1170" y="2077"/>
                    </a:lnTo>
                    <a:lnTo>
                      <a:pt x="1331" y="1895"/>
                    </a:lnTo>
                    <a:lnTo>
                      <a:pt x="1492" y="1734"/>
                    </a:lnTo>
                    <a:lnTo>
                      <a:pt x="1835" y="1412"/>
                    </a:lnTo>
                    <a:lnTo>
                      <a:pt x="2178" y="1150"/>
                    </a:lnTo>
                    <a:lnTo>
                      <a:pt x="2500" y="928"/>
                    </a:lnTo>
                    <a:lnTo>
                      <a:pt x="2823" y="746"/>
                    </a:lnTo>
                    <a:lnTo>
                      <a:pt x="3125" y="625"/>
                    </a:lnTo>
                    <a:lnTo>
                      <a:pt x="3448" y="525"/>
                    </a:lnTo>
                    <a:lnTo>
                      <a:pt x="3730" y="464"/>
                    </a:lnTo>
                    <a:lnTo>
                      <a:pt x="4012" y="424"/>
                    </a:lnTo>
                    <a:lnTo>
                      <a:pt x="4294" y="404"/>
                    </a:lnTo>
                    <a:lnTo>
                      <a:pt x="4557" y="424"/>
                    </a:lnTo>
                    <a:lnTo>
                      <a:pt x="4798" y="444"/>
                    </a:lnTo>
                    <a:lnTo>
                      <a:pt x="5040" y="484"/>
                    </a:lnTo>
                    <a:lnTo>
                      <a:pt x="5464" y="585"/>
                    </a:lnTo>
                    <a:lnTo>
                      <a:pt x="5847" y="706"/>
                    </a:lnTo>
                    <a:lnTo>
                      <a:pt x="5948" y="746"/>
                    </a:lnTo>
                    <a:lnTo>
                      <a:pt x="6190" y="827"/>
                    </a:lnTo>
                    <a:lnTo>
                      <a:pt x="6492" y="948"/>
                    </a:lnTo>
                    <a:lnTo>
                      <a:pt x="6855" y="1109"/>
                    </a:lnTo>
                    <a:lnTo>
                      <a:pt x="7258" y="1291"/>
                    </a:lnTo>
                    <a:lnTo>
                      <a:pt x="7681" y="1533"/>
                    </a:lnTo>
                    <a:lnTo>
                      <a:pt x="7883" y="1674"/>
                    </a:lnTo>
                    <a:lnTo>
                      <a:pt x="8085" y="1835"/>
                    </a:lnTo>
                    <a:lnTo>
                      <a:pt x="8266" y="1976"/>
                    </a:lnTo>
                    <a:lnTo>
                      <a:pt x="8448" y="2158"/>
                    </a:lnTo>
                    <a:lnTo>
                      <a:pt x="8609" y="2339"/>
                    </a:lnTo>
                    <a:lnTo>
                      <a:pt x="8770" y="2520"/>
                    </a:lnTo>
                    <a:lnTo>
                      <a:pt x="8831" y="2581"/>
                    </a:lnTo>
                    <a:lnTo>
                      <a:pt x="8911" y="2621"/>
                    </a:lnTo>
                    <a:lnTo>
                      <a:pt x="8972" y="2601"/>
                    </a:lnTo>
                    <a:lnTo>
                      <a:pt x="9052" y="2581"/>
                    </a:lnTo>
                    <a:lnTo>
                      <a:pt x="9113" y="2520"/>
                    </a:lnTo>
                    <a:lnTo>
                      <a:pt x="9133" y="2440"/>
                    </a:lnTo>
                    <a:lnTo>
                      <a:pt x="9133" y="2359"/>
                    </a:lnTo>
                    <a:lnTo>
                      <a:pt x="9113" y="2299"/>
                    </a:lnTo>
                    <a:lnTo>
                      <a:pt x="8931" y="2077"/>
                    </a:lnTo>
                    <a:lnTo>
                      <a:pt x="8750" y="1875"/>
                    </a:lnTo>
                    <a:lnTo>
                      <a:pt x="8568" y="1694"/>
                    </a:lnTo>
                    <a:lnTo>
                      <a:pt x="8347" y="1512"/>
                    </a:lnTo>
                    <a:lnTo>
                      <a:pt x="8145" y="1351"/>
                    </a:lnTo>
                    <a:lnTo>
                      <a:pt x="7923" y="1210"/>
                    </a:lnTo>
                    <a:lnTo>
                      <a:pt x="7480" y="948"/>
                    </a:lnTo>
                    <a:lnTo>
                      <a:pt x="7036" y="726"/>
                    </a:lnTo>
                    <a:lnTo>
                      <a:pt x="6653" y="565"/>
                    </a:lnTo>
                    <a:lnTo>
                      <a:pt x="6331" y="444"/>
                    </a:lnTo>
                    <a:lnTo>
                      <a:pt x="6089" y="363"/>
                    </a:lnTo>
                    <a:lnTo>
                      <a:pt x="5968" y="323"/>
                    </a:lnTo>
                    <a:lnTo>
                      <a:pt x="5585" y="202"/>
                    </a:lnTo>
                    <a:lnTo>
                      <a:pt x="5121" y="81"/>
                    </a:lnTo>
                    <a:lnTo>
                      <a:pt x="4859" y="41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>
                <a:off x="4199325" y="630750"/>
                <a:ext cx="741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976" extrusionOk="0">
                    <a:moveTo>
                      <a:pt x="2682" y="0"/>
                    </a:moveTo>
                    <a:lnTo>
                      <a:pt x="2622" y="61"/>
                    </a:lnTo>
                    <a:lnTo>
                      <a:pt x="2420" y="222"/>
                    </a:lnTo>
                    <a:lnTo>
                      <a:pt x="2198" y="424"/>
                    </a:lnTo>
                    <a:lnTo>
                      <a:pt x="1896" y="645"/>
                    </a:lnTo>
                    <a:lnTo>
                      <a:pt x="1533" y="907"/>
                    </a:lnTo>
                    <a:lnTo>
                      <a:pt x="1110" y="1149"/>
                    </a:lnTo>
                    <a:lnTo>
                      <a:pt x="646" y="1391"/>
                    </a:lnTo>
                    <a:lnTo>
                      <a:pt x="384" y="1492"/>
                    </a:lnTo>
                    <a:lnTo>
                      <a:pt x="142" y="1593"/>
                    </a:lnTo>
                    <a:lnTo>
                      <a:pt x="61" y="1633"/>
                    </a:lnTo>
                    <a:lnTo>
                      <a:pt x="21" y="1694"/>
                    </a:lnTo>
                    <a:lnTo>
                      <a:pt x="1" y="1754"/>
                    </a:lnTo>
                    <a:lnTo>
                      <a:pt x="1" y="1855"/>
                    </a:lnTo>
                    <a:lnTo>
                      <a:pt x="41" y="1895"/>
                    </a:lnTo>
                    <a:lnTo>
                      <a:pt x="82" y="1956"/>
                    </a:lnTo>
                    <a:lnTo>
                      <a:pt x="142" y="1976"/>
                    </a:lnTo>
                    <a:lnTo>
                      <a:pt x="263" y="1976"/>
                    </a:lnTo>
                    <a:lnTo>
                      <a:pt x="545" y="1875"/>
                    </a:lnTo>
                    <a:lnTo>
                      <a:pt x="807" y="1774"/>
                    </a:lnTo>
                    <a:lnTo>
                      <a:pt x="1291" y="1512"/>
                    </a:lnTo>
                    <a:lnTo>
                      <a:pt x="1735" y="1250"/>
                    </a:lnTo>
                    <a:lnTo>
                      <a:pt x="2118" y="988"/>
                    </a:lnTo>
                    <a:lnTo>
                      <a:pt x="2440" y="746"/>
                    </a:lnTo>
                    <a:lnTo>
                      <a:pt x="2682" y="545"/>
                    </a:lnTo>
                    <a:lnTo>
                      <a:pt x="2904" y="343"/>
                    </a:lnTo>
                    <a:lnTo>
                      <a:pt x="2965" y="282"/>
                    </a:lnTo>
                    <a:lnTo>
                      <a:pt x="2965" y="202"/>
                    </a:lnTo>
                    <a:lnTo>
                      <a:pt x="2965" y="121"/>
                    </a:lnTo>
                    <a:lnTo>
                      <a:pt x="2904" y="61"/>
                    </a:lnTo>
                    <a:lnTo>
                      <a:pt x="284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>
                <a:off x="3524975" y="639300"/>
                <a:ext cx="136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2824" extrusionOk="0">
                    <a:moveTo>
                      <a:pt x="202" y="1"/>
                    </a:moveTo>
                    <a:lnTo>
                      <a:pt x="121" y="41"/>
                    </a:lnTo>
                    <a:lnTo>
                      <a:pt x="41" y="122"/>
                    </a:lnTo>
                    <a:lnTo>
                      <a:pt x="0" y="223"/>
                    </a:lnTo>
                    <a:lnTo>
                      <a:pt x="0" y="323"/>
                    </a:lnTo>
                    <a:lnTo>
                      <a:pt x="41" y="424"/>
                    </a:lnTo>
                    <a:lnTo>
                      <a:pt x="101" y="505"/>
                    </a:lnTo>
                    <a:lnTo>
                      <a:pt x="202" y="545"/>
                    </a:lnTo>
                    <a:lnTo>
                      <a:pt x="545" y="626"/>
                    </a:lnTo>
                    <a:lnTo>
                      <a:pt x="928" y="727"/>
                    </a:lnTo>
                    <a:lnTo>
                      <a:pt x="1311" y="868"/>
                    </a:lnTo>
                    <a:lnTo>
                      <a:pt x="1694" y="1029"/>
                    </a:lnTo>
                    <a:lnTo>
                      <a:pt x="2500" y="1392"/>
                    </a:lnTo>
                    <a:lnTo>
                      <a:pt x="3266" y="1795"/>
                    </a:lnTo>
                    <a:lnTo>
                      <a:pt x="3952" y="2158"/>
                    </a:lnTo>
                    <a:lnTo>
                      <a:pt x="4516" y="2481"/>
                    </a:lnTo>
                    <a:lnTo>
                      <a:pt x="5040" y="2783"/>
                    </a:lnTo>
                    <a:lnTo>
                      <a:pt x="5101" y="2823"/>
                    </a:lnTo>
                    <a:lnTo>
                      <a:pt x="5242" y="2823"/>
                    </a:lnTo>
                    <a:lnTo>
                      <a:pt x="5302" y="2783"/>
                    </a:lnTo>
                    <a:lnTo>
                      <a:pt x="5363" y="2743"/>
                    </a:lnTo>
                    <a:lnTo>
                      <a:pt x="5403" y="2702"/>
                    </a:lnTo>
                    <a:lnTo>
                      <a:pt x="5444" y="2602"/>
                    </a:lnTo>
                    <a:lnTo>
                      <a:pt x="5444" y="2481"/>
                    </a:lnTo>
                    <a:lnTo>
                      <a:pt x="5403" y="2400"/>
                    </a:lnTo>
                    <a:lnTo>
                      <a:pt x="5323" y="2319"/>
                    </a:lnTo>
                    <a:lnTo>
                      <a:pt x="4738" y="1977"/>
                    </a:lnTo>
                    <a:lnTo>
                      <a:pt x="4173" y="1654"/>
                    </a:lnTo>
                    <a:lnTo>
                      <a:pt x="3468" y="1271"/>
                    </a:lnTo>
                    <a:lnTo>
                      <a:pt x="2682" y="868"/>
                    </a:lnTo>
                    <a:lnTo>
                      <a:pt x="1855" y="505"/>
                    </a:lnTo>
                    <a:lnTo>
                      <a:pt x="1452" y="344"/>
                    </a:lnTo>
                    <a:lnTo>
                      <a:pt x="1069" y="203"/>
                    </a:lnTo>
                    <a:lnTo>
                      <a:pt x="686" y="82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4"/>
              <p:cNvSpPr/>
              <p:nvPr/>
            </p:nvSpPr>
            <p:spPr>
              <a:xfrm>
                <a:off x="3579900" y="1669025"/>
                <a:ext cx="606350" cy="934475"/>
              </a:xfrm>
              <a:custGeom>
                <a:avLst/>
                <a:gdLst/>
                <a:ahLst/>
                <a:cxnLst/>
                <a:rect l="l" t="t" r="r" b="b"/>
                <a:pathLst>
                  <a:path w="24254" h="37379" extrusionOk="0">
                    <a:moveTo>
                      <a:pt x="13246" y="0"/>
                    </a:moveTo>
                    <a:lnTo>
                      <a:pt x="1" y="2944"/>
                    </a:lnTo>
                    <a:lnTo>
                      <a:pt x="13307" y="37378"/>
                    </a:lnTo>
                    <a:lnTo>
                      <a:pt x="24254" y="4496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4"/>
              <p:cNvSpPr/>
              <p:nvPr/>
            </p:nvSpPr>
            <p:spPr>
              <a:xfrm>
                <a:off x="3782525" y="1679600"/>
                <a:ext cx="248000" cy="923900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36956" extrusionOk="0">
                    <a:moveTo>
                      <a:pt x="5202" y="1"/>
                    </a:moveTo>
                    <a:lnTo>
                      <a:pt x="807" y="8448"/>
                    </a:lnTo>
                    <a:lnTo>
                      <a:pt x="2924" y="10786"/>
                    </a:lnTo>
                    <a:lnTo>
                      <a:pt x="0" y="23508"/>
                    </a:lnTo>
                    <a:lnTo>
                      <a:pt x="5202" y="36955"/>
                    </a:lnTo>
                    <a:lnTo>
                      <a:pt x="9919" y="22762"/>
                    </a:lnTo>
                    <a:lnTo>
                      <a:pt x="7460" y="10786"/>
                    </a:lnTo>
                    <a:lnTo>
                      <a:pt x="9576" y="8448"/>
                    </a:lnTo>
                    <a:lnTo>
                      <a:pt x="52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4"/>
              <p:cNvSpPr/>
              <p:nvPr/>
            </p:nvSpPr>
            <p:spPr>
              <a:xfrm>
                <a:off x="3604100" y="1609050"/>
                <a:ext cx="552925" cy="320575"/>
              </a:xfrm>
              <a:custGeom>
                <a:avLst/>
                <a:gdLst/>
                <a:ahLst/>
                <a:cxnLst/>
                <a:rect l="l" t="t" r="r" b="b"/>
                <a:pathLst>
                  <a:path w="22117" h="12823" extrusionOk="0">
                    <a:moveTo>
                      <a:pt x="3952" y="0"/>
                    </a:moveTo>
                    <a:lnTo>
                      <a:pt x="0" y="5141"/>
                    </a:lnTo>
                    <a:lnTo>
                      <a:pt x="7157" y="12822"/>
                    </a:lnTo>
                    <a:lnTo>
                      <a:pt x="12339" y="2823"/>
                    </a:lnTo>
                    <a:lnTo>
                      <a:pt x="18750" y="12822"/>
                    </a:lnTo>
                    <a:lnTo>
                      <a:pt x="22116" y="6673"/>
                    </a:lnTo>
                    <a:lnTo>
                      <a:pt x="19234" y="222"/>
                    </a:lnTo>
                    <a:lnTo>
                      <a:pt x="12278" y="2399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4"/>
              <p:cNvSpPr/>
              <p:nvPr/>
            </p:nvSpPr>
            <p:spPr>
              <a:xfrm>
                <a:off x="3599050" y="1674050"/>
                <a:ext cx="563025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22521" h="10424" extrusionOk="0">
                    <a:moveTo>
                      <a:pt x="12541" y="1"/>
                    </a:moveTo>
                    <a:lnTo>
                      <a:pt x="12480" y="21"/>
                    </a:lnTo>
                    <a:lnTo>
                      <a:pt x="12420" y="41"/>
                    </a:lnTo>
                    <a:lnTo>
                      <a:pt x="12379" y="81"/>
                    </a:lnTo>
                    <a:lnTo>
                      <a:pt x="12359" y="122"/>
                    </a:lnTo>
                    <a:lnTo>
                      <a:pt x="7299" y="9859"/>
                    </a:lnTo>
                    <a:lnTo>
                      <a:pt x="364" y="2400"/>
                    </a:lnTo>
                    <a:lnTo>
                      <a:pt x="283" y="2360"/>
                    </a:lnTo>
                    <a:lnTo>
                      <a:pt x="202" y="2339"/>
                    </a:lnTo>
                    <a:lnTo>
                      <a:pt x="142" y="2360"/>
                    </a:lnTo>
                    <a:lnTo>
                      <a:pt x="61" y="2400"/>
                    </a:lnTo>
                    <a:lnTo>
                      <a:pt x="21" y="2460"/>
                    </a:lnTo>
                    <a:lnTo>
                      <a:pt x="1" y="2541"/>
                    </a:lnTo>
                    <a:lnTo>
                      <a:pt x="1" y="2622"/>
                    </a:lnTo>
                    <a:lnTo>
                      <a:pt x="61" y="2682"/>
                    </a:lnTo>
                    <a:lnTo>
                      <a:pt x="7198" y="10363"/>
                    </a:lnTo>
                    <a:lnTo>
                      <a:pt x="7279" y="10404"/>
                    </a:lnTo>
                    <a:lnTo>
                      <a:pt x="7359" y="10424"/>
                    </a:lnTo>
                    <a:lnTo>
                      <a:pt x="7380" y="10424"/>
                    </a:lnTo>
                    <a:lnTo>
                      <a:pt x="7480" y="10383"/>
                    </a:lnTo>
                    <a:lnTo>
                      <a:pt x="7541" y="10323"/>
                    </a:lnTo>
                    <a:lnTo>
                      <a:pt x="12541" y="666"/>
                    </a:lnTo>
                    <a:lnTo>
                      <a:pt x="17540" y="10323"/>
                    </a:lnTo>
                    <a:lnTo>
                      <a:pt x="17581" y="10363"/>
                    </a:lnTo>
                    <a:lnTo>
                      <a:pt x="17621" y="10383"/>
                    </a:lnTo>
                    <a:lnTo>
                      <a:pt x="17661" y="10424"/>
                    </a:lnTo>
                    <a:lnTo>
                      <a:pt x="17762" y="10424"/>
                    </a:lnTo>
                    <a:lnTo>
                      <a:pt x="17823" y="10404"/>
                    </a:lnTo>
                    <a:lnTo>
                      <a:pt x="17863" y="10383"/>
                    </a:lnTo>
                    <a:lnTo>
                      <a:pt x="17903" y="10343"/>
                    </a:lnTo>
                    <a:lnTo>
                      <a:pt x="22480" y="4194"/>
                    </a:lnTo>
                    <a:lnTo>
                      <a:pt x="22520" y="4114"/>
                    </a:lnTo>
                    <a:lnTo>
                      <a:pt x="22520" y="4033"/>
                    </a:lnTo>
                    <a:lnTo>
                      <a:pt x="22500" y="3952"/>
                    </a:lnTo>
                    <a:lnTo>
                      <a:pt x="22439" y="3892"/>
                    </a:lnTo>
                    <a:lnTo>
                      <a:pt x="22379" y="3872"/>
                    </a:lnTo>
                    <a:lnTo>
                      <a:pt x="22298" y="3872"/>
                    </a:lnTo>
                    <a:lnTo>
                      <a:pt x="22218" y="3892"/>
                    </a:lnTo>
                    <a:lnTo>
                      <a:pt x="22157" y="3952"/>
                    </a:lnTo>
                    <a:lnTo>
                      <a:pt x="17762" y="9839"/>
                    </a:lnTo>
                    <a:lnTo>
                      <a:pt x="12722" y="122"/>
                    </a:lnTo>
                    <a:lnTo>
                      <a:pt x="12682" y="81"/>
                    </a:lnTo>
                    <a:lnTo>
                      <a:pt x="12641" y="41"/>
                    </a:lnTo>
                    <a:lnTo>
                      <a:pt x="12581" y="21"/>
                    </a:lnTo>
                    <a:lnTo>
                      <a:pt x="125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4"/>
              <p:cNvSpPr/>
              <p:nvPr/>
            </p:nvSpPr>
            <p:spPr>
              <a:xfrm>
                <a:off x="3855100" y="1944200"/>
                <a:ext cx="1134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344" extrusionOk="0">
                    <a:moveTo>
                      <a:pt x="182" y="1"/>
                    </a:moveTo>
                    <a:lnTo>
                      <a:pt x="101" y="21"/>
                    </a:lnTo>
                    <a:lnTo>
                      <a:pt x="61" y="61"/>
                    </a:lnTo>
                    <a:lnTo>
                      <a:pt x="21" y="102"/>
                    </a:lnTo>
                    <a:lnTo>
                      <a:pt x="0" y="182"/>
                    </a:lnTo>
                    <a:lnTo>
                      <a:pt x="21" y="243"/>
                    </a:lnTo>
                    <a:lnTo>
                      <a:pt x="61" y="283"/>
                    </a:lnTo>
                    <a:lnTo>
                      <a:pt x="101" y="323"/>
                    </a:lnTo>
                    <a:lnTo>
                      <a:pt x="182" y="344"/>
                    </a:lnTo>
                    <a:lnTo>
                      <a:pt x="4375" y="344"/>
                    </a:lnTo>
                    <a:lnTo>
                      <a:pt x="4436" y="323"/>
                    </a:lnTo>
                    <a:lnTo>
                      <a:pt x="4476" y="283"/>
                    </a:lnTo>
                    <a:lnTo>
                      <a:pt x="4516" y="243"/>
                    </a:lnTo>
                    <a:lnTo>
                      <a:pt x="4536" y="182"/>
                    </a:lnTo>
                    <a:lnTo>
                      <a:pt x="4516" y="102"/>
                    </a:lnTo>
                    <a:lnTo>
                      <a:pt x="4476" y="61"/>
                    </a:lnTo>
                    <a:lnTo>
                      <a:pt x="4436" y="21"/>
                    </a:lnTo>
                    <a:lnTo>
                      <a:pt x="43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4"/>
              <p:cNvSpPr/>
              <p:nvPr/>
            </p:nvSpPr>
            <p:spPr>
              <a:xfrm>
                <a:off x="3238175" y="2580775"/>
                <a:ext cx="425925" cy="292875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11715" extrusionOk="0">
                    <a:moveTo>
                      <a:pt x="15383" y="1"/>
                    </a:moveTo>
                    <a:lnTo>
                      <a:pt x="13710" y="21"/>
                    </a:lnTo>
                    <a:lnTo>
                      <a:pt x="9960" y="81"/>
                    </a:lnTo>
                    <a:lnTo>
                      <a:pt x="7924" y="142"/>
                    </a:lnTo>
                    <a:lnTo>
                      <a:pt x="6130" y="182"/>
                    </a:lnTo>
                    <a:lnTo>
                      <a:pt x="4799" y="243"/>
                    </a:lnTo>
                    <a:lnTo>
                      <a:pt x="4376" y="283"/>
                    </a:lnTo>
                    <a:lnTo>
                      <a:pt x="4174" y="303"/>
                    </a:lnTo>
                    <a:lnTo>
                      <a:pt x="3590" y="525"/>
                    </a:lnTo>
                    <a:lnTo>
                      <a:pt x="3186" y="706"/>
                    </a:lnTo>
                    <a:lnTo>
                      <a:pt x="2743" y="928"/>
                    </a:lnTo>
                    <a:lnTo>
                      <a:pt x="2279" y="1170"/>
                    </a:lnTo>
                    <a:lnTo>
                      <a:pt x="2057" y="1331"/>
                    </a:lnTo>
                    <a:lnTo>
                      <a:pt x="1856" y="1473"/>
                    </a:lnTo>
                    <a:lnTo>
                      <a:pt x="1674" y="1634"/>
                    </a:lnTo>
                    <a:lnTo>
                      <a:pt x="1493" y="1815"/>
                    </a:lnTo>
                    <a:lnTo>
                      <a:pt x="1352" y="1997"/>
                    </a:lnTo>
                    <a:lnTo>
                      <a:pt x="1211" y="2198"/>
                    </a:lnTo>
                    <a:lnTo>
                      <a:pt x="1090" y="2380"/>
                    </a:lnTo>
                    <a:lnTo>
                      <a:pt x="989" y="2581"/>
                    </a:lnTo>
                    <a:lnTo>
                      <a:pt x="908" y="2763"/>
                    </a:lnTo>
                    <a:lnTo>
                      <a:pt x="848" y="2944"/>
                    </a:lnTo>
                    <a:lnTo>
                      <a:pt x="747" y="3307"/>
                    </a:lnTo>
                    <a:lnTo>
                      <a:pt x="707" y="3630"/>
                    </a:lnTo>
                    <a:lnTo>
                      <a:pt x="686" y="3912"/>
                    </a:lnTo>
                    <a:lnTo>
                      <a:pt x="686" y="4134"/>
                    </a:lnTo>
                    <a:lnTo>
                      <a:pt x="686" y="4356"/>
                    </a:lnTo>
                    <a:lnTo>
                      <a:pt x="606" y="4416"/>
                    </a:lnTo>
                    <a:lnTo>
                      <a:pt x="525" y="4497"/>
                    </a:lnTo>
                    <a:lnTo>
                      <a:pt x="424" y="4618"/>
                    </a:lnTo>
                    <a:lnTo>
                      <a:pt x="344" y="4759"/>
                    </a:lnTo>
                    <a:lnTo>
                      <a:pt x="243" y="4920"/>
                    </a:lnTo>
                    <a:lnTo>
                      <a:pt x="162" y="5101"/>
                    </a:lnTo>
                    <a:lnTo>
                      <a:pt x="102" y="5283"/>
                    </a:lnTo>
                    <a:lnTo>
                      <a:pt x="41" y="5505"/>
                    </a:lnTo>
                    <a:lnTo>
                      <a:pt x="21" y="5706"/>
                    </a:lnTo>
                    <a:lnTo>
                      <a:pt x="1" y="5928"/>
                    </a:lnTo>
                    <a:lnTo>
                      <a:pt x="21" y="6150"/>
                    </a:lnTo>
                    <a:lnTo>
                      <a:pt x="61" y="6372"/>
                    </a:lnTo>
                    <a:lnTo>
                      <a:pt x="142" y="6593"/>
                    </a:lnTo>
                    <a:lnTo>
                      <a:pt x="243" y="6795"/>
                    </a:lnTo>
                    <a:lnTo>
                      <a:pt x="404" y="6997"/>
                    </a:lnTo>
                    <a:lnTo>
                      <a:pt x="586" y="7198"/>
                    </a:lnTo>
                    <a:lnTo>
                      <a:pt x="545" y="7238"/>
                    </a:lnTo>
                    <a:lnTo>
                      <a:pt x="505" y="7299"/>
                    </a:lnTo>
                    <a:lnTo>
                      <a:pt x="465" y="7420"/>
                    </a:lnTo>
                    <a:lnTo>
                      <a:pt x="424" y="7561"/>
                    </a:lnTo>
                    <a:lnTo>
                      <a:pt x="404" y="7702"/>
                    </a:lnTo>
                    <a:lnTo>
                      <a:pt x="384" y="7884"/>
                    </a:lnTo>
                    <a:lnTo>
                      <a:pt x="384" y="8085"/>
                    </a:lnTo>
                    <a:lnTo>
                      <a:pt x="384" y="8287"/>
                    </a:lnTo>
                    <a:lnTo>
                      <a:pt x="424" y="8509"/>
                    </a:lnTo>
                    <a:lnTo>
                      <a:pt x="505" y="8710"/>
                    </a:lnTo>
                    <a:lnTo>
                      <a:pt x="606" y="8932"/>
                    </a:lnTo>
                    <a:lnTo>
                      <a:pt x="727" y="9134"/>
                    </a:lnTo>
                    <a:lnTo>
                      <a:pt x="908" y="9335"/>
                    </a:lnTo>
                    <a:lnTo>
                      <a:pt x="1110" y="9517"/>
                    </a:lnTo>
                    <a:lnTo>
                      <a:pt x="1372" y="9698"/>
                    </a:lnTo>
                    <a:lnTo>
                      <a:pt x="1674" y="9839"/>
                    </a:lnTo>
                    <a:lnTo>
                      <a:pt x="1694" y="9920"/>
                    </a:lnTo>
                    <a:lnTo>
                      <a:pt x="1735" y="10142"/>
                    </a:lnTo>
                    <a:lnTo>
                      <a:pt x="1815" y="10444"/>
                    </a:lnTo>
                    <a:lnTo>
                      <a:pt x="1876" y="10605"/>
                    </a:lnTo>
                    <a:lnTo>
                      <a:pt x="1936" y="10787"/>
                    </a:lnTo>
                    <a:lnTo>
                      <a:pt x="2017" y="10968"/>
                    </a:lnTo>
                    <a:lnTo>
                      <a:pt x="2138" y="11129"/>
                    </a:lnTo>
                    <a:lnTo>
                      <a:pt x="2259" y="11291"/>
                    </a:lnTo>
                    <a:lnTo>
                      <a:pt x="2400" y="11432"/>
                    </a:lnTo>
                    <a:lnTo>
                      <a:pt x="2561" y="11553"/>
                    </a:lnTo>
                    <a:lnTo>
                      <a:pt x="2743" y="11654"/>
                    </a:lnTo>
                    <a:lnTo>
                      <a:pt x="2965" y="11694"/>
                    </a:lnTo>
                    <a:lnTo>
                      <a:pt x="3186" y="11714"/>
                    </a:lnTo>
                    <a:lnTo>
                      <a:pt x="3287" y="11694"/>
                    </a:lnTo>
                    <a:lnTo>
                      <a:pt x="3448" y="11654"/>
                    </a:lnTo>
                    <a:lnTo>
                      <a:pt x="3852" y="11492"/>
                    </a:lnTo>
                    <a:lnTo>
                      <a:pt x="4335" y="11291"/>
                    </a:lnTo>
                    <a:lnTo>
                      <a:pt x="4880" y="11049"/>
                    </a:lnTo>
                    <a:lnTo>
                      <a:pt x="5847" y="10585"/>
                    </a:lnTo>
                    <a:lnTo>
                      <a:pt x="6251" y="10384"/>
                    </a:lnTo>
                    <a:lnTo>
                      <a:pt x="6876" y="10565"/>
                    </a:lnTo>
                    <a:lnTo>
                      <a:pt x="7581" y="10767"/>
                    </a:lnTo>
                    <a:lnTo>
                      <a:pt x="8448" y="10988"/>
                    </a:lnTo>
                    <a:lnTo>
                      <a:pt x="8952" y="11109"/>
                    </a:lnTo>
                    <a:lnTo>
                      <a:pt x="9476" y="11210"/>
                    </a:lnTo>
                    <a:lnTo>
                      <a:pt x="10021" y="11291"/>
                    </a:lnTo>
                    <a:lnTo>
                      <a:pt x="10585" y="11371"/>
                    </a:lnTo>
                    <a:lnTo>
                      <a:pt x="11150" y="11412"/>
                    </a:lnTo>
                    <a:lnTo>
                      <a:pt x="11734" y="11452"/>
                    </a:lnTo>
                    <a:lnTo>
                      <a:pt x="12299" y="11452"/>
                    </a:lnTo>
                    <a:lnTo>
                      <a:pt x="12843" y="11412"/>
                    </a:lnTo>
                    <a:lnTo>
                      <a:pt x="13388" y="11351"/>
                    </a:lnTo>
                    <a:lnTo>
                      <a:pt x="13871" y="11250"/>
                    </a:lnTo>
                    <a:lnTo>
                      <a:pt x="14315" y="11109"/>
                    </a:lnTo>
                    <a:lnTo>
                      <a:pt x="14738" y="10968"/>
                    </a:lnTo>
                    <a:lnTo>
                      <a:pt x="15121" y="10787"/>
                    </a:lnTo>
                    <a:lnTo>
                      <a:pt x="15464" y="10605"/>
                    </a:lnTo>
                    <a:lnTo>
                      <a:pt x="15766" y="10424"/>
                    </a:lnTo>
                    <a:lnTo>
                      <a:pt x="16049" y="10222"/>
                    </a:lnTo>
                    <a:lnTo>
                      <a:pt x="16291" y="10041"/>
                    </a:lnTo>
                    <a:lnTo>
                      <a:pt x="16492" y="9859"/>
                    </a:lnTo>
                    <a:lnTo>
                      <a:pt x="16795" y="9537"/>
                    </a:lnTo>
                    <a:lnTo>
                      <a:pt x="16976" y="9315"/>
                    </a:lnTo>
                    <a:lnTo>
                      <a:pt x="17037" y="9234"/>
                    </a:lnTo>
                    <a:lnTo>
                      <a:pt x="15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4"/>
              <p:cNvSpPr/>
              <p:nvPr/>
            </p:nvSpPr>
            <p:spPr>
              <a:xfrm>
                <a:off x="3233150" y="2575750"/>
                <a:ext cx="436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12117" extrusionOk="0">
                    <a:moveTo>
                      <a:pt x="15423" y="403"/>
                    </a:moveTo>
                    <a:lnTo>
                      <a:pt x="17036" y="9375"/>
                    </a:lnTo>
                    <a:lnTo>
                      <a:pt x="16895" y="9556"/>
                    </a:lnTo>
                    <a:lnTo>
                      <a:pt x="16653" y="9798"/>
                    </a:lnTo>
                    <a:lnTo>
                      <a:pt x="16310" y="10101"/>
                    </a:lnTo>
                    <a:lnTo>
                      <a:pt x="16109" y="10262"/>
                    </a:lnTo>
                    <a:lnTo>
                      <a:pt x="15867" y="10443"/>
                    </a:lnTo>
                    <a:lnTo>
                      <a:pt x="15605" y="10605"/>
                    </a:lnTo>
                    <a:lnTo>
                      <a:pt x="15322" y="10766"/>
                    </a:lnTo>
                    <a:lnTo>
                      <a:pt x="15020" y="10907"/>
                    </a:lnTo>
                    <a:lnTo>
                      <a:pt x="14677" y="11048"/>
                    </a:lnTo>
                    <a:lnTo>
                      <a:pt x="14294" y="11169"/>
                    </a:lnTo>
                    <a:lnTo>
                      <a:pt x="13911" y="11270"/>
                    </a:lnTo>
                    <a:lnTo>
                      <a:pt x="13488" y="11351"/>
                    </a:lnTo>
                    <a:lnTo>
                      <a:pt x="13024" y="11411"/>
                    </a:lnTo>
                    <a:lnTo>
                      <a:pt x="12480" y="11451"/>
                    </a:lnTo>
                    <a:lnTo>
                      <a:pt x="11935" y="11451"/>
                    </a:lnTo>
                    <a:lnTo>
                      <a:pt x="11371" y="11411"/>
                    </a:lnTo>
                    <a:lnTo>
                      <a:pt x="10827" y="11351"/>
                    </a:lnTo>
                    <a:lnTo>
                      <a:pt x="10262" y="11290"/>
                    </a:lnTo>
                    <a:lnTo>
                      <a:pt x="9738" y="11210"/>
                    </a:lnTo>
                    <a:lnTo>
                      <a:pt x="9214" y="11109"/>
                    </a:lnTo>
                    <a:lnTo>
                      <a:pt x="8730" y="10988"/>
                    </a:lnTo>
                    <a:lnTo>
                      <a:pt x="7843" y="10786"/>
                    </a:lnTo>
                    <a:lnTo>
                      <a:pt x="7157" y="10585"/>
                    </a:lnTo>
                    <a:lnTo>
                      <a:pt x="6532" y="10383"/>
                    </a:lnTo>
                    <a:lnTo>
                      <a:pt x="6452" y="10363"/>
                    </a:lnTo>
                    <a:lnTo>
                      <a:pt x="6371" y="10383"/>
                    </a:lnTo>
                    <a:lnTo>
                      <a:pt x="5403" y="10867"/>
                    </a:lnTo>
                    <a:lnTo>
                      <a:pt x="4476" y="11290"/>
                    </a:lnTo>
                    <a:lnTo>
                      <a:pt x="3770" y="11593"/>
                    </a:lnTo>
                    <a:lnTo>
                      <a:pt x="3528" y="11673"/>
                    </a:lnTo>
                    <a:lnTo>
                      <a:pt x="3387" y="11714"/>
                    </a:lnTo>
                    <a:lnTo>
                      <a:pt x="3347" y="11714"/>
                    </a:lnTo>
                    <a:lnTo>
                      <a:pt x="3166" y="11693"/>
                    </a:lnTo>
                    <a:lnTo>
                      <a:pt x="2984" y="11633"/>
                    </a:lnTo>
                    <a:lnTo>
                      <a:pt x="2843" y="11552"/>
                    </a:lnTo>
                    <a:lnTo>
                      <a:pt x="2702" y="11451"/>
                    </a:lnTo>
                    <a:lnTo>
                      <a:pt x="2581" y="11310"/>
                    </a:lnTo>
                    <a:lnTo>
                      <a:pt x="2480" y="11169"/>
                    </a:lnTo>
                    <a:lnTo>
                      <a:pt x="2379" y="11028"/>
                    </a:lnTo>
                    <a:lnTo>
                      <a:pt x="2319" y="10867"/>
                    </a:lnTo>
                    <a:lnTo>
                      <a:pt x="2198" y="10564"/>
                    </a:lnTo>
                    <a:lnTo>
                      <a:pt x="2137" y="10282"/>
                    </a:lnTo>
                    <a:lnTo>
                      <a:pt x="2077" y="10020"/>
                    </a:lnTo>
                    <a:lnTo>
                      <a:pt x="2077" y="9960"/>
                    </a:lnTo>
                    <a:lnTo>
                      <a:pt x="2037" y="9899"/>
                    </a:lnTo>
                    <a:lnTo>
                      <a:pt x="1996" y="9859"/>
                    </a:lnTo>
                    <a:lnTo>
                      <a:pt x="1956" y="9839"/>
                    </a:lnTo>
                    <a:lnTo>
                      <a:pt x="1734" y="9738"/>
                    </a:lnTo>
                    <a:lnTo>
                      <a:pt x="1553" y="9637"/>
                    </a:lnTo>
                    <a:lnTo>
                      <a:pt x="1371" y="9516"/>
                    </a:lnTo>
                    <a:lnTo>
                      <a:pt x="1230" y="9375"/>
                    </a:lnTo>
                    <a:lnTo>
                      <a:pt x="1089" y="9214"/>
                    </a:lnTo>
                    <a:lnTo>
                      <a:pt x="988" y="9052"/>
                    </a:lnTo>
                    <a:lnTo>
                      <a:pt x="908" y="8871"/>
                    </a:lnTo>
                    <a:lnTo>
                      <a:pt x="847" y="8689"/>
                    </a:lnTo>
                    <a:lnTo>
                      <a:pt x="807" y="8488"/>
                    </a:lnTo>
                    <a:lnTo>
                      <a:pt x="787" y="8286"/>
                    </a:lnTo>
                    <a:lnTo>
                      <a:pt x="787" y="8105"/>
                    </a:lnTo>
                    <a:lnTo>
                      <a:pt x="807" y="7943"/>
                    </a:lnTo>
                    <a:lnTo>
                      <a:pt x="847" y="7702"/>
                    </a:lnTo>
                    <a:lnTo>
                      <a:pt x="887" y="7581"/>
                    </a:lnTo>
                    <a:lnTo>
                      <a:pt x="928" y="7540"/>
                    </a:lnTo>
                    <a:lnTo>
                      <a:pt x="968" y="7500"/>
                    </a:lnTo>
                    <a:lnTo>
                      <a:pt x="988" y="7460"/>
                    </a:lnTo>
                    <a:lnTo>
                      <a:pt x="1008" y="7419"/>
                    </a:lnTo>
                    <a:lnTo>
                      <a:pt x="1008" y="7359"/>
                    </a:lnTo>
                    <a:lnTo>
                      <a:pt x="988" y="7319"/>
                    </a:lnTo>
                    <a:lnTo>
                      <a:pt x="968" y="7278"/>
                    </a:lnTo>
                    <a:lnTo>
                      <a:pt x="928" y="7238"/>
                    </a:lnTo>
                    <a:lnTo>
                      <a:pt x="787" y="7117"/>
                    </a:lnTo>
                    <a:lnTo>
                      <a:pt x="686" y="6976"/>
                    </a:lnTo>
                    <a:lnTo>
                      <a:pt x="585" y="6835"/>
                    </a:lnTo>
                    <a:lnTo>
                      <a:pt x="504" y="6673"/>
                    </a:lnTo>
                    <a:lnTo>
                      <a:pt x="464" y="6512"/>
                    </a:lnTo>
                    <a:lnTo>
                      <a:pt x="424" y="6331"/>
                    </a:lnTo>
                    <a:lnTo>
                      <a:pt x="404" y="6149"/>
                    </a:lnTo>
                    <a:lnTo>
                      <a:pt x="424" y="5968"/>
                    </a:lnTo>
                    <a:lnTo>
                      <a:pt x="444" y="5726"/>
                    </a:lnTo>
                    <a:lnTo>
                      <a:pt x="504" y="5524"/>
                    </a:lnTo>
                    <a:lnTo>
                      <a:pt x="585" y="5323"/>
                    </a:lnTo>
                    <a:lnTo>
                      <a:pt x="666" y="5141"/>
                    </a:lnTo>
                    <a:lnTo>
                      <a:pt x="746" y="5000"/>
                    </a:lnTo>
                    <a:lnTo>
                      <a:pt x="847" y="4879"/>
                    </a:lnTo>
                    <a:lnTo>
                      <a:pt x="928" y="4778"/>
                    </a:lnTo>
                    <a:lnTo>
                      <a:pt x="988" y="4738"/>
                    </a:lnTo>
                    <a:lnTo>
                      <a:pt x="1049" y="4677"/>
                    </a:lnTo>
                    <a:lnTo>
                      <a:pt x="1089" y="4617"/>
                    </a:lnTo>
                    <a:lnTo>
                      <a:pt x="1109" y="4536"/>
                    </a:lnTo>
                    <a:lnTo>
                      <a:pt x="1089" y="4436"/>
                    </a:lnTo>
                    <a:lnTo>
                      <a:pt x="1089" y="4133"/>
                    </a:lnTo>
                    <a:lnTo>
                      <a:pt x="1109" y="3911"/>
                    </a:lnTo>
                    <a:lnTo>
                      <a:pt x="1129" y="3669"/>
                    </a:lnTo>
                    <a:lnTo>
                      <a:pt x="1190" y="3387"/>
                    </a:lnTo>
                    <a:lnTo>
                      <a:pt x="1291" y="3105"/>
                    </a:lnTo>
                    <a:lnTo>
                      <a:pt x="1412" y="2803"/>
                    </a:lnTo>
                    <a:lnTo>
                      <a:pt x="1593" y="2500"/>
                    </a:lnTo>
                    <a:lnTo>
                      <a:pt x="1714" y="2319"/>
                    </a:lnTo>
                    <a:lnTo>
                      <a:pt x="1875" y="2117"/>
                    </a:lnTo>
                    <a:lnTo>
                      <a:pt x="2117" y="1915"/>
                    </a:lnTo>
                    <a:lnTo>
                      <a:pt x="2399" y="1674"/>
                    </a:lnTo>
                    <a:lnTo>
                      <a:pt x="2782" y="1452"/>
                    </a:lnTo>
                    <a:lnTo>
                      <a:pt x="3226" y="1210"/>
                    </a:lnTo>
                    <a:lnTo>
                      <a:pt x="3791" y="948"/>
                    </a:lnTo>
                    <a:lnTo>
                      <a:pt x="4436" y="706"/>
                    </a:lnTo>
                    <a:lnTo>
                      <a:pt x="4577" y="686"/>
                    </a:lnTo>
                    <a:lnTo>
                      <a:pt x="4859" y="665"/>
                    </a:lnTo>
                    <a:lnTo>
                      <a:pt x="5726" y="625"/>
                    </a:lnTo>
                    <a:lnTo>
                      <a:pt x="8488" y="545"/>
                    </a:lnTo>
                    <a:lnTo>
                      <a:pt x="11976" y="464"/>
                    </a:lnTo>
                    <a:lnTo>
                      <a:pt x="15423" y="403"/>
                    </a:lnTo>
                    <a:close/>
                    <a:moveTo>
                      <a:pt x="15584" y="0"/>
                    </a:moveTo>
                    <a:lnTo>
                      <a:pt x="13145" y="20"/>
                    </a:lnTo>
                    <a:lnTo>
                      <a:pt x="9456" y="101"/>
                    </a:lnTo>
                    <a:lnTo>
                      <a:pt x="7621" y="141"/>
                    </a:lnTo>
                    <a:lnTo>
                      <a:pt x="6028" y="202"/>
                    </a:lnTo>
                    <a:lnTo>
                      <a:pt x="4859" y="262"/>
                    </a:lnTo>
                    <a:lnTo>
                      <a:pt x="4496" y="282"/>
                    </a:lnTo>
                    <a:lnTo>
                      <a:pt x="4295" y="323"/>
                    </a:lnTo>
                    <a:lnTo>
                      <a:pt x="3730" y="545"/>
                    </a:lnTo>
                    <a:lnTo>
                      <a:pt x="3206" y="766"/>
                    </a:lnTo>
                    <a:lnTo>
                      <a:pt x="2722" y="988"/>
                    </a:lnTo>
                    <a:lnTo>
                      <a:pt x="2319" y="1230"/>
                    </a:lnTo>
                    <a:lnTo>
                      <a:pt x="1956" y="1492"/>
                    </a:lnTo>
                    <a:lnTo>
                      <a:pt x="1674" y="1754"/>
                    </a:lnTo>
                    <a:lnTo>
                      <a:pt x="1432" y="2016"/>
                    </a:lnTo>
                    <a:lnTo>
                      <a:pt x="1331" y="2137"/>
                    </a:lnTo>
                    <a:lnTo>
                      <a:pt x="1250" y="2278"/>
                    </a:lnTo>
                    <a:lnTo>
                      <a:pt x="1149" y="2440"/>
                    </a:lnTo>
                    <a:lnTo>
                      <a:pt x="1049" y="2621"/>
                    </a:lnTo>
                    <a:lnTo>
                      <a:pt x="908" y="2944"/>
                    </a:lnTo>
                    <a:lnTo>
                      <a:pt x="787" y="3266"/>
                    </a:lnTo>
                    <a:lnTo>
                      <a:pt x="726" y="3569"/>
                    </a:lnTo>
                    <a:lnTo>
                      <a:pt x="686" y="3851"/>
                    </a:lnTo>
                    <a:lnTo>
                      <a:pt x="686" y="4093"/>
                    </a:lnTo>
                    <a:lnTo>
                      <a:pt x="686" y="4456"/>
                    </a:lnTo>
                    <a:lnTo>
                      <a:pt x="565" y="4557"/>
                    </a:lnTo>
                    <a:lnTo>
                      <a:pt x="464" y="4698"/>
                    </a:lnTo>
                    <a:lnTo>
                      <a:pt x="363" y="4859"/>
                    </a:lnTo>
                    <a:lnTo>
                      <a:pt x="262" y="5040"/>
                    </a:lnTo>
                    <a:lnTo>
                      <a:pt x="162" y="5242"/>
                    </a:lnTo>
                    <a:lnTo>
                      <a:pt x="101" y="5464"/>
                    </a:lnTo>
                    <a:lnTo>
                      <a:pt x="41" y="5685"/>
                    </a:lnTo>
                    <a:lnTo>
                      <a:pt x="0" y="5927"/>
                    </a:lnTo>
                    <a:lnTo>
                      <a:pt x="0" y="6089"/>
                    </a:lnTo>
                    <a:lnTo>
                      <a:pt x="0" y="6270"/>
                    </a:lnTo>
                    <a:lnTo>
                      <a:pt x="21" y="6452"/>
                    </a:lnTo>
                    <a:lnTo>
                      <a:pt x="61" y="6653"/>
                    </a:lnTo>
                    <a:lnTo>
                      <a:pt x="141" y="6835"/>
                    </a:lnTo>
                    <a:lnTo>
                      <a:pt x="222" y="7036"/>
                    </a:lnTo>
                    <a:lnTo>
                      <a:pt x="363" y="7238"/>
                    </a:lnTo>
                    <a:lnTo>
                      <a:pt x="525" y="7419"/>
                    </a:lnTo>
                    <a:lnTo>
                      <a:pt x="444" y="7621"/>
                    </a:lnTo>
                    <a:lnTo>
                      <a:pt x="404" y="7863"/>
                    </a:lnTo>
                    <a:lnTo>
                      <a:pt x="383" y="8105"/>
                    </a:lnTo>
                    <a:lnTo>
                      <a:pt x="383" y="8347"/>
                    </a:lnTo>
                    <a:lnTo>
                      <a:pt x="404" y="8548"/>
                    </a:lnTo>
                    <a:lnTo>
                      <a:pt x="444" y="8770"/>
                    </a:lnTo>
                    <a:lnTo>
                      <a:pt x="525" y="9012"/>
                    </a:lnTo>
                    <a:lnTo>
                      <a:pt x="645" y="9274"/>
                    </a:lnTo>
                    <a:lnTo>
                      <a:pt x="726" y="9395"/>
                    </a:lnTo>
                    <a:lnTo>
                      <a:pt x="807" y="9516"/>
                    </a:lnTo>
                    <a:lnTo>
                      <a:pt x="908" y="9637"/>
                    </a:lnTo>
                    <a:lnTo>
                      <a:pt x="1029" y="9758"/>
                    </a:lnTo>
                    <a:lnTo>
                      <a:pt x="1170" y="9879"/>
                    </a:lnTo>
                    <a:lnTo>
                      <a:pt x="1331" y="9980"/>
                    </a:lnTo>
                    <a:lnTo>
                      <a:pt x="1492" y="10081"/>
                    </a:lnTo>
                    <a:lnTo>
                      <a:pt x="1694" y="10181"/>
                    </a:lnTo>
                    <a:lnTo>
                      <a:pt x="1754" y="10464"/>
                    </a:lnTo>
                    <a:lnTo>
                      <a:pt x="1835" y="10786"/>
                    </a:lnTo>
                    <a:lnTo>
                      <a:pt x="1976" y="11109"/>
                    </a:lnTo>
                    <a:lnTo>
                      <a:pt x="2057" y="11270"/>
                    </a:lnTo>
                    <a:lnTo>
                      <a:pt x="2158" y="11431"/>
                    </a:lnTo>
                    <a:lnTo>
                      <a:pt x="2258" y="11572"/>
                    </a:lnTo>
                    <a:lnTo>
                      <a:pt x="2379" y="11693"/>
                    </a:lnTo>
                    <a:lnTo>
                      <a:pt x="2500" y="11814"/>
                    </a:lnTo>
                    <a:lnTo>
                      <a:pt x="2641" y="11915"/>
                    </a:lnTo>
                    <a:lnTo>
                      <a:pt x="2803" y="11996"/>
                    </a:lnTo>
                    <a:lnTo>
                      <a:pt x="2964" y="12076"/>
                    </a:lnTo>
                    <a:lnTo>
                      <a:pt x="3166" y="12117"/>
                    </a:lnTo>
                    <a:lnTo>
                      <a:pt x="3488" y="12117"/>
                    </a:lnTo>
                    <a:lnTo>
                      <a:pt x="3629" y="12076"/>
                    </a:lnTo>
                    <a:lnTo>
                      <a:pt x="3952" y="11955"/>
                    </a:lnTo>
                    <a:lnTo>
                      <a:pt x="4355" y="11794"/>
                    </a:lnTo>
                    <a:lnTo>
                      <a:pt x="4819" y="11593"/>
                    </a:lnTo>
                    <a:lnTo>
                      <a:pt x="5746" y="11149"/>
                    </a:lnTo>
                    <a:lnTo>
                      <a:pt x="6472" y="10806"/>
                    </a:lnTo>
                    <a:lnTo>
                      <a:pt x="6815" y="10907"/>
                    </a:lnTo>
                    <a:lnTo>
                      <a:pt x="7359" y="11068"/>
                    </a:lnTo>
                    <a:lnTo>
                      <a:pt x="8105" y="11270"/>
                    </a:lnTo>
                    <a:lnTo>
                      <a:pt x="8972" y="11472"/>
                    </a:lnTo>
                    <a:lnTo>
                      <a:pt x="9435" y="11572"/>
                    </a:lnTo>
                    <a:lnTo>
                      <a:pt x="9939" y="11653"/>
                    </a:lnTo>
                    <a:lnTo>
                      <a:pt x="10443" y="11734"/>
                    </a:lnTo>
                    <a:lnTo>
                      <a:pt x="10968" y="11794"/>
                    </a:lnTo>
                    <a:lnTo>
                      <a:pt x="11492" y="11835"/>
                    </a:lnTo>
                    <a:lnTo>
                      <a:pt x="12016" y="11855"/>
                    </a:lnTo>
                    <a:lnTo>
                      <a:pt x="12560" y="11855"/>
                    </a:lnTo>
                    <a:lnTo>
                      <a:pt x="13064" y="11814"/>
                    </a:lnTo>
                    <a:lnTo>
                      <a:pt x="13609" y="11754"/>
                    </a:lnTo>
                    <a:lnTo>
                      <a:pt x="14113" y="11653"/>
                    </a:lnTo>
                    <a:lnTo>
                      <a:pt x="14576" y="11512"/>
                    </a:lnTo>
                    <a:lnTo>
                      <a:pt x="15000" y="11371"/>
                    </a:lnTo>
                    <a:lnTo>
                      <a:pt x="15383" y="11189"/>
                    </a:lnTo>
                    <a:lnTo>
                      <a:pt x="15746" y="11008"/>
                    </a:lnTo>
                    <a:lnTo>
                      <a:pt x="16068" y="10806"/>
                    </a:lnTo>
                    <a:lnTo>
                      <a:pt x="16350" y="10605"/>
                    </a:lnTo>
                    <a:lnTo>
                      <a:pt x="16592" y="10423"/>
                    </a:lnTo>
                    <a:lnTo>
                      <a:pt x="16814" y="10242"/>
                    </a:lnTo>
                    <a:lnTo>
                      <a:pt x="17137" y="9899"/>
                    </a:lnTo>
                    <a:lnTo>
                      <a:pt x="17338" y="9657"/>
                    </a:lnTo>
                    <a:lnTo>
                      <a:pt x="17419" y="9556"/>
                    </a:lnTo>
                    <a:lnTo>
                      <a:pt x="17439" y="9476"/>
                    </a:lnTo>
                    <a:lnTo>
                      <a:pt x="17439" y="9395"/>
                    </a:lnTo>
                    <a:lnTo>
                      <a:pt x="15786" y="161"/>
                    </a:lnTo>
                    <a:lnTo>
                      <a:pt x="15766" y="101"/>
                    </a:lnTo>
                    <a:lnTo>
                      <a:pt x="15726" y="41"/>
                    </a:lnTo>
                    <a:lnTo>
                      <a:pt x="1566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4"/>
              <p:cNvSpPr/>
              <p:nvPr/>
            </p:nvSpPr>
            <p:spPr>
              <a:xfrm>
                <a:off x="3250275" y="2653875"/>
                <a:ext cx="630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634" extrusionOk="0">
                    <a:moveTo>
                      <a:pt x="2299" y="0"/>
                    </a:moveTo>
                    <a:lnTo>
                      <a:pt x="2218" y="20"/>
                    </a:lnTo>
                    <a:lnTo>
                      <a:pt x="102" y="1250"/>
                    </a:lnTo>
                    <a:lnTo>
                      <a:pt x="41" y="1311"/>
                    </a:lnTo>
                    <a:lnTo>
                      <a:pt x="1" y="1371"/>
                    </a:lnTo>
                    <a:lnTo>
                      <a:pt x="1" y="1452"/>
                    </a:lnTo>
                    <a:lnTo>
                      <a:pt x="21" y="1532"/>
                    </a:lnTo>
                    <a:lnTo>
                      <a:pt x="61" y="1573"/>
                    </a:lnTo>
                    <a:lnTo>
                      <a:pt x="102" y="1613"/>
                    </a:lnTo>
                    <a:lnTo>
                      <a:pt x="162" y="1633"/>
                    </a:lnTo>
                    <a:lnTo>
                      <a:pt x="263" y="1633"/>
                    </a:lnTo>
                    <a:lnTo>
                      <a:pt x="303" y="1613"/>
                    </a:lnTo>
                    <a:lnTo>
                      <a:pt x="2420" y="383"/>
                    </a:lnTo>
                    <a:lnTo>
                      <a:pt x="2481" y="323"/>
                    </a:lnTo>
                    <a:lnTo>
                      <a:pt x="2521" y="262"/>
                    </a:lnTo>
                    <a:lnTo>
                      <a:pt x="2521" y="182"/>
                    </a:lnTo>
                    <a:lnTo>
                      <a:pt x="2501" y="101"/>
                    </a:lnTo>
                    <a:lnTo>
                      <a:pt x="2440" y="40"/>
                    </a:lnTo>
                    <a:lnTo>
                      <a:pt x="2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4"/>
              <p:cNvSpPr/>
              <p:nvPr/>
            </p:nvSpPr>
            <p:spPr>
              <a:xfrm>
                <a:off x="3274975" y="2796500"/>
                <a:ext cx="574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412" extrusionOk="0">
                    <a:moveTo>
                      <a:pt x="2077" y="1"/>
                    </a:moveTo>
                    <a:lnTo>
                      <a:pt x="1997" y="21"/>
                    </a:lnTo>
                    <a:lnTo>
                      <a:pt x="101" y="1029"/>
                    </a:lnTo>
                    <a:lnTo>
                      <a:pt x="41" y="1069"/>
                    </a:lnTo>
                    <a:lnTo>
                      <a:pt x="21" y="1150"/>
                    </a:lnTo>
                    <a:lnTo>
                      <a:pt x="1" y="1230"/>
                    </a:lnTo>
                    <a:lnTo>
                      <a:pt x="21" y="1291"/>
                    </a:lnTo>
                    <a:lnTo>
                      <a:pt x="61" y="1351"/>
                    </a:lnTo>
                    <a:lnTo>
                      <a:pt x="101" y="1371"/>
                    </a:lnTo>
                    <a:lnTo>
                      <a:pt x="162" y="1392"/>
                    </a:lnTo>
                    <a:lnTo>
                      <a:pt x="202" y="1412"/>
                    </a:lnTo>
                    <a:lnTo>
                      <a:pt x="263" y="1412"/>
                    </a:lnTo>
                    <a:lnTo>
                      <a:pt x="303" y="1392"/>
                    </a:lnTo>
                    <a:lnTo>
                      <a:pt x="2178" y="384"/>
                    </a:lnTo>
                    <a:lnTo>
                      <a:pt x="2259" y="343"/>
                    </a:lnTo>
                    <a:lnTo>
                      <a:pt x="2279" y="263"/>
                    </a:lnTo>
                    <a:lnTo>
                      <a:pt x="2299" y="182"/>
                    </a:lnTo>
                    <a:lnTo>
                      <a:pt x="2279" y="122"/>
                    </a:lnTo>
                    <a:lnTo>
                      <a:pt x="2218" y="41"/>
                    </a:lnTo>
                    <a:lnTo>
                      <a:pt x="2158" y="21"/>
                    </a:lnTo>
                    <a:lnTo>
                      <a:pt x="207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4"/>
              <p:cNvSpPr/>
              <p:nvPr/>
            </p:nvSpPr>
            <p:spPr>
              <a:xfrm>
                <a:off x="3247775" y="2725950"/>
                <a:ext cx="705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593" extrusionOk="0">
                    <a:moveTo>
                      <a:pt x="2601" y="0"/>
                    </a:moveTo>
                    <a:lnTo>
                      <a:pt x="2520" y="20"/>
                    </a:lnTo>
                    <a:lnTo>
                      <a:pt x="121" y="1210"/>
                    </a:lnTo>
                    <a:lnTo>
                      <a:pt x="60" y="1250"/>
                    </a:lnTo>
                    <a:lnTo>
                      <a:pt x="20" y="1311"/>
                    </a:lnTo>
                    <a:lnTo>
                      <a:pt x="0" y="1391"/>
                    </a:lnTo>
                    <a:lnTo>
                      <a:pt x="20" y="1472"/>
                    </a:lnTo>
                    <a:lnTo>
                      <a:pt x="60" y="1532"/>
                    </a:lnTo>
                    <a:lnTo>
                      <a:pt x="101" y="1552"/>
                    </a:lnTo>
                    <a:lnTo>
                      <a:pt x="161" y="1593"/>
                    </a:lnTo>
                    <a:lnTo>
                      <a:pt x="202" y="1593"/>
                    </a:lnTo>
                    <a:lnTo>
                      <a:pt x="302" y="1573"/>
                    </a:lnTo>
                    <a:lnTo>
                      <a:pt x="2702" y="403"/>
                    </a:lnTo>
                    <a:lnTo>
                      <a:pt x="2762" y="343"/>
                    </a:lnTo>
                    <a:lnTo>
                      <a:pt x="2802" y="282"/>
                    </a:lnTo>
                    <a:lnTo>
                      <a:pt x="2822" y="202"/>
                    </a:lnTo>
                    <a:lnTo>
                      <a:pt x="2802" y="121"/>
                    </a:lnTo>
                    <a:lnTo>
                      <a:pt x="2742" y="61"/>
                    </a:lnTo>
                    <a:lnTo>
                      <a:pt x="2681" y="20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4"/>
              <p:cNvSpPr/>
              <p:nvPr/>
            </p:nvSpPr>
            <p:spPr>
              <a:xfrm>
                <a:off x="3547650" y="2576750"/>
                <a:ext cx="133575" cy="28732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11493" extrusionOk="0">
                    <a:moveTo>
                      <a:pt x="3347" y="1"/>
                    </a:moveTo>
                    <a:lnTo>
                      <a:pt x="0" y="41"/>
                    </a:lnTo>
                    <a:lnTo>
                      <a:pt x="2662" y="11492"/>
                    </a:lnTo>
                    <a:lnTo>
                      <a:pt x="5343" y="10887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4"/>
              <p:cNvSpPr/>
              <p:nvPr/>
            </p:nvSpPr>
            <p:spPr>
              <a:xfrm>
                <a:off x="3542600" y="2571700"/>
                <a:ext cx="1436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11896" extrusionOk="0">
                    <a:moveTo>
                      <a:pt x="3388" y="404"/>
                    </a:moveTo>
                    <a:lnTo>
                      <a:pt x="5303" y="10928"/>
                    </a:lnTo>
                    <a:lnTo>
                      <a:pt x="3025" y="11452"/>
                    </a:lnTo>
                    <a:lnTo>
                      <a:pt x="444" y="444"/>
                    </a:lnTo>
                    <a:lnTo>
                      <a:pt x="3388" y="404"/>
                    </a:lnTo>
                    <a:close/>
                    <a:moveTo>
                      <a:pt x="3549" y="1"/>
                    </a:moveTo>
                    <a:lnTo>
                      <a:pt x="202" y="41"/>
                    </a:lnTo>
                    <a:lnTo>
                      <a:pt x="102" y="61"/>
                    </a:lnTo>
                    <a:lnTo>
                      <a:pt x="41" y="122"/>
                    </a:lnTo>
                    <a:lnTo>
                      <a:pt x="1" y="203"/>
                    </a:lnTo>
                    <a:lnTo>
                      <a:pt x="1" y="283"/>
                    </a:lnTo>
                    <a:lnTo>
                      <a:pt x="2682" y="11734"/>
                    </a:lnTo>
                    <a:lnTo>
                      <a:pt x="2702" y="11795"/>
                    </a:lnTo>
                    <a:lnTo>
                      <a:pt x="2743" y="11855"/>
                    </a:lnTo>
                    <a:lnTo>
                      <a:pt x="2803" y="11876"/>
                    </a:lnTo>
                    <a:lnTo>
                      <a:pt x="2864" y="11896"/>
                    </a:lnTo>
                    <a:lnTo>
                      <a:pt x="2924" y="11896"/>
                    </a:lnTo>
                    <a:lnTo>
                      <a:pt x="5605" y="11291"/>
                    </a:lnTo>
                    <a:lnTo>
                      <a:pt x="5666" y="11251"/>
                    </a:lnTo>
                    <a:lnTo>
                      <a:pt x="5726" y="11210"/>
                    </a:lnTo>
                    <a:lnTo>
                      <a:pt x="5747" y="11130"/>
                    </a:lnTo>
                    <a:lnTo>
                      <a:pt x="5747" y="11049"/>
                    </a:lnTo>
                    <a:lnTo>
                      <a:pt x="3751" y="162"/>
                    </a:lnTo>
                    <a:lnTo>
                      <a:pt x="3731" y="102"/>
                    </a:lnTo>
                    <a:lnTo>
                      <a:pt x="3690" y="41"/>
                    </a:lnTo>
                    <a:lnTo>
                      <a:pt x="36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>
                <a:off x="3604100" y="1878175"/>
                <a:ext cx="101912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40765" h="39859" extrusionOk="0">
                    <a:moveTo>
                      <a:pt x="35765" y="1"/>
                    </a:moveTo>
                    <a:lnTo>
                      <a:pt x="28568" y="9597"/>
                    </a:lnTo>
                    <a:lnTo>
                      <a:pt x="29999" y="24859"/>
                    </a:lnTo>
                    <a:lnTo>
                      <a:pt x="0" y="27661"/>
                    </a:lnTo>
                    <a:lnTo>
                      <a:pt x="2117" y="39858"/>
                    </a:lnTo>
                    <a:lnTo>
                      <a:pt x="3690" y="39818"/>
                    </a:lnTo>
                    <a:lnTo>
                      <a:pt x="7863" y="39677"/>
                    </a:lnTo>
                    <a:lnTo>
                      <a:pt x="13790" y="39475"/>
                    </a:lnTo>
                    <a:lnTo>
                      <a:pt x="17157" y="39334"/>
                    </a:lnTo>
                    <a:lnTo>
                      <a:pt x="20645" y="39173"/>
                    </a:lnTo>
                    <a:lnTo>
                      <a:pt x="24153" y="39012"/>
                    </a:lnTo>
                    <a:lnTo>
                      <a:pt x="27560" y="38810"/>
                    </a:lnTo>
                    <a:lnTo>
                      <a:pt x="30806" y="38609"/>
                    </a:lnTo>
                    <a:lnTo>
                      <a:pt x="33729" y="38387"/>
                    </a:lnTo>
                    <a:lnTo>
                      <a:pt x="35060" y="38266"/>
                    </a:lnTo>
                    <a:lnTo>
                      <a:pt x="36289" y="38145"/>
                    </a:lnTo>
                    <a:lnTo>
                      <a:pt x="37358" y="38004"/>
                    </a:lnTo>
                    <a:lnTo>
                      <a:pt x="38326" y="37883"/>
                    </a:lnTo>
                    <a:lnTo>
                      <a:pt x="39112" y="37742"/>
                    </a:lnTo>
                    <a:lnTo>
                      <a:pt x="39737" y="37600"/>
                    </a:lnTo>
                    <a:lnTo>
                      <a:pt x="39999" y="37540"/>
                    </a:lnTo>
                    <a:lnTo>
                      <a:pt x="40200" y="37459"/>
                    </a:lnTo>
                    <a:lnTo>
                      <a:pt x="40362" y="37379"/>
                    </a:lnTo>
                    <a:lnTo>
                      <a:pt x="40463" y="37318"/>
                    </a:lnTo>
                    <a:lnTo>
                      <a:pt x="40543" y="37217"/>
                    </a:lnTo>
                    <a:lnTo>
                      <a:pt x="40604" y="37076"/>
                    </a:lnTo>
                    <a:lnTo>
                      <a:pt x="40664" y="36875"/>
                    </a:lnTo>
                    <a:lnTo>
                      <a:pt x="40704" y="36633"/>
                    </a:lnTo>
                    <a:lnTo>
                      <a:pt x="40725" y="36351"/>
                    </a:lnTo>
                    <a:lnTo>
                      <a:pt x="40745" y="36028"/>
                    </a:lnTo>
                    <a:lnTo>
                      <a:pt x="40765" y="35262"/>
                    </a:lnTo>
                    <a:lnTo>
                      <a:pt x="40725" y="34334"/>
                    </a:lnTo>
                    <a:lnTo>
                      <a:pt x="40664" y="33286"/>
                    </a:lnTo>
                    <a:lnTo>
                      <a:pt x="40583" y="32097"/>
                    </a:lnTo>
                    <a:lnTo>
                      <a:pt x="40463" y="30806"/>
                    </a:lnTo>
                    <a:lnTo>
                      <a:pt x="40321" y="29435"/>
                    </a:lnTo>
                    <a:lnTo>
                      <a:pt x="40140" y="27964"/>
                    </a:lnTo>
                    <a:lnTo>
                      <a:pt x="39737" y="24819"/>
                    </a:lnTo>
                    <a:lnTo>
                      <a:pt x="39273" y="21472"/>
                    </a:lnTo>
                    <a:lnTo>
                      <a:pt x="38769" y="18065"/>
                    </a:lnTo>
                    <a:lnTo>
                      <a:pt x="38225" y="14658"/>
                    </a:lnTo>
                    <a:lnTo>
                      <a:pt x="37701" y="11392"/>
                    </a:lnTo>
                    <a:lnTo>
                      <a:pt x="36733" y="5605"/>
                    </a:lnTo>
                    <a:lnTo>
                      <a:pt x="36027" y="1533"/>
                    </a:lnTo>
                    <a:lnTo>
                      <a:pt x="35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4"/>
              <p:cNvSpPr/>
              <p:nvPr/>
            </p:nvSpPr>
            <p:spPr>
              <a:xfrm>
                <a:off x="4349025" y="2108525"/>
                <a:ext cx="16650" cy="3961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5847" extrusionOk="0">
                    <a:moveTo>
                      <a:pt x="464" y="0"/>
                    </a:moveTo>
                    <a:lnTo>
                      <a:pt x="384" y="20"/>
                    </a:lnTo>
                    <a:lnTo>
                      <a:pt x="323" y="61"/>
                    </a:lnTo>
                    <a:lnTo>
                      <a:pt x="283" y="121"/>
                    </a:lnTo>
                    <a:lnTo>
                      <a:pt x="263" y="202"/>
                    </a:lnTo>
                    <a:lnTo>
                      <a:pt x="1" y="15645"/>
                    </a:lnTo>
                    <a:lnTo>
                      <a:pt x="21" y="15726"/>
                    </a:lnTo>
                    <a:lnTo>
                      <a:pt x="61" y="15786"/>
                    </a:lnTo>
                    <a:lnTo>
                      <a:pt x="122" y="15826"/>
                    </a:lnTo>
                    <a:lnTo>
                      <a:pt x="202" y="15847"/>
                    </a:lnTo>
                    <a:lnTo>
                      <a:pt x="283" y="15826"/>
                    </a:lnTo>
                    <a:lnTo>
                      <a:pt x="343" y="15786"/>
                    </a:lnTo>
                    <a:lnTo>
                      <a:pt x="384" y="15726"/>
                    </a:lnTo>
                    <a:lnTo>
                      <a:pt x="404" y="15645"/>
                    </a:lnTo>
                    <a:lnTo>
                      <a:pt x="666" y="202"/>
                    </a:lnTo>
                    <a:lnTo>
                      <a:pt x="646" y="121"/>
                    </a:lnTo>
                    <a:lnTo>
                      <a:pt x="605" y="61"/>
                    </a:lnTo>
                    <a:lnTo>
                      <a:pt x="545" y="2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4"/>
              <p:cNvSpPr/>
              <p:nvPr/>
            </p:nvSpPr>
            <p:spPr>
              <a:xfrm>
                <a:off x="3647950" y="2840850"/>
                <a:ext cx="7101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1513" extrusionOk="0">
                    <a:moveTo>
                      <a:pt x="28225" y="1"/>
                    </a:moveTo>
                    <a:lnTo>
                      <a:pt x="26169" y="122"/>
                    </a:lnTo>
                    <a:lnTo>
                      <a:pt x="24032" y="243"/>
                    </a:lnTo>
                    <a:lnTo>
                      <a:pt x="19617" y="464"/>
                    </a:lnTo>
                    <a:lnTo>
                      <a:pt x="15181" y="666"/>
                    </a:lnTo>
                    <a:lnTo>
                      <a:pt x="10968" y="847"/>
                    </a:lnTo>
                    <a:lnTo>
                      <a:pt x="7178" y="968"/>
                    </a:lnTo>
                    <a:lnTo>
                      <a:pt x="4012" y="1069"/>
                    </a:lnTo>
                    <a:lnTo>
                      <a:pt x="504" y="1190"/>
                    </a:lnTo>
                    <a:lnTo>
                      <a:pt x="323" y="182"/>
                    </a:lnTo>
                    <a:lnTo>
                      <a:pt x="303" y="122"/>
                    </a:lnTo>
                    <a:lnTo>
                      <a:pt x="263" y="81"/>
                    </a:lnTo>
                    <a:lnTo>
                      <a:pt x="202" y="61"/>
                    </a:lnTo>
                    <a:lnTo>
                      <a:pt x="142" y="61"/>
                    </a:lnTo>
                    <a:lnTo>
                      <a:pt x="81" y="81"/>
                    </a:lnTo>
                    <a:lnTo>
                      <a:pt x="21" y="122"/>
                    </a:lnTo>
                    <a:lnTo>
                      <a:pt x="0" y="182"/>
                    </a:lnTo>
                    <a:lnTo>
                      <a:pt x="0" y="243"/>
                    </a:lnTo>
                    <a:lnTo>
                      <a:pt x="202" y="1372"/>
                    </a:lnTo>
                    <a:lnTo>
                      <a:pt x="222" y="1432"/>
                    </a:lnTo>
                    <a:lnTo>
                      <a:pt x="242" y="1472"/>
                    </a:lnTo>
                    <a:lnTo>
                      <a:pt x="303" y="1513"/>
                    </a:lnTo>
                    <a:lnTo>
                      <a:pt x="363" y="1513"/>
                    </a:lnTo>
                    <a:lnTo>
                      <a:pt x="3206" y="1432"/>
                    </a:lnTo>
                    <a:lnTo>
                      <a:pt x="6290" y="1331"/>
                    </a:lnTo>
                    <a:lnTo>
                      <a:pt x="10141" y="1190"/>
                    </a:lnTo>
                    <a:lnTo>
                      <a:pt x="14516" y="1029"/>
                    </a:lnTo>
                    <a:lnTo>
                      <a:pt x="19173" y="827"/>
                    </a:lnTo>
                    <a:lnTo>
                      <a:pt x="23830" y="585"/>
                    </a:lnTo>
                    <a:lnTo>
                      <a:pt x="26088" y="464"/>
                    </a:lnTo>
                    <a:lnTo>
                      <a:pt x="28245" y="323"/>
                    </a:lnTo>
                    <a:lnTo>
                      <a:pt x="28306" y="303"/>
                    </a:lnTo>
                    <a:lnTo>
                      <a:pt x="28366" y="263"/>
                    </a:lnTo>
                    <a:lnTo>
                      <a:pt x="28386" y="202"/>
                    </a:lnTo>
                    <a:lnTo>
                      <a:pt x="28407" y="142"/>
                    </a:lnTo>
                    <a:lnTo>
                      <a:pt x="28386" y="81"/>
                    </a:lnTo>
                    <a:lnTo>
                      <a:pt x="28346" y="41"/>
                    </a:lnTo>
                    <a:lnTo>
                      <a:pt x="282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>
                <a:off x="3928675" y="2490050"/>
                <a:ext cx="4753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9013" h="2159" extrusionOk="0">
                    <a:moveTo>
                      <a:pt x="18790" y="1"/>
                    </a:moveTo>
                    <a:lnTo>
                      <a:pt x="182" y="1755"/>
                    </a:lnTo>
                    <a:lnTo>
                      <a:pt x="122" y="1775"/>
                    </a:lnTo>
                    <a:lnTo>
                      <a:pt x="61" y="1815"/>
                    </a:lnTo>
                    <a:lnTo>
                      <a:pt x="21" y="1896"/>
                    </a:lnTo>
                    <a:lnTo>
                      <a:pt x="1" y="1977"/>
                    </a:lnTo>
                    <a:lnTo>
                      <a:pt x="21" y="2037"/>
                    </a:lnTo>
                    <a:lnTo>
                      <a:pt x="81" y="2098"/>
                    </a:lnTo>
                    <a:lnTo>
                      <a:pt x="142" y="2138"/>
                    </a:lnTo>
                    <a:lnTo>
                      <a:pt x="202" y="2158"/>
                    </a:lnTo>
                    <a:lnTo>
                      <a:pt x="223" y="2158"/>
                    </a:lnTo>
                    <a:lnTo>
                      <a:pt x="18831" y="424"/>
                    </a:lnTo>
                    <a:lnTo>
                      <a:pt x="18911" y="384"/>
                    </a:lnTo>
                    <a:lnTo>
                      <a:pt x="18972" y="344"/>
                    </a:lnTo>
                    <a:lnTo>
                      <a:pt x="19012" y="283"/>
                    </a:lnTo>
                    <a:lnTo>
                      <a:pt x="19012" y="182"/>
                    </a:lnTo>
                    <a:lnTo>
                      <a:pt x="18992" y="122"/>
                    </a:lnTo>
                    <a:lnTo>
                      <a:pt x="18931" y="61"/>
                    </a:lnTo>
                    <a:lnTo>
                      <a:pt x="18871" y="21"/>
                    </a:lnTo>
                    <a:lnTo>
                      <a:pt x="187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>
                <a:off x="4372225" y="2038975"/>
                <a:ext cx="3025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017" extrusionOk="0">
                    <a:moveTo>
                      <a:pt x="948" y="0"/>
                    </a:moveTo>
                    <a:lnTo>
                      <a:pt x="867" y="40"/>
                    </a:lnTo>
                    <a:lnTo>
                      <a:pt x="827" y="101"/>
                    </a:lnTo>
                    <a:lnTo>
                      <a:pt x="20" y="1714"/>
                    </a:lnTo>
                    <a:lnTo>
                      <a:pt x="0" y="1794"/>
                    </a:lnTo>
                    <a:lnTo>
                      <a:pt x="0" y="1875"/>
                    </a:lnTo>
                    <a:lnTo>
                      <a:pt x="40" y="1936"/>
                    </a:lnTo>
                    <a:lnTo>
                      <a:pt x="121" y="1996"/>
                    </a:lnTo>
                    <a:lnTo>
                      <a:pt x="202" y="2016"/>
                    </a:lnTo>
                    <a:lnTo>
                      <a:pt x="262" y="1996"/>
                    </a:lnTo>
                    <a:lnTo>
                      <a:pt x="302" y="1976"/>
                    </a:lnTo>
                    <a:lnTo>
                      <a:pt x="363" y="1936"/>
                    </a:lnTo>
                    <a:lnTo>
                      <a:pt x="383" y="1895"/>
                    </a:lnTo>
                    <a:lnTo>
                      <a:pt x="1189" y="302"/>
                    </a:lnTo>
                    <a:lnTo>
                      <a:pt x="1210" y="222"/>
                    </a:lnTo>
                    <a:lnTo>
                      <a:pt x="1210" y="141"/>
                    </a:lnTo>
                    <a:lnTo>
                      <a:pt x="1169" y="61"/>
                    </a:lnTo>
                    <a:lnTo>
                      <a:pt x="1109" y="2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>
                <a:off x="4410525" y="1862550"/>
                <a:ext cx="81175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6029" extrusionOk="0">
                    <a:moveTo>
                      <a:pt x="2964" y="1"/>
                    </a:moveTo>
                    <a:lnTo>
                      <a:pt x="2903" y="41"/>
                    </a:lnTo>
                    <a:lnTo>
                      <a:pt x="2843" y="102"/>
                    </a:lnTo>
                    <a:lnTo>
                      <a:pt x="20" y="5747"/>
                    </a:lnTo>
                    <a:lnTo>
                      <a:pt x="0" y="5827"/>
                    </a:lnTo>
                    <a:lnTo>
                      <a:pt x="0" y="5888"/>
                    </a:lnTo>
                    <a:lnTo>
                      <a:pt x="41" y="5968"/>
                    </a:lnTo>
                    <a:lnTo>
                      <a:pt x="101" y="6009"/>
                    </a:lnTo>
                    <a:lnTo>
                      <a:pt x="202" y="6029"/>
                    </a:lnTo>
                    <a:lnTo>
                      <a:pt x="262" y="6029"/>
                    </a:lnTo>
                    <a:lnTo>
                      <a:pt x="303" y="6009"/>
                    </a:lnTo>
                    <a:lnTo>
                      <a:pt x="343" y="5968"/>
                    </a:lnTo>
                    <a:lnTo>
                      <a:pt x="383" y="5928"/>
                    </a:lnTo>
                    <a:lnTo>
                      <a:pt x="3206" y="283"/>
                    </a:lnTo>
                    <a:lnTo>
                      <a:pt x="3246" y="223"/>
                    </a:lnTo>
                    <a:lnTo>
                      <a:pt x="3226" y="142"/>
                    </a:lnTo>
                    <a:lnTo>
                      <a:pt x="3186" y="61"/>
                    </a:lnTo>
                    <a:lnTo>
                      <a:pt x="3125" y="21"/>
                    </a:lnTo>
                    <a:lnTo>
                      <a:pt x="30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3886350" y="1456325"/>
                <a:ext cx="43447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17379" h="20706" extrusionOk="0">
                    <a:moveTo>
                      <a:pt x="9879" y="0"/>
                    </a:moveTo>
                    <a:lnTo>
                      <a:pt x="9738" y="41"/>
                    </a:lnTo>
                    <a:lnTo>
                      <a:pt x="9516" y="121"/>
                    </a:lnTo>
                    <a:lnTo>
                      <a:pt x="8871" y="404"/>
                    </a:lnTo>
                    <a:lnTo>
                      <a:pt x="8024" y="827"/>
                    </a:lnTo>
                    <a:lnTo>
                      <a:pt x="7097" y="1311"/>
                    </a:lnTo>
                    <a:lnTo>
                      <a:pt x="6169" y="1815"/>
                    </a:lnTo>
                    <a:lnTo>
                      <a:pt x="5363" y="2278"/>
                    </a:lnTo>
                    <a:lnTo>
                      <a:pt x="4738" y="2662"/>
                    </a:lnTo>
                    <a:lnTo>
                      <a:pt x="4536" y="2803"/>
                    </a:lnTo>
                    <a:lnTo>
                      <a:pt x="4415" y="2883"/>
                    </a:lnTo>
                    <a:lnTo>
                      <a:pt x="4355" y="2964"/>
                    </a:lnTo>
                    <a:lnTo>
                      <a:pt x="4294" y="3085"/>
                    </a:lnTo>
                    <a:lnTo>
                      <a:pt x="4113" y="3488"/>
                    </a:lnTo>
                    <a:lnTo>
                      <a:pt x="3569" y="4839"/>
                    </a:lnTo>
                    <a:lnTo>
                      <a:pt x="2843" y="6653"/>
                    </a:lnTo>
                    <a:lnTo>
                      <a:pt x="2057" y="8730"/>
                    </a:lnTo>
                    <a:lnTo>
                      <a:pt x="625" y="12560"/>
                    </a:lnTo>
                    <a:lnTo>
                      <a:pt x="0" y="14274"/>
                    </a:lnTo>
                    <a:lnTo>
                      <a:pt x="7500" y="20705"/>
                    </a:lnTo>
                    <a:lnTo>
                      <a:pt x="14153" y="13931"/>
                    </a:lnTo>
                    <a:lnTo>
                      <a:pt x="14234" y="13952"/>
                    </a:lnTo>
                    <a:lnTo>
                      <a:pt x="14334" y="13931"/>
                    </a:lnTo>
                    <a:lnTo>
                      <a:pt x="14455" y="13891"/>
                    </a:lnTo>
                    <a:lnTo>
                      <a:pt x="14556" y="13851"/>
                    </a:lnTo>
                    <a:lnTo>
                      <a:pt x="14677" y="13770"/>
                    </a:lnTo>
                    <a:lnTo>
                      <a:pt x="14798" y="13669"/>
                    </a:lnTo>
                    <a:lnTo>
                      <a:pt x="15060" y="13427"/>
                    </a:lnTo>
                    <a:lnTo>
                      <a:pt x="15322" y="13105"/>
                    </a:lnTo>
                    <a:lnTo>
                      <a:pt x="15605" y="12742"/>
                    </a:lnTo>
                    <a:lnTo>
                      <a:pt x="15887" y="12339"/>
                    </a:lnTo>
                    <a:lnTo>
                      <a:pt x="16149" y="11915"/>
                    </a:lnTo>
                    <a:lnTo>
                      <a:pt x="16391" y="11452"/>
                    </a:lnTo>
                    <a:lnTo>
                      <a:pt x="16633" y="11008"/>
                    </a:lnTo>
                    <a:lnTo>
                      <a:pt x="16854" y="10544"/>
                    </a:lnTo>
                    <a:lnTo>
                      <a:pt x="17036" y="10101"/>
                    </a:lnTo>
                    <a:lnTo>
                      <a:pt x="17197" y="9677"/>
                    </a:lnTo>
                    <a:lnTo>
                      <a:pt x="17298" y="9294"/>
                    </a:lnTo>
                    <a:lnTo>
                      <a:pt x="17379" y="8952"/>
                    </a:lnTo>
                    <a:lnTo>
                      <a:pt x="17379" y="8790"/>
                    </a:lnTo>
                    <a:lnTo>
                      <a:pt x="17379" y="8669"/>
                    </a:lnTo>
                    <a:lnTo>
                      <a:pt x="17358" y="8407"/>
                    </a:lnTo>
                    <a:lnTo>
                      <a:pt x="17318" y="8186"/>
                    </a:lnTo>
                    <a:lnTo>
                      <a:pt x="17258" y="7964"/>
                    </a:lnTo>
                    <a:lnTo>
                      <a:pt x="17197" y="7742"/>
                    </a:lnTo>
                    <a:lnTo>
                      <a:pt x="17117" y="7561"/>
                    </a:lnTo>
                    <a:lnTo>
                      <a:pt x="17016" y="7379"/>
                    </a:lnTo>
                    <a:lnTo>
                      <a:pt x="16834" y="7057"/>
                    </a:lnTo>
                    <a:lnTo>
                      <a:pt x="16633" y="6815"/>
                    </a:lnTo>
                    <a:lnTo>
                      <a:pt x="16471" y="6613"/>
                    </a:lnTo>
                    <a:lnTo>
                      <a:pt x="16310" y="6472"/>
                    </a:lnTo>
                    <a:lnTo>
                      <a:pt x="16250" y="6170"/>
                    </a:lnTo>
                    <a:lnTo>
                      <a:pt x="16149" y="5887"/>
                    </a:lnTo>
                    <a:lnTo>
                      <a:pt x="16008" y="5645"/>
                    </a:lnTo>
                    <a:lnTo>
                      <a:pt x="15867" y="5444"/>
                    </a:lnTo>
                    <a:lnTo>
                      <a:pt x="15705" y="5242"/>
                    </a:lnTo>
                    <a:lnTo>
                      <a:pt x="15504" y="5081"/>
                    </a:lnTo>
                    <a:lnTo>
                      <a:pt x="15322" y="4960"/>
                    </a:lnTo>
                    <a:lnTo>
                      <a:pt x="15141" y="4839"/>
                    </a:lnTo>
                    <a:lnTo>
                      <a:pt x="14939" y="4738"/>
                    </a:lnTo>
                    <a:lnTo>
                      <a:pt x="14758" y="4657"/>
                    </a:lnTo>
                    <a:lnTo>
                      <a:pt x="14435" y="4557"/>
                    </a:lnTo>
                    <a:lnTo>
                      <a:pt x="14213" y="4516"/>
                    </a:lnTo>
                    <a:lnTo>
                      <a:pt x="14133" y="4496"/>
                    </a:lnTo>
                    <a:lnTo>
                      <a:pt x="14052" y="4254"/>
                    </a:lnTo>
                    <a:lnTo>
                      <a:pt x="13951" y="4053"/>
                    </a:lnTo>
                    <a:lnTo>
                      <a:pt x="13830" y="3851"/>
                    </a:lnTo>
                    <a:lnTo>
                      <a:pt x="13689" y="3690"/>
                    </a:lnTo>
                    <a:lnTo>
                      <a:pt x="13528" y="3549"/>
                    </a:lnTo>
                    <a:lnTo>
                      <a:pt x="13367" y="3428"/>
                    </a:lnTo>
                    <a:lnTo>
                      <a:pt x="13205" y="3307"/>
                    </a:lnTo>
                    <a:lnTo>
                      <a:pt x="13044" y="3226"/>
                    </a:lnTo>
                    <a:lnTo>
                      <a:pt x="12742" y="3085"/>
                    </a:lnTo>
                    <a:lnTo>
                      <a:pt x="12480" y="3004"/>
                    </a:lnTo>
                    <a:lnTo>
                      <a:pt x="12238" y="2944"/>
                    </a:lnTo>
                    <a:lnTo>
                      <a:pt x="11935" y="2500"/>
                    </a:lnTo>
                    <a:lnTo>
                      <a:pt x="11633" y="2016"/>
                    </a:lnTo>
                    <a:lnTo>
                      <a:pt x="11250" y="1472"/>
                    </a:lnTo>
                    <a:lnTo>
                      <a:pt x="10847" y="948"/>
                    </a:lnTo>
                    <a:lnTo>
                      <a:pt x="10464" y="464"/>
                    </a:lnTo>
                    <a:lnTo>
                      <a:pt x="10282" y="283"/>
                    </a:lnTo>
                    <a:lnTo>
                      <a:pt x="10121" y="141"/>
                    </a:lnTo>
                    <a:lnTo>
                      <a:pt x="10000" y="41"/>
                    </a:lnTo>
                    <a:lnTo>
                      <a:pt x="9939" y="21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3881300" y="1451275"/>
                <a:ext cx="445075" cy="527725"/>
              </a:xfrm>
              <a:custGeom>
                <a:avLst/>
                <a:gdLst/>
                <a:ahLst/>
                <a:cxnLst/>
                <a:rect l="l" t="t" r="r" b="b"/>
                <a:pathLst>
                  <a:path w="17803" h="21109" extrusionOk="0">
                    <a:moveTo>
                      <a:pt x="10081" y="424"/>
                    </a:moveTo>
                    <a:lnTo>
                      <a:pt x="10141" y="444"/>
                    </a:lnTo>
                    <a:lnTo>
                      <a:pt x="10222" y="505"/>
                    </a:lnTo>
                    <a:lnTo>
                      <a:pt x="10424" y="706"/>
                    </a:lnTo>
                    <a:lnTo>
                      <a:pt x="10666" y="1009"/>
                    </a:lnTo>
                    <a:lnTo>
                      <a:pt x="10968" y="1372"/>
                    </a:lnTo>
                    <a:lnTo>
                      <a:pt x="11291" y="1795"/>
                    </a:lnTo>
                    <a:lnTo>
                      <a:pt x="11613" y="2279"/>
                    </a:lnTo>
                    <a:lnTo>
                      <a:pt x="12258" y="3267"/>
                    </a:lnTo>
                    <a:lnTo>
                      <a:pt x="12319" y="3327"/>
                    </a:lnTo>
                    <a:lnTo>
                      <a:pt x="12420" y="3347"/>
                    </a:lnTo>
                    <a:lnTo>
                      <a:pt x="12661" y="3408"/>
                    </a:lnTo>
                    <a:lnTo>
                      <a:pt x="12903" y="3489"/>
                    </a:lnTo>
                    <a:lnTo>
                      <a:pt x="13166" y="3609"/>
                    </a:lnTo>
                    <a:lnTo>
                      <a:pt x="13327" y="3690"/>
                    </a:lnTo>
                    <a:lnTo>
                      <a:pt x="13468" y="3791"/>
                    </a:lnTo>
                    <a:lnTo>
                      <a:pt x="13609" y="3912"/>
                    </a:lnTo>
                    <a:lnTo>
                      <a:pt x="13750" y="4033"/>
                    </a:lnTo>
                    <a:lnTo>
                      <a:pt x="13871" y="4174"/>
                    </a:lnTo>
                    <a:lnTo>
                      <a:pt x="13972" y="4355"/>
                    </a:lnTo>
                    <a:lnTo>
                      <a:pt x="14073" y="4537"/>
                    </a:lnTo>
                    <a:lnTo>
                      <a:pt x="14133" y="4759"/>
                    </a:lnTo>
                    <a:lnTo>
                      <a:pt x="14174" y="4799"/>
                    </a:lnTo>
                    <a:lnTo>
                      <a:pt x="14214" y="4859"/>
                    </a:lnTo>
                    <a:lnTo>
                      <a:pt x="14254" y="4880"/>
                    </a:lnTo>
                    <a:lnTo>
                      <a:pt x="14315" y="4900"/>
                    </a:lnTo>
                    <a:lnTo>
                      <a:pt x="14415" y="4920"/>
                    </a:lnTo>
                    <a:lnTo>
                      <a:pt x="14617" y="4960"/>
                    </a:lnTo>
                    <a:lnTo>
                      <a:pt x="14919" y="5061"/>
                    </a:lnTo>
                    <a:lnTo>
                      <a:pt x="15081" y="5142"/>
                    </a:lnTo>
                    <a:lnTo>
                      <a:pt x="15262" y="5222"/>
                    </a:lnTo>
                    <a:lnTo>
                      <a:pt x="15423" y="5323"/>
                    </a:lnTo>
                    <a:lnTo>
                      <a:pt x="15605" y="5464"/>
                    </a:lnTo>
                    <a:lnTo>
                      <a:pt x="15766" y="5605"/>
                    </a:lnTo>
                    <a:lnTo>
                      <a:pt x="15907" y="5767"/>
                    </a:lnTo>
                    <a:lnTo>
                      <a:pt x="16048" y="5968"/>
                    </a:lnTo>
                    <a:lnTo>
                      <a:pt x="16149" y="6190"/>
                    </a:lnTo>
                    <a:lnTo>
                      <a:pt x="16250" y="6432"/>
                    </a:lnTo>
                    <a:lnTo>
                      <a:pt x="16311" y="6694"/>
                    </a:lnTo>
                    <a:lnTo>
                      <a:pt x="16331" y="6775"/>
                    </a:lnTo>
                    <a:lnTo>
                      <a:pt x="16371" y="6835"/>
                    </a:lnTo>
                    <a:lnTo>
                      <a:pt x="16532" y="6976"/>
                    </a:lnTo>
                    <a:lnTo>
                      <a:pt x="16694" y="7158"/>
                    </a:lnTo>
                    <a:lnTo>
                      <a:pt x="16855" y="7380"/>
                    </a:lnTo>
                    <a:lnTo>
                      <a:pt x="17036" y="7682"/>
                    </a:lnTo>
                    <a:lnTo>
                      <a:pt x="17137" y="7843"/>
                    </a:lnTo>
                    <a:lnTo>
                      <a:pt x="17198" y="8025"/>
                    </a:lnTo>
                    <a:lnTo>
                      <a:pt x="17278" y="8226"/>
                    </a:lnTo>
                    <a:lnTo>
                      <a:pt x="17319" y="8428"/>
                    </a:lnTo>
                    <a:lnTo>
                      <a:pt x="17359" y="8650"/>
                    </a:lnTo>
                    <a:lnTo>
                      <a:pt x="17379" y="8871"/>
                    </a:lnTo>
                    <a:lnTo>
                      <a:pt x="17379" y="9093"/>
                    </a:lnTo>
                    <a:lnTo>
                      <a:pt x="17319" y="9355"/>
                    </a:lnTo>
                    <a:lnTo>
                      <a:pt x="17258" y="9658"/>
                    </a:lnTo>
                    <a:lnTo>
                      <a:pt x="17137" y="9980"/>
                    </a:lnTo>
                    <a:lnTo>
                      <a:pt x="17016" y="10323"/>
                    </a:lnTo>
                    <a:lnTo>
                      <a:pt x="16855" y="10686"/>
                    </a:lnTo>
                    <a:lnTo>
                      <a:pt x="16694" y="11049"/>
                    </a:lnTo>
                    <a:lnTo>
                      <a:pt x="16492" y="11432"/>
                    </a:lnTo>
                    <a:lnTo>
                      <a:pt x="16290" y="11795"/>
                    </a:lnTo>
                    <a:lnTo>
                      <a:pt x="16089" y="12158"/>
                    </a:lnTo>
                    <a:lnTo>
                      <a:pt x="15867" y="12500"/>
                    </a:lnTo>
                    <a:lnTo>
                      <a:pt x="15645" y="12823"/>
                    </a:lnTo>
                    <a:lnTo>
                      <a:pt x="15423" y="13105"/>
                    </a:lnTo>
                    <a:lnTo>
                      <a:pt x="15202" y="13367"/>
                    </a:lnTo>
                    <a:lnTo>
                      <a:pt x="15000" y="13589"/>
                    </a:lnTo>
                    <a:lnTo>
                      <a:pt x="14798" y="13770"/>
                    </a:lnTo>
                    <a:lnTo>
                      <a:pt x="14678" y="13851"/>
                    </a:lnTo>
                    <a:lnTo>
                      <a:pt x="14577" y="13912"/>
                    </a:lnTo>
                    <a:lnTo>
                      <a:pt x="14476" y="13932"/>
                    </a:lnTo>
                    <a:lnTo>
                      <a:pt x="14294" y="13932"/>
                    </a:lnTo>
                    <a:lnTo>
                      <a:pt x="14254" y="13952"/>
                    </a:lnTo>
                    <a:lnTo>
                      <a:pt x="14214" y="13992"/>
                    </a:lnTo>
                    <a:lnTo>
                      <a:pt x="7682" y="20625"/>
                    </a:lnTo>
                    <a:lnTo>
                      <a:pt x="444" y="14416"/>
                    </a:lnTo>
                    <a:lnTo>
                      <a:pt x="1735" y="10887"/>
                    </a:lnTo>
                    <a:lnTo>
                      <a:pt x="3085" y="7339"/>
                    </a:lnTo>
                    <a:lnTo>
                      <a:pt x="3670" y="5807"/>
                    </a:lnTo>
                    <a:lnTo>
                      <a:pt x="4174" y="4537"/>
                    </a:lnTo>
                    <a:lnTo>
                      <a:pt x="4557" y="3650"/>
                    </a:lnTo>
                    <a:lnTo>
                      <a:pt x="4678" y="3388"/>
                    </a:lnTo>
                    <a:lnTo>
                      <a:pt x="4759" y="3247"/>
                    </a:lnTo>
                    <a:lnTo>
                      <a:pt x="4880" y="3146"/>
                    </a:lnTo>
                    <a:lnTo>
                      <a:pt x="5061" y="3025"/>
                    </a:lnTo>
                    <a:lnTo>
                      <a:pt x="5666" y="2662"/>
                    </a:lnTo>
                    <a:lnTo>
                      <a:pt x="6472" y="2198"/>
                    </a:lnTo>
                    <a:lnTo>
                      <a:pt x="7379" y="1714"/>
                    </a:lnTo>
                    <a:lnTo>
                      <a:pt x="8287" y="1231"/>
                    </a:lnTo>
                    <a:lnTo>
                      <a:pt x="9093" y="827"/>
                    </a:lnTo>
                    <a:lnTo>
                      <a:pt x="9718" y="525"/>
                    </a:lnTo>
                    <a:lnTo>
                      <a:pt x="9940" y="444"/>
                    </a:lnTo>
                    <a:lnTo>
                      <a:pt x="10081" y="424"/>
                    </a:lnTo>
                    <a:close/>
                    <a:moveTo>
                      <a:pt x="10081" y="1"/>
                    </a:moveTo>
                    <a:lnTo>
                      <a:pt x="9920" y="41"/>
                    </a:lnTo>
                    <a:lnTo>
                      <a:pt x="9678" y="122"/>
                    </a:lnTo>
                    <a:lnTo>
                      <a:pt x="9375" y="243"/>
                    </a:lnTo>
                    <a:lnTo>
                      <a:pt x="8992" y="424"/>
                    </a:lnTo>
                    <a:lnTo>
                      <a:pt x="8125" y="847"/>
                    </a:lnTo>
                    <a:lnTo>
                      <a:pt x="7178" y="1351"/>
                    </a:lnTo>
                    <a:lnTo>
                      <a:pt x="6230" y="1876"/>
                    </a:lnTo>
                    <a:lnTo>
                      <a:pt x="5404" y="2339"/>
                    </a:lnTo>
                    <a:lnTo>
                      <a:pt x="4779" y="2722"/>
                    </a:lnTo>
                    <a:lnTo>
                      <a:pt x="4577" y="2864"/>
                    </a:lnTo>
                    <a:lnTo>
                      <a:pt x="4476" y="2944"/>
                    </a:lnTo>
                    <a:lnTo>
                      <a:pt x="4355" y="3105"/>
                    </a:lnTo>
                    <a:lnTo>
                      <a:pt x="4194" y="3448"/>
                    </a:lnTo>
                    <a:lnTo>
                      <a:pt x="3751" y="4537"/>
                    </a:lnTo>
                    <a:lnTo>
                      <a:pt x="3146" y="6049"/>
                    </a:lnTo>
                    <a:lnTo>
                      <a:pt x="2440" y="7843"/>
                    </a:lnTo>
                    <a:lnTo>
                      <a:pt x="1049" y="11573"/>
                    </a:lnTo>
                    <a:lnTo>
                      <a:pt x="1" y="14416"/>
                    </a:lnTo>
                    <a:lnTo>
                      <a:pt x="1" y="14476"/>
                    </a:lnTo>
                    <a:lnTo>
                      <a:pt x="1" y="14537"/>
                    </a:lnTo>
                    <a:lnTo>
                      <a:pt x="21" y="14597"/>
                    </a:lnTo>
                    <a:lnTo>
                      <a:pt x="61" y="14637"/>
                    </a:lnTo>
                    <a:lnTo>
                      <a:pt x="7561" y="21048"/>
                    </a:lnTo>
                    <a:lnTo>
                      <a:pt x="7621" y="21089"/>
                    </a:lnTo>
                    <a:lnTo>
                      <a:pt x="7702" y="21109"/>
                    </a:lnTo>
                    <a:lnTo>
                      <a:pt x="7783" y="21089"/>
                    </a:lnTo>
                    <a:lnTo>
                      <a:pt x="7843" y="21048"/>
                    </a:lnTo>
                    <a:lnTo>
                      <a:pt x="14415" y="14355"/>
                    </a:lnTo>
                    <a:lnTo>
                      <a:pt x="14577" y="14335"/>
                    </a:lnTo>
                    <a:lnTo>
                      <a:pt x="14718" y="14295"/>
                    </a:lnTo>
                    <a:lnTo>
                      <a:pt x="14879" y="14214"/>
                    </a:lnTo>
                    <a:lnTo>
                      <a:pt x="15061" y="14093"/>
                    </a:lnTo>
                    <a:lnTo>
                      <a:pt x="15262" y="13912"/>
                    </a:lnTo>
                    <a:lnTo>
                      <a:pt x="15504" y="13670"/>
                    </a:lnTo>
                    <a:lnTo>
                      <a:pt x="15726" y="13387"/>
                    </a:lnTo>
                    <a:lnTo>
                      <a:pt x="15968" y="13085"/>
                    </a:lnTo>
                    <a:lnTo>
                      <a:pt x="16190" y="12742"/>
                    </a:lnTo>
                    <a:lnTo>
                      <a:pt x="16431" y="12379"/>
                    </a:lnTo>
                    <a:lnTo>
                      <a:pt x="16653" y="11996"/>
                    </a:lnTo>
                    <a:lnTo>
                      <a:pt x="16875" y="11593"/>
                    </a:lnTo>
                    <a:lnTo>
                      <a:pt x="17056" y="11190"/>
                    </a:lnTo>
                    <a:lnTo>
                      <a:pt x="17238" y="10807"/>
                    </a:lnTo>
                    <a:lnTo>
                      <a:pt x="17399" y="10424"/>
                    </a:lnTo>
                    <a:lnTo>
                      <a:pt x="17540" y="10061"/>
                    </a:lnTo>
                    <a:lnTo>
                      <a:pt x="17661" y="9698"/>
                    </a:lnTo>
                    <a:lnTo>
                      <a:pt x="17742" y="9375"/>
                    </a:lnTo>
                    <a:lnTo>
                      <a:pt x="17782" y="9093"/>
                    </a:lnTo>
                    <a:lnTo>
                      <a:pt x="17802" y="8851"/>
                    </a:lnTo>
                    <a:lnTo>
                      <a:pt x="17782" y="8630"/>
                    </a:lnTo>
                    <a:lnTo>
                      <a:pt x="17742" y="8408"/>
                    </a:lnTo>
                    <a:lnTo>
                      <a:pt x="17702" y="8206"/>
                    </a:lnTo>
                    <a:lnTo>
                      <a:pt x="17641" y="8005"/>
                    </a:lnTo>
                    <a:lnTo>
                      <a:pt x="17560" y="7803"/>
                    </a:lnTo>
                    <a:lnTo>
                      <a:pt x="17480" y="7642"/>
                    </a:lnTo>
                    <a:lnTo>
                      <a:pt x="17319" y="7319"/>
                    </a:lnTo>
                    <a:lnTo>
                      <a:pt x="17137" y="7057"/>
                    </a:lnTo>
                    <a:lnTo>
                      <a:pt x="16956" y="6835"/>
                    </a:lnTo>
                    <a:lnTo>
                      <a:pt x="16815" y="6674"/>
                    </a:lnTo>
                    <a:lnTo>
                      <a:pt x="16694" y="6573"/>
                    </a:lnTo>
                    <a:lnTo>
                      <a:pt x="16633" y="6291"/>
                    </a:lnTo>
                    <a:lnTo>
                      <a:pt x="16552" y="6049"/>
                    </a:lnTo>
                    <a:lnTo>
                      <a:pt x="16431" y="5827"/>
                    </a:lnTo>
                    <a:lnTo>
                      <a:pt x="16311" y="5626"/>
                    </a:lnTo>
                    <a:lnTo>
                      <a:pt x="16169" y="5444"/>
                    </a:lnTo>
                    <a:lnTo>
                      <a:pt x="16008" y="5283"/>
                    </a:lnTo>
                    <a:lnTo>
                      <a:pt x="15847" y="5142"/>
                    </a:lnTo>
                    <a:lnTo>
                      <a:pt x="15665" y="5001"/>
                    </a:lnTo>
                    <a:lnTo>
                      <a:pt x="15504" y="4900"/>
                    </a:lnTo>
                    <a:lnTo>
                      <a:pt x="15323" y="4799"/>
                    </a:lnTo>
                    <a:lnTo>
                      <a:pt x="15000" y="4658"/>
                    </a:lnTo>
                    <a:lnTo>
                      <a:pt x="14718" y="4577"/>
                    </a:lnTo>
                    <a:lnTo>
                      <a:pt x="14496" y="4517"/>
                    </a:lnTo>
                    <a:lnTo>
                      <a:pt x="14415" y="4315"/>
                    </a:lnTo>
                    <a:lnTo>
                      <a:pt x="14315" y="4114"/>
                    </a:lnTo>
                    <a:lnTo>
                      <a:pt x="14214" y="3952"/>
                    </a:lnTo>
                    <a:lnTo>
                      <a:pt x="14073" y="3791"/>
                    </a:lnTo>
                    <a:lnTo>
                      <a:pt x="13952" y="3650"/>
                    </a:lnTo>
                    <a:lnTo>
                      <a:pt x="13811" y="3529"/>
                    </a:lnTo>
                    <a:lnTo>
                      <a:pt x="13670" y="3428"/>
                    </a:lnTo>
                    <a:lnTo>
                      <a:pt x="13508" y="3327"/>
                    </a:lnTo>
                    <a:lnTo>
                      <a:pt x="13226" y="3186"/>
                    </a:lnTo>
                    <a:lnTo>
                      <a:pt x="12964" y="3065"/>
                    </a:lnTo>
                    <a:lnTo>
                      <a:pt x="12742" y="3005"/>
                    </a:lnTo>
                    <a:lnTo>
                      <a:pt x="12561" y="2964"/>
                    </a:lnTo>
                    <a:lnTo>
                      <a:pt x="11936" y="2017"/>
                    </a:lnTo>
                    <a:lnTo>
                      <a:pt x="11593" y="1533"/>
                    </a:lnTo>
                    <a:lnTo>
                      <a:pt x="11250" y="1049"/>
                    </a:lnTo>
                    <a:lnTo>
                      <a:pt x="10908" y="646"/>
                    </a:lnTo>
                    <a:lnTo>
                      <a:pt x="10585" y="303"/>
                    </a:lnTo>
                    <a:lnTo>
                      <a:pt x="10444" y="182"/>
                    </a:lnTo>
                    <a:lnTo>
                      <a:pt x="10303" y="81"/>
                    </a:lnTo>
                    <a:lnTo>
                      <a:pt x="10182" y="21"/>
                    </a:lnTo>
                    <a:lnTo>
                      <a:pt x="1008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4086450" y="1524875"/>
                <a:ext cx="1109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331" extrusionOk="0">
                    <a:moveTo>
                      <a:pt x="4193" y="0"/>
                    </a:moveTo>
                    <a:lnTo>
                      <a:pt x="161" y="928"/>
                    </a:lnTo>
                    <a:lnTo>
                      <a:pt x="81" y="948"/>
                    </a:lnTo>
                    <a:lnTo>
                      <a:pt x="20" y="1008"/>
                    </a:lnTo>
                    <a:lnTo>
                      <a:pt x="0" y="1089"/>
                    </a:lnTo>
                    <a:lnTo>
                      <a:pt x="0" y="1170"/>
                    </a:lnTo>
                    <a:lnTo>
                      <a:pt x="20" y="1230"/>
                    </a:lnTo>
                    <a:lnTo>
                      <a:pt x="81" y="1290"/>
                    </a:lnTo>
                    <a:lnTo>
                      <a:pt x="121" y="1311"/>
                    </a:lnTo>
                    <a:lnTo>
                      <a:pt x="202" y="1331"/>
                    </a:lnTo>
                    <a:lnTo>
                      <a:pt x="242" y="1331"/>
                    </a:lnTo>
                    <a:lnTo>
                      <a:pt x="4274" y="403"/>
                    </a:lnTo>
                    <a:lnTo>
                      <a:pt x="4355" y="383"/>
                    </a:lnTo>
                    <a:lnTo>
                      <a:pt x="4415" y="323"/>
                    </a:lnTo>
                    <a:lnTo>
                      <a:pt x="4435" y="242"/>
                    </a:lnTo>
                    <a:lnTo>
                      <a:pt x="4435" y="161"/>
                    </a:lnTo>
                    <a:lnTo>
                      <a:pt x="4395" y="81"/>
                    </a:lnTo>
                    <a:lnTo>
                      <a:pt x="4335" y="41"/>
                    </a:lnTo>
                    <a:lnTo>
                      <a:pt x="42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4117675" y="1514275"/>
                <a:ext cx="1515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2" extrusionOk="0">
                    <a:moveTo>
                      <a:pt x="324" y="1"/>
                    </a:moveTo>
                    <a:lnTo>
                      <a:pt x="263" y="41"/>
                    </a:lnTo>
                    <a:lnTo>
                      <a:pt x="203" y="102"/>
                    </a:lnTo>
                    <a:lnTo>
                      <a:pt x="203" y="182"/>
                    </a:lnTo>
                    <a:lnTo>
                      <a:pt x="182" y="384"/>
                    </a:lnTo>
                    <a:lnTo>
                      <a:pt x="142" y="626"/>
                    </a:lnTo>
                    <a:lnTo>
                      <a:pt x="82" y="848"/>
                    </a:lnTo>
                    <a:lnTo>
                      <a:pt x="21" y="1009"/>
                    </a:lnTo>
                    <a:lnTo>
                      <a:pt x="1" y="1089"/>
                    </a:lnTo>
                    <a:lnTo>
                      <a:pt x="21" y="1170"/>
                    </a:lnTo>
                    <a:lnTo>
                      <a:pt x="61" y="1231"/>
                    </a:lnTo>
                    <a:lnTo>
                      <a:pt x="122" y="1291"/>
                    </a:lnTo>
                    <a:lnTo>
                      <a:pt x="162" y="1311"/>
                    </a:lnTo>
                    <a:lnTo>
                      <a:pt x="263" y="1311"/>
                    </a:lnTo>
                    <a:lnTo>
                      <a:pt x="324" y="1271"/>
                    </a:lnTo>
                    <a:lnTo>
                      <a:pt x="364" y="1251"/>
                    </a:lnTo>
                    <a:lnTo>
                      <a:pt x="404" y="1190"/>
                    </a:lnTo>
                    <a:lnTo>
                      <a:pt x="445" y="1069"/>
                    </a:lnTo>
                    <a:lnTo>
                      <a:pt x="485" y="928"/>
                    </a:lnTo>
                    <a:lnTo>
                      <a:pt x="565" y="626"/>
                    </a:lnTo>
                    <a:lnTo>
                      <a:pt x="586" y="344"/>
                    </a:lnTo>
                    <a:lnTo>
                      <a:pt x="606" y="223"/>
                    </a:lnTo>
                    <a:lnTo>
                      <a:pt x="586" y="122"/>
                    </a:lnTo>
                    <a:lnTo>
                      <a:pt x="545" y="61"/>
                    </a:lnTo>
                    <a:lnTo>
                      <a:pt x="485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4214950" y="1613075"/>
                <a:ext cx="842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210" extrusionOk="0">
                    <a:moveTo>
                      <a:pt x="3106" y="0"/>
                    </a:moveTo>
                    <a:lnTo>
                      <a:pt x="162" y="807"/>
                    </a:lnTo>
                    <a:lnTo>
                      <a:pt x="82" y="847"/>
                    </a:lnTo>
                    <a:lnTo>
                      <a:pt x="41" y="908"/>
                    </a:lnTo>
                    <a:lnTo>
                      <a:pt x="1" y="988"/>
                    </a:lnTo>
                    <a:lnTo>
                      <a:pt x="21" y="1069"/>
                    </a:lnTo>
                    <a:lnTo>
                      <a:pt x="41" y="1129"/>
                    </a:lnTo>
                    <a:lnTo>
                      <a:pt x="82" y="1170"/>
                    </a:lnTo>
                    <a:lnTo>
                      <a:pt x="142" y="1210"/>
                    </a:lnTo>
                    <a:lnTo>
                      <a:pt x="263" y="1210"/>
                    </a:lnTo>
                    <a:lnTo>
                      <a:pt x="3206" y="404"/>
                    </a:lnTo>
                    <a:lnTo>
                      <a:pt x="3287" y="363"/>
                    </a:lnTo>
                    <a:lnTo>
                      <a:pt x="3348" y="303"/>
                    </a:lnTo>
                    <a:lnTo>
                      <a:pt x="3368" y="222"/>
                    </a:lnTo>
                    <a:lnTo>
                      <a:pt x="3368" y="141"/>
                    </a:lnTo>
                    <a:lnTo>
                      <a:pt x="3327" y="81"/>
                    </a:lnTo>
                    <a:lnTo>
                      <a:pt x="3267" y="20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4153475" y="1563675"/>
                <a:ext cx="917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513" extrusionOk="0">
                    <a:moveTo>
                      <a:pt x="3387" y="1"/>
                    </a:moveTo>
                    <a:lnTo>
                      <a:pt x="141" y="1109"/>
                    </a:lnTo>
                    <a:lnTo>
                      <a:pt x="61" y="1150"/>
                    </a:lnTo>
                    <a:lnTo>
                      <a:pt x="21" y="1210"/>
                    </a:lnTo>
                    <a:lnTo>
                      <a:pt x="0" y="1291"/>
                    </a:lnTo>
                    <a:lnTo>
                      <a:pt x="0" y="1371"/>
                    </a:lnTo>
                    <a:lnTo>
                      <a:pt x="41" y="1432"/>
                    </a:lnTo>
                    <a:lnTo>
                      <a:pt x="81" y="1472"/>
                    </a:lnTo>
                    <a:lnTo>
                      <a:pt x="141" y="1492"/>
                    </a:lnTo>
                    <a:lnTo>
                      <a:pt x="202" y="1513"/>
                    </a:lnTo>
                    <a:lnTo>
                      <a:pt x="262" y="1492"/>
                    </a:lnTo>
                    <a:lnTo>
                      <a:pt x="3528" y="384"/>
                    </a:lnTo>
                    <a:lnTo>
                      <a:pt x="3589" y="343"/>
                    </a:lnTo>
                    <a:lnTo>
                      <a:pt x="3649" y="283"/>
                    </a:lnTo>
                    <a:lnTo>
                      <a:pt x="3670" y="202"/>
                    </a:lnTo>
                    <a:lnTo>
                      <a:pt x="3649" y="122"/>
                    </a:lnTo>
                    <a:lnTo>
                      <a:pt x="3609" y="61"/>
                    </a:lnTo>
                    <a:lnTo>
                      <a:pt x="3549" y="21"/>
                    </a:lnTo>
                    <a:lnTo>
                      <a:pt x="34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4235125" y="1702275"/>
                <a:ext cx="45875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295" extrusionOk="0">
                    <a:moveTo>
                      <a:pt x="1613" y="1"/>
                    </a:moveTo>
                    <a:lnTo>
                      <a:pt x="1533" y="21"/>
                    </a:lnTo>
                    <a:lnTo>
                      <a:pt x="1472" y="81"/>
                    </a:lnTo>
                    <a:lnTo>
                      <a:pt x="1432" y="162"/>
                    </a:lnTo>
                    <a:lnTo>
                      <a:pt x="1371" y="424"/>
                    </a:lnTo>
                    <a:lnTo>
                      <a:pt x="1129" y="1170"/>
                    </a:lnTo>
                    <a:lnTo>
                      <a:pt x="928" y="1735"/>
                    </a:lnTo>
                    <a:lnTo>
                      <a:pt x="686" y="2380"/>
                    </a:lnTo>
                    <a:lnTo>
                      <a:pt x="383" y="3146"/>
                    </a:lnTo>
                    <a:lnTo>
                      <a:pt x="21" y="4013"/>
                    </a:lnTo>
                    <a:lnTo>
                      <a:pt x="0" y="4093"/>
                    </a:lnTo>
                    <a:lnTo>
                      <a:pt x="0" y="4154"/>
                    </a:lnTo>
                    <a:lnTo>
                      <a:pt x="41" y="4234"/>
                    </a:lnTo>
                    <a:lnTo>
                      <a:pt x="121" y="4275"/>
                    </a:lnTo>
                    <a:lnTo>
                      <a:pt x="202" y="4295"/>
                    </a:lnTo>
                    <a:lnTo>
                      <a:pt x="262" y="4295"/>
                    </a:lnTo>
                    <a:lnTo>
                      <a:pt x="303" y="4255"/>
                    </a:lnTo>
                    <a:lnTo>
                      <a:pt x="363" y="4214"/>
                    </a:lnTo>
                    <a:lnTo>
                      <a:pt x="383" y="4174"/>
                    </a:lnTo>
                    <a:lnTo>
                      <a:pt x="766" y="3307"/>
                    </a:lnTo>
                    <a:lnTo>
                      <a:pt x="1069" y="2521"/>
                    </a:lnTo>
                    <a:lnTo>
                      <a:pt x="1311" y="1876"/>
                    </a:lnTo>
                    <a:lnTo>
                      <a:pt x="1512" y="1311"/>
                    </a:lnTo>
                    <a:lnTo>
                      <a:pt x="1754" y="545"/>
                    </a:lnTo>
                    <a:lnTo>
                      <a:pt x="1835" y="263"/>
                    </a:lnTo>
                    <a:lnTo>
                      <a:pt x="1835" y="182"/>
                    </a:lnTo>
                    <a:lnTo>
                      <a:pt x="1815" y="102"/>
                    </a:lnTo>
                    <a:lnTo>
                      <a:pt x="1774" y="41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3851575" y="1790475"/>
                <a:ext cx="252525" cy="274725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10989" extrusionOk="0">
                    <a:moveTo>
                      <a:pt x="1129" y="1"/>
                    </a:moveTo>
                    <a:lnTo>
                      <a:pt x="0" y="4396"/>
                    </a:lnTo>
                    <a:lnTo>
                      <a:pt x="8306" y="10988"/>
                    </a:lnTo>
                    <a:lnTo>
                      <a:pt x="10101" y="6997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3846525" y="1785450"/>
                <a:ext cx="262625" cy="284800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11392" extrusionOk="0">
                    <a:moveTo>
                      <a:pt x="1452" y="565"/>
                    </a:moveTo>
                    <a:lnTo>
                      <a:pt x="10061" y="7278"/>
                    </a:lnTo>
                    <a:lnTo>
                      <a:pt x="8428" y="10847"/>
                    </a:lnTo>
                    <a:lnTo>
                      <a:pt x="444" y="4516"/>
                    </a:lnTo>
                    <a:lnTo>
                      <a:pt x="1452" y="565"/>
                    </a:lnTo>
                    <a:close/>
                    <a:moveTo>
                      <a:pt x="1311" y="0"/>
                    </a:moveTo>
                    <a:lnTo>
                      <a:pt x="1251" y="20"/>
                    </a:lnTo>
                    <a:lnTo>
                      <a:pt x="1210" y="41"/>
                    </a:lnTo>
                    <a:lnTo>
                      <a:pt x="1170" y="81"/>
                    </a:lnTo>
                    <a:lnTo>
                      <a:pt x="1150" y="121"/>
                    </a:lnTo>
                    <a:lnTo>
                      <a:pt x="1130" y="162"/>
                    </a:lnTo>
                    <a:lnTo>
                      <a:pt x="1" y="4536"/>
                    </a:lnTo>
                    <a:lnTo>
                      <a:pt x="1" y="4597"/>
                    </a:lnTo>
                    <a:lnTo>
                      <a:pt x="1" y="4657"/>
                    </a:lnTo>
                    <a:lnTo>
                      <a:pt x="41" y="4698"/>
                    </a:lnTo>
                    <a:lnTo>
                      <a:pt x="81" y="4758"/>
                    </a:lnTo>
                    <a:lnTo>
                      <a:pt x="8367" y="11331"/>
                    </a:lnTo>
                    <a:lnTo>
                      <a:pt x="8428" y="11371"/>
                    </a:lnTo>
                    <a:lnTo>
                      <a:pt x="8508" y="11391"/>
                    </a:lnTo>
                    <a:lnTo>
                      <a:pt x="8549" y="11371"/>
                    </a:lnTo>
                    <a:lnTo>
                      <a:pt x="8629" y="11331"/>
                    </a:lnTo>
                    <a:lnTo>
                      <a:pt x="8690" y="11270"/>
                    </a:lnTo>
                    <a:lnTo>
                      <a:pt x="10504" y="7298"/>
                    </a:lnTo>
                    <a:lnTo>
                      <a:pt x="10504" y="7218"/>
                    </a:lnTo>
                    <a:lnTo>
                      <a:pt x="10504" y="7157"/>
                    </a:lnTo>
                    <a:lnTo>
                      <a:pt x="10484" y="7097"/>
                    </a:lnTo>
                    <a:lnTo>
                      <a:pt x="10444" y="7036"/>
                    </a:lnTo>
                    <a:lnTo>
                      <a:pt x="1452" y="41"/>
                    </a:lnTo>
                    <a:lnTo>
                      <a:pt x="1412" y="20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extrusionOk="0">
                    <a:moveTo>
                      <a:pt x="25262" y="1"/>
                    </a:move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fill="none" extrusionOk="0">
                    <a:moveTo>
                      <a:pt x="122" y="2521"/>
                    </a:move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3526475" y="1989075"/>
                <a:ext cx="11342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9536" extrusionOk="0">
                    <a:moveTo>
                      <a:pt x="223" y="0"/>
                    </a:moveTo>
                    <a:lnTo>
                      <a:pt x="142" y="20"/>
                    </a:lnTo>
                    <a:lnTo>
                      <a:pt x="81" y="6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1" y="262"/>
                    </a:lnTo>
                    <a:lnTo>
                      <a:pt x="4113" y="13830"/>
                    </a:lnTo>
                    <a:lnTo>
                      <a:pt x="1694" y="19233"/>
                    </a:lnTo>
                    <a:lnTo>
                      <a:pt x="1674" y="19314"/>
                    </a:lnTo>
                    <a:lnTo>
                      <a:pt x="1674" y="19395"/>
                    </a:lnTo>
                    <a:lnTo>
                      <a:pt x="1714" y="19455"/>
                    </a:lnTo>
                    <a:lnTo>
                      <a:pt x="1795" y="19516"/>
                    </a:lnTo>
                    <a:lnTo>
                      <a:pt x="1876" y="19536"/>
                    </a:lnTo>
                    <a:lnTo>
                      <a:pt x="1936" y="19516"/>
                    </a:lnTo>
                    <a:lnTo>
                      <a:pt x="1976" y="19496"/>
                    </a:lnTo>
                    <a:lnTo>
                      <a:pt x="2037" y="19455"/>
                    </a:lnTo>
                    <a:lnTo>
                      <a:pt x="2057" y="19415"/>
                    </a:lnTo>
                    <a:lnTo>
                      <a:pt x="4517" y="13931"/>
                    </a:lnTo>
                    <a:lnTo>
                      <a:pt x="4537" y="13871"/>
                    </a:lnTo>
                    <a:lnTo>
                      <a:pt x="4517" y="13790"/>
                    </a:lnTo>
                    <a:lnTo>
                      <a:pt x="404" y="141"/>
                    </a:lnTo>
                    <a:lnTo>
                      <a:pt x="364" y="8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3620725" y="2131200"/>
                <a:ext cx="105375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9154" extrusionOk="0">
                    <a:moveTo>
                      <a:pt x="4013" y="0"/>
                    </a:moveTo>
                    <a:lnTo>
                      <a:pt x="3932" y="21"/>
                    </a:lnTo>
                    <a:lnTo>
                      <a:pt x="3851" y="61"/>
                    </a:lnTo>
                    <a:lnTo>
                      <a:pt x="3811" y="121"/>
                    </a:lnTo>
                    <a:lnTo>
                      <a:pt x="21" y="8871"/>
                    </a:lnTo>
                    <a:lnTo>
                      <a:pt x="1" y="8952"/>
                    </a:lnTo>
                    <a:lnTo>
                      <a:pt x="21" y="9012"/>
                    </a:lnTo>
                    <a:lnTo>
                      <a:pt x="61" y="9093"/>
                    </a:lnTo>
                    <a:lnTo>
                      <a:pt x="122" y="9133"/>
                    </a:lnTo>
                    <a:lnTo>
                      <a:pt x="202" y="9153"/>
                    </a:lnTo>
                    <a:lnTo>
                      <a:pt x="263" y="9133"/>
                    </a:lnTo>
                    <a:lnTo>
                      <a:pt x="323" y="9113"/>
                    </a:lnTo>
                    <a:lnTo>
                      <a:pt x="364" y="9073"/>
                    </a:lnTo>
                    <a:lnTo>
                      <a:pt x="404" y="9032"/>
                    </a:lnTo>
                    <a:lnTo>
                      <a:pt x="4194" y="283"/>
                    </a:lnTo>
                    <a:lnTo>
                      <a:pt x="4214" y="202"/>
                    </a:lnTo>
                    <a:lnTo>
                      <a:pt x="4194" y="121"/>
                    </a:lnTo>
                    <a:lnTo>
                      <a:pt x="4154" y="61"/>
                    </a:lnTo>
                    <a:lnTo>
                      <a:pt x="4073" y="21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3282550" y="2259225"/>
                <a:ext cx="603325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22298" extrusionOk="0">
                    <a:moveTo>
                      <a:pt x="242" y="0"/>
                    </a:moveTo>
                    <a:lnTo>
                      <a:pt x="161" y="20"/>
                    </a:lnTo>
                    <a:lnTo>
                      <a:pt x="81" y="41"/>
                    </a:lnTo>
                    <a:lnTo>
                      <a:pt x="40" y="101"/>
                    </a:lnTo>
                    <a:lnTo>
                      <a:pt x="0" y="182"/>
                    </a:lnTo>
                    <a:lnTo>
                      <a:pt x="20" y="262"/>
                    </a:lnTo>
                    <a:lnTo>
                      <a:pt x="363" y="1553"/>
                    </a:lnTo>
                    <a:lnTo>
                      <a:pt x="806" y="3024"/>
                    </a:lnTo>
                    <a:lnTo>
                      <a:pt x="1311" y="4617"/>
                    </a:lnTo>
                    <a:lnTo>
                      <a:pt x="1895" y="6331"/>
                    </a:lnTo>
                    <a:lnTo>
                      <a:pt x="2218" y="7198"/>
                    </a:lnTo>
                    <a:lnTo>
                      <a:pt x="2560" y="8085"/>
                    </a:lnTo>
                    <a:lnTo>
                      <a:pt x="2903" y="8992"/>
                    </a:lnTo>
                    <a:lnTo>
                      <a:pt x="3286" y="9879"/>
                    </a:lnTo>
                    <a:lnTo>
                      <a:pt x="3669" y="10786"/>
                    </a:lnTo>
                    <a:lnTo>
                      <a:pt x="4093" y="11673"/>
                    </a:lnTo>
                    <a:lnTo>
                      <a:pt x="4516" y="12560"/>
                    </a:lnTo>
                    <a:lnTo>
                      <a:pt x="4960" y="13447"/>
                    </a:lnTo>
                    <a:lnTo>
                      <a:pt x="5423" y="14294"/>
                    </a:lnTo>
                    <a:lnTo>
                      <a:pt x="5927" y="15141"/>
                    </a:lnTo>
                    <a:lnTo>
                      <a:pt x="6431" y="15947"/>
                    </a:lnTo>
                    <a:lnTo>
                      <a:pt x="6935" y="16734"/>
                    </a:lnTo>
                    <a:lnTo>
                      <a:pt x="7480" y="17480"/>
                    </a:lnTo>
                    <a:lnTo>
                      <a:pt x="8044" y="18185"/>
                    </a:lnTo>
                    <a:lnTo>
                      <a:pt x="8629" y="18851"/>
                    </a:lnTo>
                    <a:lnTo>
                      <a:pt x="9213" y="19475"/>
                    </a:lnTo>
                    <a:lnTo>
                      <a:pt x="9516" y="19758"/>
                    </a:lnTo>
                    <a:lnTo>
                      <a:pt x="9838" y="20040"/>
                    </a:lnTo>
                    <a:lnTo>
                      <a:pt x="10141" y="20302"/>
                    </a:lnTo>
                    <a:lnTo>
                      <a:pt x="10463" y="20564"/>
                    </a:lnTo>
                    <a:lnTo>
                      <a:pt x="10786" y="20806"/>
                    </a:lnTo>
                    <a:lnTo>
                      <a:pt x="11108" y="21028"/>
                    </a:lnTo>
                    <a:lnTo>
                      <a:pt x="11451" y="21229"/>
                    </a:lnTo>
                    <a:lnTo>
                      <a:pt x="11794" y="21411"/>
                    </a:lnTo>
                    <a:lnTo>
                      <a:pt x="12117" y="21592"/>
                    </a:lnTo>
                    <a:lnTo>
                      <a:pt x="12479" y="21733"/>
                    </a:lnTo>
                    <a:lnTo>
                      <a:pt x="12822" y="21875"/>
                    </a:lnTo>
                    <a:lnTo>
                      <a:pt x="13185" y="21996"/>
                    </a:lnTo>
                    <a:lnTo>
                      <a:pt x="13548" y="22096"/>
                    </a:lnTo>
                    <a:lnTo>
                      <a:pt x="13911" y="22177"/>
                    </a:lnTo>
                    <a:lnTo>
                      <a:pt x="14274" y="22238"/>
                    </a:lnTo>
                    <a:lnTo>
                      <a:pt x="14637" y="22278"/>
                    </a:lnTo>
                    <a:lnTo>
                      <a:pt x="14838" y="22298"/>
                    </a:lnTo>
                    <a:lnTo>
                      <a:pt x="15282" y="22298"/>
                    </a:lnTo>
                    <a:lnTo>
                      <a:pt x="15524" y="22258"/>
                    </a:lnTo>
                    <a:lnTo>
                      <a:pt x="15786" y="22197"/>
                    </a:lnTo>
                    <a:lnTo>
                      <a:pt x="16028" y="22137"/>
                    </a:lnTo>
                    <a:lnTo>
                      <a:pt x="16290" y="22036"/>
                    </a:lnTo>
                    <a:lnTo>
                      <a:pt x="16532" y="21935"/>
                    </a:lnTo>
                    <a:lnTo>
                      <a:pt x="16794" y="21794"/>
                    </a:lnTo>
                    <a:lnTo>
                      <a:pt x="17056" y="21633"/>
                    </a:lnTo>
                    <a:lnTo>
                      <a:pt x="17338" y="21471"/>
                    </a:lnTo>
                    <a:lnTo>
                      <a:pt x="17600" y="21270"/>
                    </a:lnTo>
                    <a:lnTo>
                      <a:pt x="17862" y="21048"/>
                    </a:lnTo>
                    <a:lnTo>
                      <a:pt x="18144" y="20806"/>
                    </a:lnTo>
                    <a:lnTo>
                      <a:pt x="18427" y="20564"/>
                    </a:lnTo>
                    <a:lnTo>
                      <a:pt x="18689" y="20282"/>
                    </a:lnTo>
                    <a:lnTo>
                      <a:pt x="19253" y="19657"/>
                    </a:lnTo>
                    <a:lnTo>
                      <a:pt x="19838" y="18971"/>
                    </a:lnTo>
                    <a:lnTo>
                      <a:pt x="20423" y="18185"/>
                    </a:lnTo>
                    <a:lnTo>
                      <a:pt x="21007" y="17318"/>
                    </a:lnTo>
                    <a:lnTo>
                      <a:pt x="21612" y="16391"/>
                    </a:lnTo>
                    <a:lnTo>
                      <a:pt x="22217" y="15363"/>
                    </a:lnTo>
                    <a:lnTo>
                      <a:pt x="22842" y="14254"/>
                    </a:lnTo>
                    <a:lnTo>
                      <a:pt x="23467" y="13064"/>
                    </a:lnTo>
                    <a:lnTo>
                      <a:pt x="24112" y="11794"/>
                    </a:lnTo>
                    <a:lnTo>
                      <a:pt x="24132" y="11714"/>
                    </a:lnTo>
                    <a:lnTo>
                      <a:pt x="24112" y="11653"/>
                    </a:lnTo>
                    <a:lnTo>
                      <a:pt x="24072" y="11573"/>
                    </a:lnTo>
                    <a:lnTo>
                      <a:pt x="24011" y="11532"/>
                    </a:lnTo>
                    <a:lnTo>
                      <a:pt x="23931" y="11512"/>
                    </a:lnTo>
                    <a:lnTo>
                      <a:pt x="23850" y="11512"/>
                    </a:lnTo>
                    <a:lnTo>
                      <a:pt x="23789" y="11552"/>
                    </a:lnTo>
                    <a:lnTo>
                      <a:pt x="23729" y="11613"/>
                    </a:lnTo>
                    <a:lnTo>
                      <a:pt x="23084" y="12903"/>
                    </a:lnTo>
                    <a:lnTo>
                      <a:pt x="22459" y="14093"/>
                    </a:lnTo>
                    <a:lnTo>
                      <a:pt x="21834" y="15201"/>
                    </a:lnTo>
                    <a:lnTo>
                      <a:pt x="21209" y="16250"/>
                    </a:lnTo>
                    <a:lnTo>
                      <a:pt x="20604" y="17177"/>
                    </a:lnTo>
                    <a:lnTo>
                      <a:pt x="19999" y="18044"/>
                    </a:lnTo>
                    <a:lnTo>
                      <a:pt x="19415" y="18830"/>
                    </a:lnTo>
                    <a:lnTo>
                      <a:pt x="18830" y="19516"/>
                    </a:lnTo>
                    <a:lnTo>
                      <a:pt x="18548" y="19818"/>
                    </a:lnTo>
                    <a:lnTo>
                      <a:pt x="18265" y="20121"/>
                    </a:lnTo>
                    <a:lnTo>
                      <a:pt x="18003" y="20383"/>
                    </a:lnTo>
                    <a:lnTo>
                      <a:pt x="17721" y="20625"/>
                    </a:lnTo>
                    <a:lnTo>
                      <a:pt x="17459" y="20846"/>
                    </a:lnTo>
                    <a:lnTo>
                      <a:pt x="17177" y="21068"/>
                    </a:lnTo>
                    <a:lnTo>
                      <a:pt x="16915" y="21250"/>
                    </a:lnTo>
                    <a:lnTo>
                      <a:pt x="16653" y="21391"/>
                    </a:lnTo>
                    <a:lnTo>
                      <a:pt x="16391" y="21532"/>
                    </a:lnTo>
                    <a:lnTo>
                      <a:pt x="16149" y="21653"/>
                    </a:lnTo>
                    <a:lnTo>
                      <a:pt x="15887" y="21733"/>
                    </a:lnTo>
                    <a:lnTo>
                      <a:pt x="15645" y="21814"/>
                    </a:lnTo>
                    <a:lnTo>
                      <a:pt x="15403" y="21854"/>
                    </a:lnTo>
                    <a:lnTo>
                      <a:pt x="15161" y="21875"/>
                    </a:lnTo>
                    <a:lnTo>
                      <a:pt x="14919" y="21895"/>
                    </a:lnTo>
                    <a:lnTo>
                      <a:pt x="14697" y="21854"/>
                    </a:lnTo>
                    <a:lnTo>
                      <a:pt x="14435" y="21834"/>
                    </a:lnTo>
                    <a:lnTo>
                      <a:pt x="14153" y="21794"/>
                    </a:lnTo>
                    <a:lnTo>
                      <a:pt x="13870" y="21733"/>
                    </a:lnTo>
                    <a:lnTo>
                      <a:pt x="13548" y="21653"/>
                    </a:lnTo>
                    <a:lnTo>
                      <a:pt x="13205" y="21552"/>
                    </a:lnTo>
                    <a:lnTo>
                      <a:pt x="12842" y="21411"/>
                    </a:lnTo>
                    <a:lnTo>
                      <a:pt x="12479" y="21250"/>
                    </a:lnTo>
                    <a:lnTo>
                      <a:pt x="12076" y="21068"/>
                    </a:lnTo>
                    <a:lnTo>
                      <a:pt x="11673" y="20826"/>
                    </a:lnTo>
                    <a:lnTo>
                      <a:pt x="11270" y="20564"/>
                    </a:lnTo>
                    <a:lnTo>
                      <a:pt x="10826" y="20262"/>
                    </a:lnTo>
                    <a:lnTo>
                      <a:pt x="10383" y="19919"/>
                    </a:lnTo>
                    <a:lnTo>
                      <a:pt x="9919" y="19516"/>
                    </a:lnTo>
                    <a:lnTo>
                      <a:pt x="9455" y="19092"/>
                    </a:lnTo>
                    <a:lnTo>
                      <a:pt x="8971" y="18588"/>
                    </a:lnTo>
                    <a:lnTo>
                      <a:pt x="8488" y="18064"/>
                    </a:lnTo>
                    <a:lnTo>
                      <a:pt x="8004" y="17459"/>
                    </a:lnTo>
                    <a:lnTo>
                      <a:pt x="7500" y="16814"/>
                    </a:lnTo>
                    <a:lnTo>
                      <a:pt x="6996" y="16089"/>
                    </a:lnTo>
                    <a:lnTo>
                      <a:pt x="6492" y="15322"/>
                    </a:lnTo>
                    <a:lnTo>
                      <a:pt x="5988" y="14476"/>
                    </a:lnTo>
                    <a:lnTo>
                      <a:pt x="5464" y="13568"/>
                    </a:lnTo>
                    <a:lnTo>
                      <a:pt x="4960" y="12581"/>
                    </a:lnTo>
                    <a:lnTo>
                      <a:pt x="4435" y="11532"/>
                    </a:lnTo>
                    <a:lnTo>
                      <a:pt x="3911" y="10403"/>
                    </a:lnTo>
                    <a:lnTo>
                      <a:pt x="3407" y="9194"/>
                    </a:lnTo>
                    <a:lnTo>
                      <a:pt x="2883" y="7903"/>
                    </a:lnTo>
                    <a:lnTo>
                      <a:pt x="2379" y="6532"/>
                    </a:lnTo>
                    <a:lnTo>
                      <a:pt x="1875" y="5081"/>
                    </a:lnTo>
                    <a:lnTo>
                      <a:pt x="1391" y="3528"/>
                    </a:lnTo>
                    <a:lnTo>
                      <a:pt x="887" y="1895"/>
                    </a:lnTo>
                    <a:lnTo>
                      <a:pt x="403" y="162"/>
                    </a:lnTo>
                    <a:lnTo>
                      <a:pt x="363" y="81"/>
                    </a:lnTo>
                    <a:lnTo>
                      <a:pt x="323" y="4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3272450" y="1827275"/>
                <a:ext cx="2132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4154" extrusionOk="0">
                    <a:moveTo>
                      <a:pt x="202" y="1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42"/>
                    </a:lnTo>
                    <a:lnTo>
                      <a:pt x="1" y="22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22" y="404"/>
                    </a:lnTo>
                    <a:lnTo>
                      <a:pt x="223" y="424"/>
                    </a:lnTo>
                    <a:lnTo>
                      <a:pt x="868" y="424"/>
                    </a:lnTo>
                    <a:lnTo>
                      <a:pt x="1493" y="484"/>
                    </a:lnTo>
                    <a:lnTo>
                      <a:pt x="2118" y="585"/>
                    </a:lnTo>
                    <a:lnTo>
                      <a:pt x="2702" y="726"/>
                    </a:lnTo>
                    <a:lnTo>
                      <a:pt x="3267" y="888"/>
                    </a:lnTo>
                    <a:lnTo>
                      <a:pt x="3831" y="1089"/>
                    </a:lnTo>
                    <a:lnTo>
                      <a:pt x="4356" y="1331"/>
                    </a:lnTo>
                    <a:lnTo>
                      <a:pt x="4880" y="1573"/>
                    </a:lnTo>
                    <a:lnTo>
                      <a:pt x="5364" y="1855"/>
                    </a:lnTo>
                    <a:lnTo>
                      <a:pt x="5827" y="2158"/>
                    </a:lnTo>
                    <a:lnTo>
                      <a:pt x="6291" y="2460"/>
                    </a:lnTo>
                    <a:lnTo>
                      <a:pt x="6714" y="2783"/>
                    </a:lnTo>
                    <a:lnTo>
                      <a:pt x="7118" y="3105"/>
                    </a:lnTo>
                    <a:lnTo>
                      <a:pt x="7480" y="3428"/>
                    </a:lnTo>
                    <a:lnTo>
                      <a:pt x="7843" y="3750"/>
                    </a:lnTo>
                    <a:lnTo>
                      <a:pt x="8166" y="4093"/>
                    </a:lnTo>
                    <a:lnTo>
                      <a:pt x="8246" y="4134"/>
                    </a:lnTo>
                    <a:lnTo>
                      <a:pt x="8307" y="4154"/>
                    </a:lnTo>
                    <a:lnTo>
                      <a:pt x="8388" y="4134"/>
                    </a:lnTo>
                    <a:lnTo>
                      <a:pt x="8468" y="4093"/>
                    </a:lnTo>
                    <a:lnTo>
                      <a:pt x="8509" y="4013"/>
                    </a:lnTo>
                    <a:lnTo>
                      <a:pt x="8529" y="3932"/>
                    </a:lnTo>
                    <a:lnTo>
                      <a:pt x="8509" y="3871"/>
                    </a:lnTo>
                    <a:lnTo>
                      <a:pt x="8468" y="3791"/>
                    </a:lnTo>
                    <a:lnTo>
                      <a:pt x="8126" y="3468"/>
                    </a:lnTo>
                    <a:lnTo>
                      <a:pt x="7763" y="3125"/>
                    </a:lnTo>
                    <a:lnTo>
                      <a:pt x="7359" y="2783"/>
                    </a:lnTo>
                    <a:lnTo>
                      <a:pt x="6956" y="2440"/>
                    </a:lnTo>
                    <a:lnTo>
                      <a:pt x="6513" y="2117"/>
                    </a:lnTo>
                    <a:lnTo>
                      <a:pt x="6049" y="1795"/>
                    </a:lnTo>
                    <a:lnTo>
                      <a:pt x="5565" y="1492"/>
                    </a:lnTo>
                    <a:lnTo>
                      <a:pt x="5041" y="1210"/>
                    </a:lnTo>
                    <a:lnTo>
                      <a:pt x="4517" y="948"/>
                    </a:lnTo>
                    <a:lnTo>
                      <a:pt x="3972" y="706"/>
                    </a:lnTo>
                    <a:lnTo>
                      <a:pt x="3388" y="505"/>
                    </a:lnTo>
                    <a:lnTo>
                      <a:pt x="2783" y="323"/>
                    </a:lnTo>
                    <a:lnTo>
                      <a:pt x="2178" y="182"/>
                    </a:lnTo>
                    <a:lnTo>
                      <a:pt x="1533" y="81"/>
                    </a:lnTo>
                    <a:lnTo>
                      <a:pt x="888" y="21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3491200" y="1937650"/>
                <a:ext cx="287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352" extrusionOk="0">
                    <a:moveTo>
                      <a:pt x="222" y="1"/>
                    </a:moveTo>
                    <a:lnTo>
                      <a:pt x="14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1" y="202"/>
                    </a:lnTo>
                    <a:lnTo>
                      <a:pt x="1" y="283"/>
                    </a:lnTo>
                    <a:lnTo>
                      <a:pt x="41" y="344"/>
                    </a:lnTo>
                    <a:lnTo>
                      <a:pt x="363" y="727"/>
                    </a:lnTo>
                    <a:lnTo>
                      <a:pt x="605" y="1009"/>
                    </a:lnTo>
                    <a:lnTo>
                      <a:pt x="787" y="1271"/>
                    </a:lnTo>
                    <a:lnTo>
                      <a:pt x="827" y="1311"/>
                    </a:lnTo>
                    <a:lnTo>
                      <a:pt x="867" y="1331"/>
                    </a:lnTo>
                    <a:lnTo>
                      <a:pt x="948" y="1352"/>
                    </a:lnTo>
                    <a:lnTo>
                      <a:pt x="1009" y="1352"/>
                    </a:lnTo>
                    <a:lnTo>
                      <a:pt x="1069" y="1311"/>
                    </a:lnTo>
                    <a:lnTo>
                      <a:pt x="1129" y="1251"/>
                    </a:lnTo>
                    <a:lnTo>
                      <a:pt x="1150" y="1190"/>
                    </a:lnTo>
                    <a:lnTo>
                      <a:pt x="1150" y="1110"/>
                    </a:lnTo>
                    <a:lnTo>
                      <a:pt x="1129" y="1029"/>
                    </a:lnTo>
                    <a:lnTo>
                      <a:pt x="928" y="767"/>
                    </a:lnTo>
                    <a:lnTo>
                      <a:pt x="686" y="464"/>
                    </a:lnTo>
                    <a:lnTo>
                      <a:pt x="363" y="81"/>
                    </a:lnTo>
                    <a:lnTo>
                      <a:pt x="303" y="2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>
                <a:off x="3523450" y="238125"/>
                <a:ext cx="942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7682" extrusionOk="0">
                    <a:moveTo>
                      <a:pt x="444" y="0"/>
                    </a:moveTo>
                    <a:lnTo>
                      <a:pt x="344" y="40"/>
                    </a:lnTo>
                    <a:lnTo>
                      <a:pt x="243" y="101"/>
                    </a:lnTo>
                    <a:lnTo>
                      <a:pt x="162" y="161"/>
                    </a:lnTo>
                    <a:lnTo>
                      <a:pt x="81" y="242"/>
                    </a:lnTo>
                    <a:lnTo>
                      <a:pt x="41" y="343"/>
                    </a:lnTo>
                    <a:lnTo>
                      <a:pt x="1" y="444"/>
                    </a:lnTo>
                    <a:lnTo>
                      <a:pt x="1" y="544"/>
                    </a:lnTo>
                    <a:lnTo>
                      <a:pt x="1" y="645"/>
                    </a:lnTo>
                    <a:lnTo>
                      <a:pt x="41" y="766"/>
                    </a:lnTo>
                    <a:lnTo>
                      <a:pt x="2722" y="7338"/>
                    </a:lnTo>
                    <a:lnTo>
                      <a:pt x="2763" y="7419"/>
                    </a:lnTo>
                    <a:lnTo>
                      <a:pt x="2803" y="7480"/>
                    </a:lnTo>
                    <a:lnTo>
                      <a:pt x="2924" y="7601"/>
                    </a:lnTo>
                    <a:lnTo>
                      <a:pt x="3065" y="7661"/>
                    </a:lnTo>
                    <a:lnTo>
                      <a:pt x="3226" y="7681"/>
                    </a:lnTo>
                    <a:lnTo>
                      <a:pt x="3327" y="7681"/>
                    </a:lnTo>
                    <a:lnTo>
                      <a:pt x="3428" y="7641"/>
                    </a:lnTo>
                    <a:lnTo>
                      <a:pt x="3529" y="7601"/>
                    </a:lnTo>
                    <a:lnTo>
                      <a:pt x="3610" y="7520"/>
                    </a:lnTo>
                    <a:lnTo>
                      <a:pt x="3690" y="7439"/>
                    </a:lnTo>
                    <a:lnTo>
                      <a:pt x="3730" y="7359"/>
                    </a:lnTo>
                    <a:lnTo>
                      <a:pt x="3771" y="7258"/>
                    </a:lnTo>
                    <a:lnTo>
                      <a:pt x="3771" y="7137"/>
                    </a:lnTo>
                    <a:lnTo>
                      <a:pt x="3771" y="7036"/>
                    </a:lnTo>
                    <a:lnTo>
                      <a:pt x="3730" y="6935"/>
                    </a:lnTo>
                    <a:lnTo>
                      <a:pt x="1049" y="343"/>
                    </a:lnTo>
                    <a:lnTo>
                      <a:pt x="1009" y="242"/>
                    </a:lnTo>
                    <a:lnTo>
                      <a:pt x="928" y="161"/>
                    </a:lnTo>
                    <a:lnTo>
                      <a:pt x="848" y="101"/>
                    </a:lnTo>
                    <a:lnTo>
                      <a:pt x="767" y="40"/>
                    </a:lnTo>
                    <a:lnTo>
                      <a:pt x="666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3312775" y="363100"/>
                <a:ext cx="15930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888" extrusionOk="0">
                    <a:moveTo>
                      <a:pt x="525" y="1"/>
                    </a:moveTo>
                    <a:lnTo>
                      <a:pt x="424" y="21"/>
                    </a:lnTo>
                    <a:lnTo>
                      <a:pt x="323" y="41"/>
                    </a:lnTo>
                    <a:lnTo>
                      <a:pt x="222" y="102"/>
                    </a:lnTo>
                    <a:lnTo>
                      <a:pt x="142" y="182"/>
                    </a:lnTo>
                    <a:lnTo>
                      <a:pt x="81" y="263"/>
                    </a:lnTo>
                    <a:lnTo>
                      <a:pt x="41" y="364"/>
                    </a:lnTo>
                    <a:lnTo>
                      <a:pt x="1" y="465"/>
                    </a:lnTo>
                    <a:lnTo>
                      <a:pt x="1" y="565"/>
                    </a:lnTo>
                    <a:lnTo>
                      <a:pt x="21" y="686"/>
                    </a:lnTo>
                    <a:lnTo>
                      <a:pt x="61" y="787"/>
                    </a:lnTo>
                    <a:lnTo>
                      <a:pt x="102" y="868"/>
                    </a:lnTo>
                    <a:lnTo>
                      <a:pt x="182" y="948"/>
                    </a:lnTo>
                    <a:lnTo>
                      <a:pt x="5444" y="5747"/>
                    </a:lnTo>
                    <a:lnTo>
                      <a:pt x="5525" y="5807"/>
                    </a:lnTo>
                    <a:lnTo>
                      <a:pt x="5625" y="5847"/>
                    </a:lnTo>
                    <a:lnTo>
                      <a:pt x="5706" y="5868"/>
                    </a:lnTo>
                    <a:lnTo>
                      <a:pt x="5807" y="5888"/>
                    </a:lnTo>
                    <a:lnTo>
                      <a:pt x="5928" y="5868"/>
                    </a:lnTo>
                    <a:lnTo>
                      <a:pt x="6029" y="5827"/>
                    </a:lnTo>
                    <a:lnTo>
                      <a:pt x="6129" y="5787"/>
                    </a:lnTo>
                    <a:lnTo>
                      <a:pt x="6210" y="5706"/>
                    </a:lnTo>
                    <a:lnTo>
                      <a:pt x="6291" y="5606"/>
                    </a:lnTo>
                    <a:lnTo>
                      <a:pt x="6331" y="5505"/>
                    </a:lnTo>
                    <a:lnTo>
                      <a:pt x="6351" y="5404"/>
                    </a:lnTo>
                    <a:lnTo>
                      <a:pt x="6371" y="5303"/>
                    </a:lnTo>
                    <a:lnTo>
                      <a:pt x="6351" y="5202"/>
                    </a:lnTo>
                    <a:lnTo>
                      <a:pt x="6311" y="5101"/>
                    </a:lnTo>
                    <a:lnTo>
                      <a:pt x="6250" y="5001"/>
                    </a:lnTo>
                    <a:lnTo>
                      <a:pt x="6190" y="4920"/>
                    </a:lnTo>
                    <a:lnTo>
                      <a:pt x="928" y="142"/>
                    </a:lnTo>
                    <a:lnTo>
                      <a:pt x="827" y="81"/>
                    </a:lnTo>
                    <a:lnTo>
                      <a:pt x="726" y="21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3191325" y="586400"/>
                <a:ext cx="1986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2984" extrusionOk="0">
                    <a:moveTo>
                      <a:pt x="464" y="0"/>
                    </a:moveTo>
                    <a:lnTo>
                      <a:pt x="363" y="20"/>
                    </a:lnTo>
                    <a:lnTo>
                      <a:pt x="262" y="61"/>
                    </a:lnTo>
                    <a:lnTo>
                      <a:pt x="181" y="121"/>
                    </a:lnTo>
                    <a:lnTo>
                      <a:pt x="121" y="202"/>
                    </a:lnTo>
                    <a:lnTo>
                      <a:pt x="61" y="302"/>
                    </a:lnTo>
                    <a:lnTo>
                      <a:pt x="20" y="403"/>
                    </a:lnTo>
                    <a:lnTo>
                      <a:pt x="0" y="504"/>
                    </a:lnTo>
                    <a:lnTo>
                      <a:pt x="0" y="625"/>
                    </a:lnTo>
                    <a:lnTo>
                      <a:pt x="20" y="726"/>
                    </a:lnTo>
                    <a:lnTo>
                      <a:pt x="61" y="806"/>
                    </a:lnTo>
                    <a:lnTo>
                      <a:pt x="121" y="907"/>
                    </a:lnTo>
                    <a:lnTo>
                      <a:pt x="202" y="968"/>
                    </a:lnTo>
                    <a:lnTo>
                      <a:pt x="302" y="1028"/>
                    </a:lnTo>
                    <a:lnTo>
                      <a:pt x="403" y="1069"/>
                    </a:lnTo>
                    <a:lnTo>
                      <a:pt x="7258" y="2964"/>
                    </a:lnTo>
                    <a:lnTo>
                      <a:pt x="7399" y="2984"/>
                    </a:lnTo>
                    <a:lnTo>
                      <a:pt x="7480" y="2984"/>
                    </a:lnTo>
                    <a:lnTo>
                      <a:pt x="7580" y="2943"/>
                    </a:lnTo>
                    <a:lnTo>
                      <a:pt x="7661" y="2923"/>
                    </a:lnTo>
                    <a:lnTo>
                      <a:pt x="7721" y="2863"/>
                    </a:lnTo>
                    <a:lnTo>
                      <a:pt x="7802" y="2823"/>
                    </a:lnTo>
                    <a:lnTo>
                      <a:pt x="7842" y="2742"/>
                    </a:lnTo>
                    <a:lnTo>
                      <a:pt x="7903" y="2661"/>
                    </a:lnTo>
                    <a:lnTo>
                      <a:pt x="7923" y="2581"/>
                    </a:lnTo>
                    <a:lnTo>
                      <a:pt x="7943" y="2460"/>
                    </a:lnTo>
                    <a:lnTo>
                      <a:pt x="7943" y="2359"/>
                    </a:lnTo>
                    <a:lnTo>
                      <a:pt x="7923" y="2258"/>
                    </a:lnTo>
                    <a:lnTo>
                      <a:pt x="7883" y="2157"/>
                    </a:lnTo>
                    <a:lnTo>
                      <a:pt x="7822" y="2077"/>
                    </a:lnTo>
                    <a:lnTo>
                      <a:pt x="7742" y="1996"/>
                    </a:lnTo>
                    <a:lnTo>
                      <a:pt x="7641" y="1935"/>
                    </a:lnTo>
                    <a:lnTo>
                      <a:pt x="7540" y="1895"/>
                    </a:lnTo>
                    <a:lnTo>
                      <a:pt x="685" y="20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5" name="Google Shape;1935;p34"/>
          <p:cNvGrpSpPr/>
          <p:nvPr/>
        </p:nvGrpSpPr>
        <p:grpSpPr>
          <a:xfrm>
            <a:off x="1916777" y="3498280"/>
            <a:ext cx="1028006" cy="918609"/>
            <a:chOff x="2851325" y="4297250"/>
            <a:chExt cx="1141975" cy="1020450"/>
          </a:xfrm>
        </p:grpSpPr>
        <p:sp>
          <p:nvSpPr>
            <p:cNvPr id="1936" name="Google Shape;1936;p34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34"/>
          <p:cNvSpPr/>
          <p:nvPr/>
        </p:nvSpPr>
        <p:spPr>
          <a:xfrm flipH="1">
            <a:off x="7669188" y="377825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34"/>
          <p:cNvGrpSpPr/>
          <p:nvPr/>
        </p:nvGrpSpPr>
        <p:grpSpPr>
          <a:xfrm>
            <a:off x="7873359" y="3460086"/>
            <a:ext cx="1034082" cy="1553342"/>
            <a:chOff x="4112038" y="3686550"/>
            <a:chExt cx="919920" cy="1381854"/>
          </a:xfrm>
        </p:grpSpPr>
        <p:sp>
          <p:nvSpPr>
            <p:cNvPr id="1944" name="Google Shape;1944;p3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A738FA6C-00E5-7960-8ADC-81A056746C5B}"/>
              </a:ext>
            </a:extLst>
          </p:cNvPr>
          <p:cNvSpPr/>
          <p:nvPr/>
        </p:nvSpPr>
        <p:spPr>
          <a:xfrm>
            <a:off x="2415540" y="1135380"/>
            <a:ext cx="4465320" cy="678180"/>
          </a:xfrm>
          <a:prstGeom prst="wedgeRoundRectCallout">
            <a:avLst>
              <a:gd name="adj1" fmla="val -65543"/>
              <a:gd name="adj2" fmla="val -262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is a cover letter?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2657;p41"/>
          <p:cNvGrpSpPr/>
          <p:nvPr/>
        </p:nvGrpSpPr>
        <p:grpSpPr>
          <a:xfrm rot="20520034">
            <a:off x="1174744" y="478961"/>
            <a:ext cx="2047925" cy="3928867"/>
            <a:chOff x="1987825" y="3106375"/>
            <a:chExt cx="1235625" cy="2370500"/>
          </a:xfrm>
        </p:grpSpPr>
        <p:sp>
          <p:nvSpPr>
            <p:cNvPr id="2658" name="Google Shape;2658;p41"/>
            <p:cNvSpPr/>
            <p:nvPr/>
          </p:nvSpPr>
          <p:spPr>
            <a:xfrm>
              <a:off x="2002275" y="3271375"/>
              <a:ext cx="542075" cy="604525"/>
            </a:xfrm>
            <a:custGeom>
              <a:avLst/>
              <a:gdLst/>
              <a:ahLst/>
              <a:cxnLst/>
              <a:rect l="l" t="t" r="r" b="b"/>
              <a:pathLst>
                <a:path w="21683" h="24181" extrusionOk="0">
                  <a:moveTo>
                    <a:pt x="16966" y="0"/>
                  </a:moveTo>
                  <a:lnTo>
                    <a:pt x="579" y="37"/>
                  </a:lnTo>
                  <a:lnTo>
                    <a:pt x="467" y="3170"/>
                  </a:lnTo>
                  <a:lnTo>
                    <a:pt x="542" y="3393"/>
                  </a:lnTo>
                  <a:lnTo>
                    <a:pt x="691" y="4008"/>
                  </a:lnTo>
                  <a:lnTo>
                    <a:pt x="896" y="4941"/>
                  </a:lnTo>
                  <a:lnTo>
                    <a:pt x="1008" y="5481"/>
                  </a:lnTo>
                  <a:lnTo>
                    <a:pt x="1082" y="6078"/>
                  </a:lnTo>
                  <a:lnTo>
                    <a:pt x="1175" y="6693"/>
                  </a:lnTo>
                  <a:lnTo>
                    <a:pt x="1231" y="7327"/>
                  </a:lnTo>
                  <a:lnTo>
                    <a:pt x="1250" y="7961"/>
                  </a:lnTo>
                  <a:lnTo>
                    <a:pt x="1250" y="8613"/>
                  </a:lnTo>
                  <a:lnTo>
                    <a:pt x="1231" y="8930"/>
                  </a:lnTo>
                  <a:lnTo>
                    <a:pt x="1194" y="9229"/>
                  </a:lnTo>
                  <a:lnTo>
                    <a:pt x="1157" y="9527"/>
                  </a:lnTo>
                  <a:lnTo>
                    <a:pt x="1101" y="9825"/>
                  </a:lnTo>
                  <a:lnTo>
                    <a:pt x="1026" y="10105"/>
                  </a:lnTo>
                  <a:lnTo>
                    <a:pt x="952" y="10384"/>
                  </a:lnTo>
                  <a:lnTo>
                    <a:pt x="858" y="10645"/>
                  </a:lnTo>
                  <a:lnTo>
                    <a:pt x="747" y="10888"/>
                  </a:lnTo>
                  <a:lnTo>
                    <a:pt x="411" y="11559"/>
                  </a:lnTo>
                  <a:lnTo>
                    <a:pt x="262" y="11895"/>
                  </a:lnTo>
                  <a:lnTo>
                    <a:pt x="131" y="12249"/>
                  </a:lnTo>
                  <a:lnTo>
                    <a:pt x="75" y="12435"/>
                  </a:lnTo>
                  <a:lnTo>
                    <a:pt x="38" y="12603"/>
                  </a:lnTo>
                  <a:lnTo>
                    <a:pt x="1" y="12771"/>
                  </a:lnTo>
                  <a:lnTo>
                    <a:pt x="1" y="12957"/>
                  </a:lnTo>
                  <a:lnTo>
                    <a:pt x="1" y="13125"/>
                  </a:lnTo>
                  <a:lnTo>
                    <a:pt x="20" y="13293"/>
                  </a:lnTo>
                  <a:lnTo>
                    <a:pt x="57" y="13461"/>
                  </a:lnTo>
                  <a:lnTo>
                    <a:pt x="131" y="13628"/>
                  </a:lnTo>
                  <a:lnTo>
                    <a:pt x="187" y="13759"/>
                  </a:lnTo>
                  <a:lnTo>
                    <a:pt x="281" y="13889"/>
                  </a:lnTo>
                  <a:lnTo>
                    <a:pt x="467" y="14132"/>
                  </a:lnTo>
                  <a:lnTo>
                    <a:pt x="691" y="14355"/>
                  </a:lnTo>
                  <a:lnTo>
                    <a:pt x="914" y="14561"/>
                  </a:lnTo>
                  <a:lnTo>
                    <a:pt x="1138" y="14784"/>
                  </a:lnTo>
                  <a:lnTo>
                    <a:pt x="1362" y="15008"/>
                  </a:lnTo>
                  <a:lnTo>
                    <a:pt x="1455" y="15120"/>
                  </a:lnTo>
                  <a:lnTo>
                    <a:pt x="1548" y="15250"/>
                  </a:lnTo>
                  <a:lnTo>
                    <a:pt x="1623" y="15381"/>
                  </a:lnTo>
                  <a:lnTo>
                    <a:pt x="1679" y="15511"/>
                  </a:lnTo>
                  <a:lnTo>
                    <a:pt x="1753" y="15754"/>
                  </a:lnTo>
                  <a:lnTo>
                    <a:pt x="1772" y="15996"/>
                  </a:lnTo>
                  <a:lnTo>
                    <a:pt x="1772" y="16238"/>
                  </a:lnTo>
                  <a:lnTo>
                    <a:pt x="1735" y="16481"/>
                  </a:lnTo>
                  <a:lnTo>
                    <a:pt x="1679" y="16723"/>
                  </a:lnTo>
                  <a:lnTo>
                    <a:pt x="1604" y="16966"/>
                  </a:lnTo>
                  <a:lnTo>
                    <a:pt x="1399" y="17450"/>
                  </a:lnTo>
                  <a:lnTo>
                    <a:pt x="1213" y="17935"/>
                  </a:lnTo>
                  <a:lnTo>
                    <a:pt x="1119" y="18177"/>
                  </a:lnTo>
                  <a:lnTo>
                    <a:pt x="1045" y="18438"/>
                  </a:lnTo>
                  <a:lnTo>
                    <a:pt x="989" y="18681"/>
                  </a:lnTo>
                  <a:lnTo>
                    <a:pt x="952" y="18923"/>
                  </a:lnTo>
                  <a:lnTo>
                    <a:pt x="952" y="19165"/>
                  </a:lnTo>
                  <a:lnTo>
                    <a:pt x="989" y="19426"/>
                  </a:lnTo>
                  <a:lnTo>
                    <a:pt x="1045" y="19576"/>
                  </a:lnTo>
                  <a:lnTo>
                    <a:pt x="1101" y="19725"/>
                  </a:lnTo>
                  <a:lnTo>
                    <a:pt x="1175" y="19874"/>
                  </a:lnTo>
                  <a:lnTo>
                    <a:pt x="1269" y="20004"/>
                  </a:lnTo>
                  <a:lnTo>
                    <a:pt x="1362" y="20135"/>
                  </a:lnTo>
                  <a:lnTo>
                    <a:pt x="1492" y="20247"/>
                  </a:lnTo>
                  <a:lnTo>
                    <a:pt x="1604" y="20359"/>
                  </a:lnTo>
                  <a:lnTo>
                    <a:pt x="1753" y="20470"/>
                  </a:lnTo>
                  <a:lnTo>
                    <a:pt x="1884" y="20564"/>
                  </a:lnTo>
                  <a:lnTo>
                    <a:pt x="2033" y="20638"/>
                  </a:lnTo>
                  <a:lnTo>
                    <a:pt x="2350" y="20787"/>
                  </a:lnTo>
                  <a:lnTo>
                    <a:pt x="2685" y="20881"/>
                  </a:lnTo>
                  <a:lnTo>
                    <a:pt x="3021" y="20955"/>
                  </a:lnTo>
                  <a:lnTo>
                    <a:pt x="3375" y="20992"/>
                  </a:lnTo>
                  <a:lnTo>
                    <a:pt x="5389" y="20992"/>
                  </a:lnTo>
                  <a:lnTo>
                    <a:pt x="5706" y="21030"/>
                  </a:lnTo>
                  <a:lnTo>
                    <a:pt x="5967" y="21048"/>
                  </a:lnTo>
                  <a:lnTo>
                    <a:pt x="6209" y="21104"/>
                  </a:lnTo>
                  <a:lnTo>
                    <a:pt x="6675" y="21216"/>
                  </a:lnTo>
                  <a:lnTo>
                    <a:pt x="7160" y="21365"/>
                  </a:lnTo>
                  <a:lnTo>
                    <a:pt x="7607" y="21552"/>
                  </a:lnTo>
                  <a:lnTo>
                    <a:pt x="8073" y="21776"/>
                  </a:lnTo>
                  <a:lnTo>
                    <a:pt x="8521" y="21999"/>
                  </a:lnTo>
                  <a:lnTo>
                    <a:pt x="9378" y="22484"/>
                  </a:lnTo>
                  <a:lnTo>
                    <a:pt x="10255" y="22987"/>
                  </a:lnTo>
                  <a:lnTo>
                    <a:pt x="10702" y="23230"/>
                  </a:lnTo>
                  <a:lnTo>
                    <a:pt x="11149" y="23453"/>
                  </a:lnTo>
                  <a:lnTo>
                    <a:pt x="11597" y="23658"/>
                  </a:lnTo>
                  <a:lnTo>
                    <a:pt x="12063" y="23845"/>
                  </a:lnTo>
                  <a:lnTo>
                    <a:pt x="12529" y="23994"/>
                  </a:lnTo>
                  <a:lnTo>
                    <a:pt x="13014" y="24106"/>
                  </a:lnTo>
                  <a:lnTo>
                    <a:pt x="13256" y="24143"/>
                  </a:lnTo>
                  <a:lnTo>
                    <a:pt x="13517" y="24162"/>
                  </a:lnTo>
                  <a:lnTo>
                    <a:pt x="13760" y="24180"/>
                  </a:lnTo>
                  <a:lnTo>
                    <a:pt x="14021" y="24180"/>
                  </a:lnTo>
                  <a:lnTo>
                    <a:pt x="14263" y="24162"/>
                  </a:lnTo>
                  <a:lnTo>
                    <a:pt x="14524" y="24125"/>
                  </a:lnTo>
                  <a:lnTo>
                    <a:pt x="14766" y="24069"/>
                  </a:lnTo>
                  <a:lnTo>
                    <a:pt x="15009" y="24013"/>
                  </a:lnTo>
                  <a:lnTo>
                    <a:pt x="15251" y="23938"/>
                  </a:lnTo>
                  <a:lnTo>
                    <a:pt x="15475" y="23845"/>
                  </a:lnTo>
                  <a:lnTo>
                    <a:pt x="15698" y="23733"/>
                  </a:lnTo>
                  <a:lnTo>
                    <a:pt x="15904" y="23621"/>
                  </a:lnTo>
                  <a:lnTo>
                    <a:pt x="16109" y="23472"/>
                  </a:lnTo>
                  <a:lnTo>
                    <a:pt x="16295" y="23323"/>
                  </a:lnTo>
                  <a:lnTo>
                    <a:pt x="16463" y="23136"/>
                  </a:lnTo>
                  <a:lnTo>
                    <a:pt x="16612" y="22950"/>
                  </a:lnTo>
                  <a:lnTo>
                    <a:pt x="16724" y="22801"/>
                  </a:lnTo>
                  <a:lnTo>
                    <a:pt x="16817" y="22652"/>
                  </a:lnTo>
                  <a:lnTo>
                    <a:pt x="16985" y="22335"/>
                  </a:lnTo>
                  <a:lnTo>
                    <a:pt x="17134" y="21981"/>
                  </a:lnTo>
                  <a:lnTo>
                    <a:pt x="17283" y="21645"/>
                  </a:lnTo>
                  <a:lnTo>
                    <a:pt x="17432" y="21309"/>
                  </a:lnTo>
                  <a:lnTo>
                    <a:pt x="17600" y="20992"/>
                  </a:lnTo>
                  <a:lnTo>
                    <a:pt x="17786" y="20676"/>
                  </a:lnTo>
                  <a:lnTo>
                    <a:pt x="17898" y="20545"/>
                  </a:lnTo>
                  <a:lnTo>
                    <a:pt x="18029" y="20396"/>
                  </a:lnTo>
                  <a:lnTo>
                    <a:pt x="18141" y="20284"/>
                  </a:lnTo>
                  <a:lnTo>
                    <a:pt x="18290" y="20154"/>
                  </a:lnTo>
                  <a:lnTo>
                    <a:pt x="18588" y="19967"/>
                  </a:lnTo>
                  <a:lnTo>
                    <a:pt x="18886" y="19781"/>
                  </a:lnTo>
                  <a:lnTo>
                    <a:pt x="19222" y="19632"/>
                  </a:lnTo>
                  <a:lnTo>
                    <a:pt x="19875" y="19315"/>
                  </a:lnTo>
                  <a:lnTo>
                    <a:pt x="20191" y="19147"/>
                  </a:lnTo>
                  <a:lnTo>
                    <a:pt x="20508" y="18942"/>
                  </a:lnTo>
                  <a:lnTo>
                    <a:pt x="20713" y="18774"/>
                  </a:lnTo>
                  <a:lnTo>
                    <a:pt x="20900" y="18588"/>
                  </a:lnTo>
                  <a:lnTo>
                    <a:pt x="21086" y="18364"/>
                  </a:lnTo>
                  <a:lnTo>
                    <a:pt x="21235" y="18140"/>
                  </a:lnTo>
                  <a:lnTo>
                    <a:pt x="21366" y="17898"/>
                  </a:lnTo>
                  <a:lnTo>
                    <a:pt x="21478" y="17655"/>
                  </a:lnTo>
                  <a:lnTo>
                    <a:pt x="21571" y="17394"/>
                  </a:lnTo>
                  <a:lnTo>
                    <a:pt x="21627" y="17115"/>
                  </a:lnTo>
                  <a:lnTo>
                    <a:pt x="21664" y="16854"/>
                  </a:lnTo>
                  <a:lnTo>
                    <a:pt x="21683" y="16574"/>
                  </a:lnTo>
                  <a:lnTo>
                    <a:pt x="21683" y="16294"/>
                  </a:lnTo>
                  <a:lnTo>
                    <a:pt x="21664" y="16033"/>
                  </a:lnTo>
                  <a:lnTo>
                    <a:pt x="21608" y="15754"/>
                  </a:lnTo>
                  <a:lnTo>
                    <a:pt x="21515" y="15493"/>
                  </a:lnTo>
                  <a:lnTo>
                    <a:pt x="21422" y="15250"/>
                  </a:lnTo>
                  <a:lnTo>
                    <a:pt x="21291" y="15008"/>
                  </a:lnTo>
                  <a:lnTo>
                    <a:pt x="21124" y="14747"/>
                  </a:lnTo>
                  <a:lnTo>
                    <a:pt x="20937" y="14486"/>
                  </a:lnTo>
                  <a:lnTo>
                    <a:pt x="20546" y="13983"/>
                  </a:lnTo>
                  <a:lnTo>
                    <a:pt x="20378" y="13740"/>
                  </a:lnTo>
                  <a:lnTo>
                    <a:pt x="20247" y="13461"/>
                  </a:lnTo>
                  <a:lnTo>
                    <a:pt x="20191" y="13330"/>
                  </a:lnTo>
                  <a:lnTo>
                    <a:pt x="20154" y="13181"/>
                  </a:lnTo>
                  <a:lnTo>
                    <a:pt x="20136" y="13050"/>
                  </a:lnTo>
                  <a:lnTo>
                    <a:pt x="20117" y="12883"/>
                  </a:lnTo>
                  <a:lnTo>
                    <a:pt x="20136" y="12734"/>
                  </a:lnTo>
                  <a:lnTo>
                    <a:pt x="20154" y="12584"/>
                  </a:lnTo>
                  <a:lnTo>
                    <a:pt x="20191" y="12454"/>
                  </a:lnTo>
                  <a:lnTo>
                    <a:pt x="20229" y="12305"/>
                  </a:lnTo>
                  <a:lnTo>
                    <a:pt x="20359" y="12025"/>
                  </a:lnTo>
                  <a:lnTo>
                    <a:pt x="20490" y="11745"/>
                  </a:lnTo>
                  <a:lnTo>
                    <a:pt x="20639" y="11484"/>
                  </a:lnTo>
                  <a:lnTo>
                    <a:pt x="20769" y="11205"/>
                  </a:lnTo>
                  <a:lnTo>
                    <a:pt x="20881" y="10925"/>
                  </a:lnTo>
                  <a:lnTo>
                    <a:pt x="20919" y="10776"/>
                  </a:lnTo>
                  <a:lnTo>
                    <a:pt x="20937" y="10627"/>
                  </a:lnTo>
                  <a:lnTo>
                    <a:pt x="20937" y="10366"/>
                  </a:lnTo>
                  <a:lnTo>
                    <a:pt x="20900" y="10123"/>
                  </a:lnTo>
                  <a:lnTo>
                    <a:pt x="20825" y="9862"/>
                  </a:lnTo>
                  <a:lnTo>
                    <a:pt x="20732" y="9639"/>
                  </a:lnTo>
                  <a:lnTo>
                    <a:pt x="20602" y="9415"/>
                  </a:lnTo>
                  <a:lnTo>
                    <a:pt x="20434" y="9191"/>
                  </a:lnTo>
                  <a:lnTo>
                    <a:pt x="20266" y="9005"/>
                  </a:lnTo>
                  <a:lnTo>
                    <a:pt x="20080" y="8818"/>
                  </a:lnTo>
                  <a:lnTo>
                    <a:pt x="19875" y="8651"/>
                  </a:lnTo>
                  <a:lnTo>
                    <a:pt x="19688" y="8483"/>
                  </a:lnTo>
                  <a:lnTo>
                    <a:pt x="19259" y="8185"/>
                  </a:lnTo>
                  <a:lnTo>
                    <a:pt x="18849" y="7868"/>
                  </a:lnTo>
                  <a:lnTo>
                    <a:pt x="18644" y="7719"/>
                  </a:lnTo>
                  <a:lnTo>
                    <a:pt x="18439" y="7551"/>
                  </a:lnTo>
                  <a:lnTo>
                    <a:pt x="18327" y="7420"/>
                  </a:lnTo>
                  <a:lnTo>
                    <a:pt x="18215" y="7271"/>
                  </a:lnTo>
                  <a:lnTo>
                    <a:pt x="18122" y="7085"/>
                  </a:lnTo>
                  <a:lnTo>
                    <a:pt x="18010" y="6898"/>
                  </a:lnTo>
                  <a:lnTo>
                    <a:pt x="17917" y="6674"/>
                  </a:lnTo>
                  <a:lnTo>
                    <a:pt x="17842" y="6413"/>
                  </a:lnTo>
                  <a:lnTo>
                    <a:pt x="17675" y="5873"/>
                  </a:lnTo>
                  <a:lnTo>
                    <a:pt x="17544" y="5276"/>
                  </a:lnTo>
                  <a:lnTo>
                    <a:pt x="17414" y="4642"/>
                  </a:lnTo>
                  <a:lnTo>
                    <a:pt x="17320" y="3990"/>
                  </a:lnTo>
                  <a:lnTo>
                    <a:pt x="17227" y="3337"/>
                  </a:lnTo>
                  <a:lnTo>
                    <a:pt x="17171" y="2685"/>
                  </a:lnTo>
                  <a:lnTo>
                    <a:pt x="17097" y="2070"/>
                  </a:lnTo>
                  <a:lnTo>
                    <a:pt x="17022" y="1007"/>
                  </a:lnTo>
                  <a:lnTo>
                    <a:pt x="16985" y="261"/>
                  </a:lnTo>
                  <a:lnTo>
                    <a:pt x="169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2002275" y="3271375"/>
              <a:ext cx="542075" cy="604525"/>
            </a:xfrm>
            <a:custGeom>
              <a:avLst/>
              <a:gdLst/>
              <a:ahLst/>
              <a:cxnLst/>
              <a:rect l="l" t="t" r="r" b="b"/>
              <a:pathLst>
                <a:path w="21683" h="24181" fill="none" extrusionOk="0">
                  <a:moveTo>
                    <a:pt x="16966" y="0"/>
                  </a:moveTo>
                  <a:lnTo>
                    <a:pt x="16966" y="0"/>
                  </a:lnTo>
                  <a:lnTo>
                    <a:pt x="16985" y="261"/>
                  </a:lnTo>
                  <a:lnTo>
                    <a:pt x="17022" y="1007"/>
                  </a:lnTo>
                  <a:lnTo>
                    <a:pt x="17097" y="2070"/>
                  </a:lnTo>
                  <a:lnTo>
                    <a:pt x="17171" y="2685"/>
                  </a:lnTo>
                  <a:lnTo>
                    <a:pt x="17227" y="3337"/>
                  </a:lnTo>
                  <a:lnTo>
                    <a:pt x="17320" y="3990"/>
                  </a:lnTo>
                  <a:lnTo>
                    <a:pt x="17414" y="4642"/>
                  </a:lnTo>
                  <a:lnTo>
                    <a:pt x="17544" y="5276"/>
                  </a:lnTo>
                  <a:lnTo>
                    <a:pt x="17675" y="5873"/>
                  </a:lnTo>
                  <a:lnTo>
                    <a:pt x="17842" y="6413"/>
                  </a:lnTo>
                  <a:lnTo>
                    <a:pt x="17917" y="6674"/>
                  </a:lnTo>
                  <a:lnTo>
                    <a:pt x="18010" y="6898"/>
                  </a:lnTo>
                  <a:lnTo>
                    <a:pt x="18122" y="7085"/>
                  </a:lnTo>
                  <a:lnTo>
                    <a:pt x="18215" y="7271"/>
                  </a:lnTo>
                  <a:lnTo>
                    <a:pt x="18327" y="7420"/>
                  </a:lnTo>
                  <a:lnTo>
                    <a:pt x="18439" y="7551"/>
                  </a:lnTo>
                  <a:lnTo>
                    <a:pt x="18439" y="7551"/>
                  </a:lnTo>
                  <a:lnTo>
                    <a:pt x="18644" y="7719"/>
                  </a:lnTo>
                  <a:lnTo>
                    <a:pt x="18849" y="7868"/>
                  </a:lnTo>
                  <a:lnTo>
                    <a:pt x="19259" y="8185"/>
                  </a:lnTo>
                  <a:lnTo>
                    <a:pt x="19688" y="8483"/>
                  </a:lnTo>
                  <a:lnTo>
                    <a:pt x="19875" y="8651"/>
                  </a:lnTo>
                  <a:lnTo>
                    <a:pt x="20080" y="8818"/>
                  </a:lnTo>
                  <a:lnTo>
                    <a:pt x="20080" y="8818"/>
                  </a:lnTo>
                  <a:lnTo>
                    <a:pt x="20266" y="9005"/>
                  </a:lnTo>
                  <a:lnTo>
                    <a:pt x="20434" y="9191"/>
                  </a:lnTo>
                  <a:lnTo>
                    <a:pt x="20602" y="9415"/>
                  </a:lnTo>
                  <a:lnTo>
                    <a:pt x="20732" y="9639"/>
                  </a:lnTo>
                  <a:lnTo>
                    <a:pt x="20825" y="9862"/>
                  </a:lnTo>
                  <a:lnTo>
                    <a:pt x="20900" y="10123"/>
                  </a:lnTo>
                  <a:lnTo>
                    <a:pt x="20937" y="10366"/>
                  </a:lnTo>
                  <a:lnTo>
                    <a:pt x="20937" y="10627"/>
                  </a:lnTo>
                  <a:lnTo>
                    <a:pt x="20937" y="10627"/>
                  </a:lnTo>
                  <a:lnTo>
                    <a:pt x="20919" y="10776"/>
                  </a:lnTo>
                  <a:lnTo>
                    <a:pt x="20881" y="10925"/>
                  </a:lnTo>
                  <a:lnTo>
                    <a:pt x="20769" y="11205"/>
                  </a:lnTo>
                  <a:lnTo>
                    <a:pt x="20639" y="11484"/>
                  </a:lnTo>
                  <a:lnTo>
                    <a:pt x="20490" y="11745"/>
                  </a:lnTo>
                  <a:lnTo>
                    <a:pt x="20359" y="12025"/>
                  </a:lnTo>
                  <a:lnTo>
                    <a:pt x="20229" y="12305"/>
                  </a:lnTo>
                  <a:lnTo>
                    <a:pt x="20191" y="12454"/>
                  </a:lnTo>
                  <a:lnTo>
                    <a:pt x="20154" y="12584"/>
                  </a:lnTo>
                  <a:lnTo>
                    <a:pt x="20136" y="12734"/>
                  </a:lnTo>
                  <a:lnTo>
                    <a:pt x="20117" y="12883"/>
                  </a:lnTo>
                  <a:lnTo>
                    <a:pt x="20117" y="12883"/>
                  </a:lnTo>
                  <a:lnTo>
                    <a:pt x="20136" y="13050"/>
                  </a:lnTo>
                  <a:lnTo>
                    <a:pt x="20154" y="13181"/>
                  </a:lnTo>
                  <a:lnTo>
                    <a:pt x="20191" y="13330"/>
                  </a:lnTo>
                  <a:lnTo>
                    <a:pt x="20247" y="13461"/>
                  </a:lnTo>
                  <a:lnTo>
                    <a:pt x="20378" y="13740"/>
                  </a:lnTo>
                  <a:lnTo>
                    <a:pt x="20546" y="13983"/>
                  </a:lnTo>
                  <a:lnTo>
                    <a:pt x="20937" y="14486"/>
                  </a:lnTo>
                  <a:lnTo>
                    <a:pt x="21124" y="14747"/>
                  </a:lnTo>
                  <a:lnTo>
                    <a:pt x="21291" y="15008"/>
                  </a:lnTo>
                  <a:lnTo>
                    <a:pt x="21291" y="15008"/>
                  </a:lnTo>
                  <a:lnTo>
                    <a:pt x="21422" y="15250"/>
                  </a:lnTo>
                  <a:lnTo>
                    <a:pt x="21515" y="15493"/>
                  </a:lnTo>
                  <a:lnTo>
                    <a:pt x="21608" y="15754"/>
                  </a:lnTo>
                  <a:lnTo>
                    <a:pt x="21664" y="16033"/>
                  </a:lnTo>
                  <a:lnTo>
                    <a:pt x="21683" y="16294"/>
                  </a:lnTo>
                  <a:lnTo>
                    <a:pt x="21683" y="16574"/>
                  </a:lnTo>
                  <a:lnTo>
                    <a:pt x="21664" y="16854"/>
                  </a:lnTo>
                  <a:lnTo>
                    <a:pt x="21627" y="17115"/>
                  </a:lnTo>
                  <a:lnTo>
                    <a:pt x="21571" y="17394"/>
                  </a:lnTo>
                  <a:lnTo>
                    <a:pt x="21478" y="17655"/>
                  </a:lnTo>
                  <a:lnTo>
                    <a:pt x="21366" y="17898"/>
                  </a:lnTo>
                  <a:lnTo>
                    <a:pt x="21235" y="18140"/>
                  </a:lnTo>
                  <a:lnTo>
                    <a:pt x="21086" y="18364"/>
                  </a:lnTo>
                  <a:lnTo>
                    <a:pt x="20900" y="18588"/>
                  </a:lnTo>
                  <a:lnTo>
                    <a:pt x="20713" y="18774"/>
                  </a:lnTo>
                  <a:lnTo>
                    <a:pt x="20508" y="18942"/>
                  </a:lnTo>
                  <a:lnTo>
                    <a:pt x="20508" y="18942"/>
                  </a:lnTo>
                  <a:lnTo>
                    <a:pt x="20191" y="19147"/>
                  </a:lnTo>
                  <a:lnTo>
                    <a:pt x="19875" y="19315"/>
                  </a:lnTo>
                  <a:lnTo>
                    <a:pt x="19222" y="19632"/>
                  </a:lnTo>
                  <a:lnTo>
                    <a:pt x="18886" y="19781"/>
                  </a:lnTo>
                  <a:lnTo>
                    <a:pt x="18588" y="19967"/>
                  </a:lnTo>
                  <a:lnTo>
                    <a:pt x="18290" y="20154"/>
                  </a:lnTo>
                  <a:lnTo>
                    <a:pt x="18141" y="20284"/>
                  </a:lnTo>
                  <a:lnTo>
                    <a:pt x="18029" y="20396"/>
                  </a:lnTo>
                  <a:lnTo>
                    <a:pt x="18029" y="20396"/>
                  </a:lnTo>
                  <a:lnTo>
                    <a:pt x="17898" y="20545"/>
                  </a:lnTo>
                  <a:lnTo>
                    <a:pt x="17786" y="20676"/>
                  </a:lnTo>
                  <a:lnTo>
                    <a:pt x="17600" y="20992"/>
                  </a:lnTo>
                  <a:lnTo>
                    <a:pt x="17432" y="21309"/>
                  </a:lnTo>
                  <a:lnTo>
                    <a:pt x="17283" y="21645"/>
                  </a:lnTo>
                  <a:lnTo>
                    <a:pt x="17134" y="21981"/>
                  </a:lnTo>
                  <a:lnTo>
                    <a:pt x="16985" y="22335"/>
                  </a:lnTo>
                  <a:lnTo>
                    <a:pt x="16817" y="22652"/>
                  </a:lnTo>
                  <a:lnTo>
                    <a:pt x="16724" y="22801"/>
                  </a:lnTo>
                  <a:lnTo>
                    <a:pt x="16612" y="22950"/>
                  </a:lnTo>
                  <a:lnTo>
                    <a:pt x="16612" y="22950"/>
                  </a:lnTo>
                  <a:lnTo>
                    <a:pt x="16463" y="23136"/>
                  </a:lnTo>
                  <a:lnTo>
                    <a:pt x="16295" y="23323"/>
                  </a:lnTo>
                  <a:lnTo>
                    <a:pt x="16109" y="23472"/>
                  </a:lnTo>
                  <a:lnTo>
                    <a:pt x="15904" y="23621"/>
                  </a:lnTo>
                  <a:lnTo>
                    <a:pt x="15698" y="23733"/>
                  </a:lnTo>
                  <a:lnTo>
                    <a:pt x="15475" y="23845"/>
                  </a:lnTo>
                  <a:lnTo>
                    <a:pt x="15251" y="23938"/>
                  </a:lnTo>
                  <a:lnTo>
                    <a:pt x="15009" y="24013"/>
                  </a:lnTo>
                  <a:lnTo>
                    <a:pt x="14766" y="24069"/>
                  </a:lnTo>
                  <a:lnTo>
                    <a:pt x="14524" y="24125"/>
                  </a:lnTo>
                  <a:lnTo>
                    <a:pt x="14263" y="24162"/>
                  </a:lnTo>
                  <a:lnTo>
                    <a:pt x="14021" y="24180"/>
                  </a:lnTo>
                  <a:lnTo>
                    <a:pt x="13760" y="24180"/>
                  </a:lnTo>
                  <a:lnTo>
                    <a:pt x="13517" y="24162"/>
                  </a:lnTo>
                  <a:lnTo>
                    <a:pt x="13256" y="24143"/>
                  </a:lnTo>
                  <a:lnTo>
                    <a:pt x="13014" y="24106"/>
                  </a:lnTo>
                  <a:lnTo>
                    <a:pt x="13014" y="24106"/>
                  </a:lnTo>
                  <a:lnTo>
                    <a:pt x="12529" y="23994"/>
                  </a:lnTo>
                  <a:lnTo>
                    <a:pt x="12063" y="23845"/>
                  </a:lnTo>
                  <a:lnTo>
                    <a:pt x="11597" y="23658"/>
                  </a:lnTo>
                  <a:lnTo>
                    <a:pt x="11149" y="23453"/>
                  </a:lnTo>
                  <a:lnTo>
                    <a:pt x="10702" y="23230"/>
                  </a:lnTo>
                  <a:lnTo>
                    <a:pt x="10255" y="22987"/>
                  </a:lnTo>
                  <a:lnTo>
                    <a:pt x="9378" y="22484"/>
                  </a:lnTo>
                  <a:lnTo>
                    <a:pt x="9378" y="22484"/>
                  </a:lnTo>
                  <a:lnTo>
                    <a:pt x="8521" y="21999"/>
                  </a:lnTo>
                  <a:lnTo>
                    <a:pt x="8073" y="21776"/>
                  </a:lnTo>
                  <a:lnTo>
                    <a:pt x="7607" y="21552"/>
                  </a:lnTo>
                  <a:lnTo>
                    <a:pt x="7160" y="21365"/>
                  </a:lnTo>
                  <a:lnTo>
                    <a:pt x="6675" y="21216"/>
                  </a:lnTo>
                  <a:lnTo>
                    <a:pt x="6209" y="21104"/>
                  </a:lnTo>
                  <a:lnTo>
                    <a:pt x="5967" y="21048"/>
                  </a:lnTo>
                  <a:lnTo>
                    <a:pt x="5706" y="21030"/>
                  </a:lnTo>
                  <a:lnTo>
                    <a:pt x="5706" y="21030"/>
                  </a:lnTo>
                  <a:lnTo>
                    <a:pt x="5389" y="20992"/>
                  </a:lnTo>
                  <a:lnTo>
                    <a:pt x="5090" y="20992"/>
                  </a:lnTo>
                  <a:lnTo>
                    <a:pt x="4457" y="20992"/>
                  </a:lnTo>
                  <a:lnTo>
                    <a:pt x="4457" y="20992"/>
                  </a:lnTo>
                  <a:lnTo>
                    <a:pt x="3730" y="20992"/>
                  </a:lnTo>
                  <a:lnTo>
                    <a:pt x="3375" y="20992"/>
                  </a:lnTo>
                  <a:lnTo>
                    <a:pt x="3021" y="20955"/>
                  </a:lnTo>
                  <a:lnTo>
                    <a:pt x="3021" y="20955"/>
                  </a:lnTo>
                  <a:lnTo>
                    <a:pt x="2685" y="20881"/>
                  </a:lnTo>
                  <a:lnTo>
                    <a:pt x="2350" y="20787"/>
                  </a:lnTo>
                  <a:lnTo>
                    <a:pt x="2033" y="20638"/>
                  </a:lnTo>
                  <a:lnTo>
                    <a:pt x="1884" y="20564"/>
                  </a:lnTo>
                  <a:lnTo>
                    <a:pt x="1753" y="20470"/>
                  </a:lnTo>
                  <a:lnTo>
                    <a:pt x="1604" y="20359"/>
                  </a:lnTo>
                  <a:lnTo>
                    <a:pt x="1492" y="20247"/>
                  </a:lnTo>
                  <a:lnTo>
                    <a:pt x="1362" y="20135"/>
                  </a:lnTo>
                  <a:lnTo>
                    <a:pt x="1269" y="20004"/>
                  </a:lnTo>
                  <a:lnTo>
                    <a:pt x="1175" y="19874"/>
                  </a:lnTo>
                  <a:lnTo>
                    <a:pt x="1101" y="19725"/>
                  </a:lnTo>
                  <a:lnTo>
                    <a:pt x="1045" y="19576"/>
                  </a:lnTo>
                  <a:lnTo>
                    <a:pt x="989" y="19426"/>
                  </a:lnTo>
                  <a:lnTo>
                    <a:pt x="989" y="19426"/>
                  </a:lnTo>
                  <a:lnTo>
                    <a:pt x="952" y="19165"/>
                  </a:lnTo>
                  <a:lnTo>
                    <a:pt x="952" y="18923"/>
                  </a:lnTo>
                  <a:lnTo>
                    <a:pt x="989" y="18681"/>
                  </a:lnTo>
                  <a:lnTo>
                    <a:pt x="1045" y="18438"/>
                  </a:lnTo>
                  <a:lnTo>
                    <a:pt x="1119" y="18177"/>
                  </a:lnTo>
                  <a:lnTo>
                    <a:pt x="1213" y="17935"/>
                  </a:lnTo>
                  <a:lnTo>
                    <a:pt x="1399" y="17450"/>
                  </a:lnTo>
                  <a:lnTo>
                    <a:pt x="1604" y="16966"/>
                  </a:lnTo>
                  <a:lnTo>
                    <a:pt x="1679" y="16723"/>
                  </a:lnTo>
                  <a:lnTo>
                    <a:pt x="1735" y="16481"/>
                  </a:lnTo>
                  <a:lnTo>
                    <a:pt x="1772" y="16238"/>
                  </a:lnTo>
                  <a:lnTo>
                    <a:pt x="1772" y="15996"/>
                  </a:lnTo>
                  <a:lnTo>
                    <a:pt x="1753" y="15754"/>
                  </a:lnTo>
                  <a:lnTo>
                    <a:pt x="1679" y="15511"/>
                  </a:lnTo>
                  <a:lnTo>
                    <a:pt x="1679" y="15511"/>
                  </a:lnTo>
                  <a:lnTo>
                    <a:pt x="1623" y="15381"/>
                  </a:lnTo>
                  <a:lnTo>
                    <a:pt x="1548" y="15250"/>
                  </a:lnTo>
                  <a:lnTo>
                    <a:pt x="1455" y="15120"/>
                  </a:lnTo>
                  <a:lnTo>
                    <a:pt x="1362" y="15008"/>
                  </a:lnTo>
                  <a:lnTo>
                    <a:pt x="1138" y="14784"/>
                  </a:lnTo>
                  <a:lnTo>
                    <a:pt x="914" y="14561"/>
                  </a:lnTo>
                  <a:lnTo>
                    <a:pt x="691" y="14355"/>
                  </a:lnTo>
                  <a:lnTo>
                    <a:pt x="467" y="14132"/>
                  </a:lnTo>
                  <a:lnTo>
                    <a:pt x="281" y="13889"/>
                  </a:lnTo>
                  <a:lnTo>
                    <a:pt x="187" y="13759"/>
                  </a:lnTo>
                  <a:lnTo>
                    <a:pt x="131" y="13628"/>
                  </a:lnTo>
                  <a:lnTo>
                    <a:pt x="131" y="13628"/>
                  </a:lnTo>
                  <a:lnTo>
                    <a:pt x="57" y="13461"/>
                  </a:lnTo>
                  <a:lnTo>
                    <a:pt x="20" y="13293"/>
                  </a:lnTo>
                  <a:lnTo>
                    <a:pt x="1" y="13125"/>
                  </a:lnTo>
                  <a:lnTo>
                    <a:pt x="1" y="12957"/>
                  </a:lnTo>
                  <a:lnTo>
                    <a:pt x="1" y="12771"/>
                  </a:lnTo>
                  <a:lnTo>
                    <a:pt x="38" y="12603"/>
                  </a:lnTo>
                  <a:lnTo>
                    <a:pt x="75" y="12435"/>
                  </a:lnTo>
                  <a:lnTo>
                    <a:pt x="131" y="12249"/>
                  </a:lnTo>
                  <a:lnTo>
                    <a:pt x="262" y="11895"/>
                  </a:lnTo>
                  <a:lnTo>
                    <a:pt x="411" y="11559"/>
                  </a:lnTo>
                  <a:lnTo>
                    <a:pt x="747" y="10888"/>
                  </a:lnTo>
                  <a:lnTo>
                    <a:pt x="747" y="10888"/>
                  </a:lnTo>
                  <a:lnTo>
                    <a:pt x="858" y="10645"/>
                  </a:lnTo>
                  <a:lnTo>
                    <a:pt x="952" y="10384"/>
                  </a:lnTo>
                  <a:lnTo>
                    <a:pt x="1026" y="10105"/>
                  </a:lnTo>
                  <a:lnTo>
                    <a:pt x="1101" y="9825"/>
                  </a:lnTo>
                  <a:lnTo>
                    <a:pt x="1157" y="9527"/>
                  </a:lnTo>
                  <a:lnTo>
                    <a:pt x="1194" y="9229"/>
                  </a:lnTo>
                  <a:lnTo>
                    <a:pt x="1231" y="8930"/>
                  </a:lnTo>
                  <a:lnTo>
                    <a:pt x="1250" y="8613"/>
                  </a:lnTo>
                  <a:lnTo>
                    <a:pt x="1250" y="7961"/>
                  </a:lnTo>
                  <a:lnTo>
                    <a:pt x="1231" y="7327"/>
                  </a:lnTo>
                  <a:lnTo>
                    <a:pt x="1175" y="6693"/>
                  </a:lnTo>
                  <a:lnTo>
                    <a:pt x="1082" y="6078"/>
                  </a:lnTo>
                  <a:lnTo>
                    <a:pt x="1008" y="5481"/>
                  </a:lnTo>
                  <a:lnTo>
                    <a:pt x="896" y="4941"/>
                  </a:lnTo>
                  <a:lnTo>
                    <a:pt x="691" y="4008"/>
                  </a:lnTo>
                  <a:lnTo>
                    <a:pt x="542" y="3393"/>
                  </a:lnTo>
                  <a:lnTo>
                    <a:pt x="467" y="3170"/>
                  </a:lnTo>
                  <a:lnTo>
                    <a:pt x="579" y="37"/>
                  </a:lnTo>
                  <a:lnTo>
                    <a:pt x="169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2829575" y="3479700"/>
              <a:ext cx="392000" cy="382675"/>
            </a:xfrm>
            <a:custGeom>
              <a:avLst/>
              <a:gdLst/>
              <a:ahLst/>
              <a:cxnLst/>
              <a:rect l="l" t="t" r="r" b="b"/>
              <a:pathLst>
                <a:path w="15680" h="15307" extrusionOk="0">
                  <a:moveTo>
                    <a:pt x="13256" y="1"/>
                  </a:moveTo>
                  <a:lnTo>
                    <a:pt x="13125" y="57"/>
                  </a:lnTo>
                  <a:lnTo>
                    <a:pt x="12939" y="169"/>
                  </a:lnTo>
                  <a:lnTo>
                    <a:pt x="12734" y="318"/>
                  </a:lnTo>
                  <a:lnTo>
                    <a:pt x="12510" y="485"/>
                  </a:lnTo>
                  <a:lnTo>
                    <a:pt x="11988" y="914"/>
                  </a:lnTo>
                  <a:lnTo>
                    <a:pt x="10814" y="1940"/>
                  </a:lnTo>
                  <a:lnTo>
                    <a:pt x="10217" y="2443"/>
                  </a:lnTo>
                  <a:lnTo>
                    <a:pt x="9937" y="2667"/>
                  </a:lnTo>
                  <a:lnTo>
                    <a:pt x="9658" y="2872"/>
                  </a:lnTo>
                  <a:lnTo>
                    <a:pt x="9732" y="2163"/>
                  </a:lnTo>
                  <a:lnTo>
                    <a:pt x="9751" y="1790"/>
                  </a:lnTo>
                  <a:lnTo>
                    <a:pt x="9770" y="1455"/>
                  </a:lnTo>
                  <a:lnTo>
                    <a:pt x="9770" y="1138"/>
                  </a:lnTo>
                  <a:lnTo>
                    <a:pt x="9751" y="896"/>
                  </a:lnTo>
                  <a:lnTo>
                    <a:pt x="9714" y="802"/>
                  </a:lnTo>
                  <a:lnTo>
                    <a:pt x="9695" y="746"/>
                  </a:lnTo>
                  <a:lnTo>
                    <a:pt x="9658" y="709"/>
                  </a:lnTo>
                  <a:lnTo>
                    <a:pt x="9620" y="691"/>
                  </a:lnTo>
                  <a:lnTo>
                    <a:pt x="9583" y="709"/>
                  </a:lnTo>
                  <a:lnTo>
                    <a:pt x="9546" y="765"/>
                  </a:lnTo>
                  <a:lnTo>
                    <a:pt x="9434" y="914"/>
                  </a:lnTo>
                  <a:lnTo>
                    <a:pt x="9322" y="1138"/>
                  </a:lnTo>
                  <a:lnTo>
                    <a:pt x="9192" y="1418"/>
                  </a:lnTo>
                  <a:lnTo>
                    <a:pt x="8875" y="2126"/>
                  </a:lnTo>
                  <a:lnTo>
                    <a:pt x="8558" y="2946"/>
                  </a:lnTo>
                  <a:lnTo>
                    <a:pt x="8259" y="3785"/>
                  </a:lnTo>
                  <a:lnTo>
                    <a:pt x="7980" y="4550"/>
                  </a:lnTo>
                  <a:lnTo>
                    <a:pt x="7793" y="5146"/>
                  </a:lnTo>
                  <a:lnTo>
                    <a:pt x="7700" y="5482"/>
                  </a:lnTo>
                  <a:lnTo>
                    <a:pt x="1" y="11709"/>
                  </a:lnTo>
                  <a:lnTo>
                    <a:pt x="802" y="15307"/>
                  </a:lnTo>
                  <a:lnTo>
                    <a:pt x="9527" y="7514"/>
                  </a:lnTo>
                  <a:lnTo>
                    <a:pt x="9937" y="7328"/>
                  </a:lnTo>
                  <a:lnTo>
                    <a:pt x="10888" y="6917"/>
                  </a:lnTo>
                  <a:lnTo>
                    <a:pt x="11429" y="6675"/>
                  </a:lnTo>
                  <a:lnTo>
                    <a:pt x="11951" y="6414"/>
                  </a:lnTo>
                  <a:lnTo>
                    <a:pt x="12398" y="6190"/>
                  </a:lnTo>
                  <a:lnTo>
                    <a:pt x="12566" y="6078"/>
                  </a:lnTo>
                  <a:lnTo>
                    <a:pt x="12697" y="5985"/>
                  </a:lnTo>
                  <a:lnTo>
                    <a:pt x="13386" y="5500"/>
                  </a:lnTo>
                  <a:lnTo>
                    <a:pt x="14356" y="4811"/>
                  </a:lnTo>
                  <a:lnTo>
                    <a:pt x="14803" y="4475"/>
                  </a:lnTo>
                  <a:lnTo>
                    <a:pt x="15176" y="4177"/>
                  </a:lnTo>
                  <a:lnTo>
                    <a:pt x="15307" y="4028"/>
                  </a:lnTo>
                  <a:lnTo>
                    <a:pt x="15418" y="3916"/>
                  </a:lnTo>
                  <a:lnTo>
                    <a:pt x="15474" y="3823"/>
                  </a:lnTo>
                  <a:lnTo>
                    <a:pt x="15474" y="3785"/>
                  </a:lnTo>
                  <a:lnTo>
                    <a:pt x="15474" y="3748"/>
                  </a:lnTo>
                  <a:lnTo>
                    <a:pt x="15456" y="3729"/>
                  </a:lnTo>
                  <a:lnTo>
                    <a:pt x="15418" y="3711"/>
                  </a:lnTo>
                  <a:lnTo>
                    <a:pt x="15344" y="3692"/>
                  </a:lnTo>
                  <a:lnTo>
                    <a:pt x="15213" y="3692"/>
                  </a:lnTo>
                  <a:lnTo>
                    <a:pt x="15083" y="3711"/>
                  </a:lnTo>
                  <a:lnTo>
                    <a:pt x="14729" y="3804"/>
                  </a:lnTo>
                  <a:lnTo>
                    <a:pt x="14337" y="3934"/>
                  </a:lnTo>
                  <a:lnTo>
                    <a:pt x="13946" y="4065"/>
                  </a:lnTo>
                  <a:lnTo>
                    <a:pt x="13610" y="4195"/>
                  </a:lnTo>
                  <a:lnTo>
                    <a:pt x="13293" y="4326"/>
                  </a:lnTo>
                  <a:lnTo>
                    <a:pt x="13685" y="4009"/>
                  </a:lnTo>
                  <a:lnTo>
                    <a:pt x="14095" y="3655"/>
                  </a:lnTo>
                  <a:lnTo>
                    <a:pt x="14542" y="3263"/>
                  </a:lnTo>
                  <a:lnTo>
                    <a:pt x="14990" y="2853"/>
                  </a:lnTo>
                  <a:lnTo>
                    <a:pt x="15363" y="2462"/>
                  </a:lnTo>
                  <a:lnTo>
                    <a:pt x="15512" y="2294"/>
                  </a:lnTo>
                  <a:lnTo>
                    <a:pt x="15605" y="2145"/>
                  </a:lnTo>
                  <a:lnTo>
                    <a:pt x="15661" y="2033"/>
                  </a:lnTo>
                  <a:lnTo>
                    <a:pt x="15679" y="1996"/>
                  </a:lnTo>
                  <a:lnTo>
                    <a:pt x="15661" y="1958"/>
                  </a:lnTo>
                  <a:lnTo>
                    <a:pt x="15642" y="1940"/>
                  </a:lnTo>
                  <a:lnTo>
                    <a:pt x="15605" y="1921"/>
                  </a:lnTo>
                  <a:lnTo>
                    <a:pt x="15474" y="1921"/>
                  </a:lnTo>
                  <a:lnTo>
                    <a:pt x="15325" y="1958"/>
                  </a:lnTo>
                  <a:lnTo>
                    <a:pt x="15120" y="2014"/>
                  </a:lnTo>
                  <a:lnTo>
                    <a:pt x="14635" y="2219"/>
                  </a:lnTo>
                  <a:lnTo>
                    <a:pt x="14113" y="2480"/>
                  </a:lnTo>
                  <a:lnTo>
                    <a:pt x="13573" y="2760"/>
                  </a:lnTo>
                  <a:lnTo>
                    <a:pt x="13125" y="3002"/>
                  </a:lnTo>
                  <a:lnTo>
                    <a:pt x="12697" y="3245"/>
                  </a:lnTo>
                  <a:lnTo>
                    <a:pt x="12697" y="3245"/>
                  </a:lnTo>
                  <a:lnTo>
                    <a:pt x="13144" y="2872"/>
                  </a:lnTo>
                  <a:lnTo>
                    <a:pt x="13591" y="2480"/>
                  </a:lnTo>
                  <a:lnTo>
                    <a:pt x="14113" y="2033"/>
                  </a:lnTo>
                  <a:lnTo>
                    <a:pt x="14598" y="1548"/>
                  </a:lnTo>
                  <a:lnTo>
                    <a:pt x="14822" y="1324"/>
                  </a:lnTo>
                  <a:lnTo>
                    <a:pt x="15008" y="1119"/>
                  </a:lnTo>
                  <a:lnTo>
                    <a:pt x="15157" y="914"/>
                  </a:lnTo>
                  <a:lnTo>
                    <a:pt x="15269" y="746"/>
                  </a:lnTo>
                  <a:lnTo>
                    <a:pt x="15288" y="672"/>
                  </a:lnTo>
                  <a:lnTo>
                    <a:pt x="15307" y="616"/>
                  </a:lnTo>
                  <a:lnTo>
                    <a:pt x="15307" y="560"/>
                  </a:lnTo>
                  <a:lnTo>
                    <a:pt x="15288" y="523"/>
                  </a:lnTo>
                  <a:lnTo>
                    <a:pt x="15213" y="467"/>
                  </a:lnTo>
                  <a:lnTo>
                    <a:pt x="15120" y="448"/>
                  </a:lnTo>
                  <a:lnTo>
                    <a:pt x="14990" y="448"/>
                  </a:lnTo>
                  <a:lnTo>
                    <a:pt x="14859" y="485"/>
                  </a:lnTo>
                  <a:lnTo>
                    <a:pt x="14691" y="560"/>
                  </a:lnTo>
                  <a:lnTo>
                    <a:pt x="14524" y="635"/>
                  </a:lnTo>
                  <a:lnTo>
                    <a:pt x="14132" y="877"/>
                  </a:lnTo>
                  <a:lnTo>
                    <a:pt x="13666" y="1194"/>
                  </a:lnTo>
                  <a:lnTo>
                    <a:pt x="13163" y="1567"/>
                  </a:lnTo>
                  <a:lnTo>
                    <a:pt x="12063" y="2387"/>
                  </a:lnTo>
                  <a:lnTo>
                    <a:pt x="12063" y="2387"/>
                  </a:lnTo>
                  <a:lnTo>
                    <a:pt x="12324" y="2089"/>
                  </a:lnTo>
                  <a:lnTo>
                    <a:pt x="12566" y="1753"/>
                  </a:lnTo>
                  <a:lnTo>
                    <a:pt x="12846" y="1380"/>
                  </a:lnTo>
                  <a:lnTo>
                    <a:pt x="13125" y="970"/>
                  </a:lnTo>
                  <a:lnTo>
                    <a:pt x="13237" y="765"/>
                  </a:lnTo>
                  <a:lnTo>
                    <a:pt x="13330" y="579"/>
                  </a:lnTo>
                  <a:lnTo>
                    <a:pt x="13405" y="411"/>
                  </a:lnTo>
                  <a:lnTo>
                    <a:pt x="13461" y="262"/>
                  </a:lnTo>
                  <a:lnTo>
                    <a:pt x="13461" y="131"/>
                  </a:lnTo>
                  <a:lnTo>
                    <a:pt x="13461" y="94"/>
                  </a:lnTo>
                  <a:lnTo>
                    <a:pt x="13442" y="38"/>
                  </a:lnTo>
                  <a:lnTo>
                    <a:pt x="13405" y="19"/>
                  </a:lnTo>
                  <a:lnTo>
                    <a:pt x="133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2827700" y="3477375"/>
              <a:ext cx="395750" cy="386875"/>
            </a:xfrm>
            <a:custGeom>
              <a:avLst/>
              <a:gdLst/>
              <a:ahLst/>
              <a:cxnLst/>
              <a:rect l="l" t="t" r="r" b="b"/>
              <a:pathLst>
                <a:path w="15830" h="15475" extrusionOk="0">
                  <a:moveTo>
                    <a:pt x="13424" y="168"/>
                  </a:moveTo>
                  <a:lnTo>
                    <a:pt x="13443" y="187"/>
                  </a:lnTo>
                  <a:lnTo>
                    <a:pt x="13461" y="243"/>
                  </a:lnTo>
                  <a:lnTo>
                    <a:pt x="13461" y="317"/>
                  </a:lnTo>
                  <a:lnTo>
                    <a:pt x="13443" y="411"/>
                  </a:lnTo>
                  <a:lnTo>
                    <a:pt x="13387" y="523"/>
                  </a:lnTo>
                  <a:lnTo>
                    <a:pt x="13256" y="802"/>
                  </a:lnTo>
                  <a:lnTo>
                    <a:pt x="13070" y="1100"/>
                  </a:lnTo>
                  <a:lnTo>
                    <a:pt x="12846" y="1436"/>
                  </a:lnTo>
                  <a:lnTo>
                    <a:pt x="12604" y="1790"/>
                  </a:lnTo>
                  <a:lnTo>
                    <a:pt x="12343" y="2126"/>
                  </a:lnTo>
                  <a:lnTo>
                    <a:pt x="12082" y="2443"/>
                  </a:lnTo>
                  <a:lnTo>
                    <a:pt x="12063" y="2480"/>
                  </a:lnTo>
                  <a:lnTo>
                    <a:pt x="12082" y="2536"/>
                  </a:lnTo>
                  <a:lnTo>
                    <a:pt x="12138" y="2573"/>
                  </a:lnTo>
                  <a:lnTo>
                    <a:pt x="12194" y="2555"/>
                  </a:lnTo>
                  <a:lnTo>
                    <a:pt x="12697" y="2163"/>
                  </a:lnTo>
                  <a:lnTo>
                    <a:pt x="13573" y="1529"/>
                  </a:lnTo>
                  <a:lnTo>
                    <a:pt x="13965" y="1231"/>
                  </a:lnTo>
                  <a:lnTo>
                    <a:pt x="14338" y="989"/>
                  </a:lnTo>
                  <a:lnTo>
                    <a:pt x="14673" y="784"/>
                  </a:lnTo>
                  <a:lnTo>
                    <a:pt x="14953" y="653"/>
                  </a:lnTo>
                  <a:lnTo>
                    <a:pt x="15065" y="634"/>
                  </a:lnTo>
                  <a:lnTo>
                    <a:pt x="15158" y="616"/>
                  </a:lnTo>
                  <a:lnTo>
                    <a:pt x="15232" y="634"/>
                  </a:lnTo>
                  <a:lnTo>
                    <a:pt x="15288" y="672"/>
                  </a:lnTo>
                  <a:lnTo>
                    <a:pt x="15307" y="709"/>
                  </a:lnTo>
                  <a:lnTo>
                    <a:pt x="15270" y="784"/>
                  </a:lnTo>
                  <a:lnTo>
                    <a:pt x="15214" y="895"/>
                  </a:lnTo>
                  <a:lnTo>
                    <a:pt x="15139" y="1026"/>
                  </a:lnTo>
                  <a:lnTo>
                    <a:pt x="15027" y="1156"/>
                  </a:lnTo>
                  <a:lnTo>
                    <a:pt x="14729" y="1473"/>
                  </a:lnTo>
                  <a:lnTo>
                    <a:pt x="14375" y="1828"/>
                  </a:lnTo>
                  <a:lnTo>
                    <a:pt x="13965" y="2219"/>
                  </a:lnTo>
                  <a:lnTo>
                    <a:pt x="13536" y="2592"/>
                  </a:lnTo>
                  <a:lnTo>
                    <a:pt x="12716" y="3282"/>
                  </a:lnTo>
                  <a:lnTo>
                    <a:pt x="12697" y="3300"/>
                  </a:lnTo>
                  <a:lnTo>
                    <a:pt x="12678" y="3338"/>
                  </a:lnTo>
                  <a:lnTo>
                    <a:pt x="12678" y="3356"/>
                  </a:lnTo>
                  <a:lnTo>
                    <a:pt x="12697" y="3394"/>
                  </a:lnTo>
                  <a:lnTo>
                    <a:pt x="12716" y="3412"/>
                  </a:lnTo>
                  <a:lnTo>
                    <a:pt x="12753" y="3431"/>
                  </a:lnTo>
                  <a:lnTo>
                    <a:pt x="12772" y="3431"/>
                  </a:lnTo>
                  <a:lnTo>
                    <a:pt x="12809" y="3412"/>
                  </a:lnTo>
                  <a:lnTo>
                    <a:pt x="13760" y="2890"/>
                  </a:lnTo>
                  <a:lnTo>
                    <a:pt x="14207" y="2648"/>
                  </a:lnTo>
                  <a:lnTo>
                    <a:pt x="14636" y="2443"/>
                  </a:lnTo>
                  <a:lnTo>
                    <a:pt x="15009" y="2275"/>
                  </a:lnTo>
                  <a:lnTo>
                    <a:pt x="15326" y="2144"/>
                  </a:lnTo>
                  <a:lnTo>
                    <a:pt x="15549" y="2089"/>
                  </a:lnTo>
                  <a:lnTo>
                    <a:pt x="15624" y="2070"/>
                  </a:lnTo>
                  <a:lnTo>
                    <a:pt x="15661" y="2089"/>
                  </a:lnTo>
                  <a:lnTo>
                    <a:pt x="15661" y="2126"/>
                  </a:lnTo>
                  <a:lnTo>
                    <a:pt x="15624" y="2200"/>
                  </a:lnTo>
                  <a:lnTo>
                    <a:pt x="15475" y="2387"/>
                  </a:lnTo>
                  <a:lnTo>
                    <a:pt x="15251" y="2648"/>
                  </a:lnTo>
                  <a:lnTo>
                    <a:pt x="14934" y="2946"/>
                  </a:lnTo>
                  <a:lnTo>
                    <a:pt x="14580" y="3282"/>
                  </a:lnTo>
                  <a:lnTo>
                    <a:pt x="14170" y="3636"/>
                  </a:lnTo>
                  <a:lnTo>
                    <a:pt x="13312" y="4363"/>
                  </a:lnTo>
                  <a:lnTo>
                    <a:pt x="13275" y="4400"/>
                  </a:lnTo>
                  <a:lnTo>
                    <a:pt x="13294" y="4456"/>
                  </a:lnTo>
                  <a:lnTo>
                    <a:pt x="13331" y="4494"/>
                  </a:lnTo>
                  <a:lnTo>
                    <a:pt x="13387" y="4494"/>
                  </a:lnTo>
                  <a:lnTo>
                    <a:pt x="14133" y="4195"/>
                  </a:lnTo>
                  <a:lnTo>
                    <a:pt x="14766" y="3990"/>
                  </a:lnTo>
                  <a:lnTo>
                    <a:pt x="15027" y="3916"/>
                  </a:lnTo>
                  <a:lnTo>
                    <a:pt x="15232" y="3878"/>
                  </a:lnTo>
                  <a:lnTo>
                    <a:pt x="15382" y="3860"/>
                  </a:lnTo>
                  <a:lnTo>
                    <a:pt x="15438" y="3860"/>
                  </a:lnTo>
                  <a:lnTo>
                    <a:pt x="15475" y="3878"/>
                  </a:lnTo>
                  <a:lnTo>
                    <a:pt x="15456" y="3934"/>
                  </a:lnTo>
                  <a:lnTo>
                    <a:pt x="15400" y="3990"/>
                  </a:lnTo>
                  <a:lnTo>
                    <a:pt x="15251" y="4158"/>
                  </a:lnTo>
                  <a:lnTo>
                    <a:pt x="14990" y="4363"/>
                  </a:lnTo>
                  <a:lnTo>
                    <a:pt x="14692" y="4605"/>
                  </a:lnTo>
                  <a:lnTo>
                    <a:pt x="14021" y="5090"/>
                  </a:lnTo>
                  <a:lnTo>
                    <a:pt x="13424" y="5519"/>
                  </a:lnTo>
                  <a:lnTo>
                    <a:pt x="13014" y="5799"/>
                  </a:lnTo>
                  <a:lnTo>
                    <a:pt x="12716" y="6022"/>
                  </a:lnTo>
                  <a:lnTo>
                    <a:pt x="12585" y="6097"/>
                  </a:lnTo>
                  <a:lnTo>
                    <a:pt x="12417" y="6209"/>
                  </a:lnTo>
                  <a:lnTo>
                    <a:pt x="11989" y="6432"/>
                  </a:lnTo>
                  <a:lnTo>
                    <a:pt x="11485" y="6675"/>
                  </a:lnTo>
                  <a:lnTo>
                    <a:pt x="10945" y="6936"/>
                  </a:lnTo>
                  <a:lnTo>
                    <a:pt x="9994" y="7346"/>
                  </a:lnTo>
                  <a:lnTo>
                    <a:pt x="9565" y="7532"/>
                  </a:lnTo>
                  <a:lnTo>
                    <a:pt x="9546" y="7532"/>
                  </a:lnTo>
                  <a:lnTo>
                    <a:pt x="933" y="15232"/>
                  </a:lnTo>
                  <a:lnTo>
                    <a:pt x="169" y="11820"/>
                  </a:lnTo>
                  <a:lnTo>
                    <a:pt x="7831" y="5631"/>
                  </a:lnTo>
                  <a:lnTo>
                    <a:pt x="7850" y="5575"/>
                  </a:lnTo>
                  <a:lnTo>
                    <a:pt x="7962" y="5239"/>
                  </a:lnTo>
                  <a:lnTo>
                    <a:pt x="8148" y="4643"/>
                  </a:lnTo>
                  <a:lnTo>
                    <a:pt x="8390" y="3916"/>
                  </a:lnTo>
                  <a:lnTo>
                    <a:pt x="8689" y="3114"/>
                  </a:lnTo>
                  <a:lnTo>
                    <a:pt x="9006" y="2331"/>
                  </a:lnTo>
                  <a:lnTo>
                    <a:pt x="9285" y="1641"/>
                  </a:lnTo>
                  <a:lnTo>
                    <a:pt x="9528" y="1119"/>
                  </a:lnTo>
                  <a:lnTo>
                    <a:pt x="9621" y="970"/>
                  </a:lnTo>
                  <a:lnTo>
                    <a:pt x="9695" y="877"/>
                  </a:lnTo>
                  <a:lnTo>
                    <a:pt x="9714" y="914"/>
                  </a:lnTo>
                  <a:lnTo>
                    <a:pt x="9733" y="989"/>
                  </a:lnTo>
                  <a:lnTo>
                    <a:pt x="9751" y="1119"/>
                  </a:lnTo>
                  <a:lnTo>
                    <a:pt x="9751" y="1306"/>
                  </a:lnTo>
                  <a:lnTo>
                    <a:pt x="9751" y="1567"/>
                  </a:lnTo>
                  <a:lnTo>
                    <a:pt x="9751" y="1921"/>
                  </a:lnTo>
                  <a:lnTo>
                    <a:pt x="9714" y="2368"/>
                  </a:lnTo>
                  <a:lnTo>
                    <a:pt x="9658" y="2946"/>
                  </a:lnTo>
                  <a:lnTo>
                    <a:pt x="9658" y="3002"/>
                  </a:lnTo>
                  <a:lnTo>
                    <a:pt x="9695" y="3021"/>
                  </a:lnTo>
                  <a:lnTo>
                    <a:pt x="9733" y="3039"/>
                  </a:lnTo>
                  <a:lnTo>
                    <a:pt x="9770" y="3021"/>
                  </a:lnTo>
                  <a:lnTo>
                    <a:pt x="10217" y="2704"/>
                  </a:lnTo>
                  <a:lnTo>
                    <a:pt x="10665" y="2331"/>
                  </a:lnTo>
                  <a:lnTo>
                    <a:pt x="11597" y="1529"/>
                  </a:lnTo>
                  <a:lnTo>
                    <a:pt x="12175" y="1026"/>
                  </a:lnTo>
                  <a:lnTo>
                    <a:pt x="12716" y="597"/>
                  </a:lnTo>
                  <a:lnTo>
                    <a:pt x="12939" y="411"/>
                  </a:lnTo>
                  <a:lnTo>
                    <a:pt x="13144" y="280"/>
                  </a:lnTo>
                  <a:lnTo>
                    <a:pt x="13312" y="187"/>
                  </a:lnTo>
                  <a:lnTo>
                    <a:pt x="13368" y="168"/>
                  </a:lnTo>
                  <a:close/>
                  <a:moveTo>
                    <a:pt x="13387" y="1"/>
                  </a:moveTo>
                  <a:lnTo>
                    <a:pt x="13331" y="19"/>
                  </a:lnTo>
                  <a:lnTo>
                    <a:pt x="13163" y="75"/>
                  </a:lnTo>
                  <a:lnTo>
                    <a:pt x="12977" y="187"/>
                  </a:lnTo>
                  <a:lnTo>
                    <a:pt x="12753" y="355"/>
                  </a:lnTo>
                  <a:lnTo>
                    <a:pt x="12194" y="802"/>
                  </a:lnTo>
                  <a:lnTo>
                    <a:pt x="11504" y="1399"/>
                  </a:lnTo>
                  <a:lnTo>
                    <a:pt x="10646" y="2126"/>
                  </a:lnTo>
                  <a:lnTo>
                    <a:pt x="10236" y="2480"/>
                  </a:lnTo>
                  <a:lnTo>
                    <a:pt x="9826" y="2778"/>
                  </a:lnTo>
                  <a:lnTo>
                    <a:pt x="9882" y="2163"/>
                  </a:lnTo>
                  <a:lnTo>
                    <a:pt x="9919" y="1697"/>
                  </a:lnTo>
                  <a:lnTo>
                    <a:pt x="9919" y="1343"/>
                  </a:lnTo>
                  <a:lnTo>
                    <a:pt x="9919" y="1100"/>
                  </a:lnTo>
                  <a:lnTo>
                    <a:pt x="9882" y="933"/>
                  </a:lnTo>
                  <a:lnTo>
                    <a:pt x="9863" y="821"/>
                  </a:lnTo>
                  <a:lnTo>
                    <a:pt x="9826" y="765"/>
                  </a:lnTo>
                  <a:lnTo>
                    <a:pt x="9807" y="746"/>
                  </a:lnTo>
                  <a:lnTo>
                    <a:pt x="9751" y="709"/>
                  </a:lnTo>
                  <a:lnTo>
                    <a:pt x="9677" y="709"/>
                  </a:lnTo>
                  <a:lnTo>
                    <a:pt x="9639" y="728"/>
                  </a:lnTo>
                  <a:lnTo>
                    <a:pt x="9584" y="784"/>
                  </a:lnTo>
                  <a:lnTo>
                    <a:pt x="9472" y="933"/>
                  </a:lnTo>
                  <a:lnTo>
                    <a:pt x="9341" y="1156"/>
                  </a:lnTo>
                  <a:lnTo>
                    <a:pt x="9192" y="1436"/>
                  </a:lnTo>
                  <a:lnTo>
                    <a:pt x="8894" y="2144"/>
                  </a:lnTo>
                  <a:lnTo>
                    <a:pt x="8577" y="2983"/>
                  </a:lnTo>
                  <a:lnTo>
                    <a:pt x="8260" y="3822"/>
                  </a:lnTo>
                  <a:lnTo>
                    <a:pt x="7999" y="4587"/>
                  </a:lnTo>
                  <a:lnTo>
                    <a:pt x="7812" y="5183"/>
                  </a:lnTo>
                  <a:lnTo>
                    <a:pt x="7701" y="5519"/>
                  </a:lnTo>
                  <a:lnTo>
                    <a:pt x="20" y="11727"/>
                  </a:lnTo>
                  <a:lnTo>
                    <a:pt x="1" y="11764"/>
                  </a:lnTo>
                  <a:lnTo>
                    <a:pt x="1" y="11820"/>
                  </a:lnTo>
                  <a:lnTo>
                    <a:pt x="803" y="15418"/>
                  </a:lnTo>
                  <a:lnTo>
                    <a:pt x="821" y="15456"/>
                  </a:lnTo>
                  <a:lnTo>
                    <a:pt x="859" y="15474"/>
                  </a:lnTo>
                  <a:lnTo>
                    <a:pt x="877" y="15474"/>
                  </a:lnTo>
                  <a:lnTo>
                    <a:pt x="933" y="15456"/>
                  </a:lnTo>
                  <a:lnTo>
                    <a:pt x="9639" y="7663"/>
                  </a:lnTo>
                  <a:lnTo>
                    <a:pt x="10143" y="7458"/>
                  </a:lnTo>
                  <a:lnTo>
                    <a:pt x="11094" y="7048"/>
                  </a:lnTo>
                  <a:lnTo>
                    <a:pt x="11616" y="6805"/>
                  </a:lnTo>
                  <a:lnTo>
                    <a:pt x="12119" y="6563"/>
                  </a:lnTo>
                  <a:lnTo>
                    <a:pt x="12529" y="6339"/>
                  </a:lnTo>
                  <a:lnTo>
                    <a:pt x="12697" y="6227"/>
                  </a:lnTo>
                  <a:lnTo>
                    <a:pt x="12827" y="6153"/>
                  </a:lnTo>
                  <a:lnTo>
                    <a:pt x="13107" y="5929"/>
                  </a:lnTo>
                  <a:lnTo>
                    <a:pt x="13517" y="5649"/>
                  </a:lnTo>
                  <a:lnTo>
                    <a:pt x="14505" y="4941"/>
                  </a:lnTo>
                  <a:lnTo>
                    <a:pt x="14897" y="4661"/>
                  </a:lnTo>
                  <a:lnTo>
                    <a:pt x="15195" y="4419"/>
                  </a:lnTo>
                  <a:lnTo>
                    <a:pt x="15400" y="4214"/>
                  </a:lnTo>
                  <a:lnTo>
                    <a:pt x="15549" y="4065"/>
                  </a:lnTo>
                  <a:lnTo>
                    <a:pt x="15605" y="3990"/>
                  </a:lnTo>
                  <a:lnTo>
                    <a:pt x="15624" y="3916"/>
                  </a:lnTo>
                  <a:lnTo>
                    <a:pt x="15624" y="3860"/>
                  </a:lnTo>
                  <a:lnTo>
                    <a:pt x="15624" y="3822"/>
                  </a:lnTo>
                  <a:lnTo>
                    <a:pt x="15587" y="3766"/>
                  </a:lnTo>
                  <a:lnTo>
                    <a:pt x="15531" y="3729"/>
                  </a:lnTo>
                  <a:lnTo>
                    <a:pt x="15400" y="3711"/>
                  </a:lnTo>
                  <a:lnTo>
                    <a:pt x="15232" y="3711"/>
                  </a:lnTo>
                  <a:lnTo>
                    <a:pt x="15027" y="3748"/>
                  </a:lnTo>
                  <a:lnTo>
                    <a:pt x="14804" y="3804"/>
                  </a:lnTo>
                  <a:lnTo>
                    <a:pt x="14300" y="3972"/>
                  </a:lnTo>
                  <a:lnTo>
                    <a:pt x="13834" y="4139"/>
                  </a:lnTo>
                  <a:lnTo>
                    <a:pt x="14580" y="3505"/>
                  </a:lnTo>
                  <a:lnTo>
                    <a:pt x="14916" y="3189"/>
                  </a:lnTo>
                  <a:lnTo>
                    <a:pt x="15251" y="2890"/>
                  </a:lnTo>
                  <a:lnTo>
                    <a:pt x="15512" y="2592"/>
                  </a:lnTo>
                  <a:lnTo>
                    <a:pt x="15699" y="2350"/>
                  </a:lnTo>
                  <a:lnTo>
                    <a:pt x="15773" y="2238"/>
                  </a:lnTo>
                  <a:lnTo>
                    <a:pt x="15810" y="2144"/>
                  </a:lnTo>
                  <a:lnTo>
                    <a:pt x="15829" y="2070"/>
                  </a:lnTo>
                  <a:lnTo>
                    <a:pt x="15810" y="2014"/>
                  </a:lnTo>
                  <a:lnTo>
                    <a:pt x="15773" y="1958"/>
                  </a:lnTo>
                  <a:lnTo>
                    <a:pt x="15699" y="1939"/>
                  </a:lnTo>
                  <a:lnTo>
                    <a:pt x="15531" y="1939"/>
                  </a:lnTo>
                  <a:lnTo>
                    <a:pt x="15270" y="2014"/>
                  </a:lnTo>
                  <a:lnTo>
                    <a:pt x="14971" y="2107"/>
                  </a:lnTo>
                  <a:lnTo>
                    <a:pt x="14636" y="2256"/>
                  </a:lnTo>
                  <a:lnTo>
                    <a:pt x="14263" y="2443"/>
                  </a:lnTo>
                  <a:lnTo>
                    <a:pt x="13499" y="2834"/>
                  </a:lnTo>
                  <a:lnTo>
                    <a:pt x="13499" y="2834"/>
                  </a:lnTo>
                  <a:lnTo>
                    <a:pt x="14133" y="2275"/>
                  </a:lnTo>
                  <a:lnTo>
                    <a:pt x="14449" y="1977"/>
                  </a:lnTo>
                  <a:lnTo>
                    <a:pt x="14766" y="1678"/>
                  </a:lnTo>
                  <a:lnTo>
                    <a:pt x="15027" y="1399"/>
                  </a:lnTo>
                  <a:lnTo>
                    <a:pt x="15251" y="1138"/>
                  </a:lnTo>
                  <a:lnTo>
                    <a:pt x="15400" y="895"/>
                  </a:lnTo>
                  <a:lnTo>
                    <a:pt x="15438" y="802"/>
                  </a:lnTo>
                  <a:lnTo>
                    <a:pt x="15456" y="728"/>
                  </a:lnTo>
                  <a:lnTo>
                    <a:pt x="15456" y="672"/>
                  </a:lnTo>
                  <a:lnTo>
                    <a:pt x="15456" y="616"/>
                  </a:lnTo>
                  <a:lnTo>
                    <a:pt x="15419" y="560"/>
                  </a:lnTo>
                  <a:lnTo>
                    <a:pt x="15344" y="504"/>
                  </a:lnTo>
                  <a:lnTo>
                    <a:pt x="15270" y="467"/>
                  </a:lnTo>
                  <a:lnTo>
                    <a:pt x="15177" y="448"/>
                  </a:lnTo>
                  <a:lnTo>
                    <a:pt x="15065" y="467"/>
                  </a:lnTo>
                  <a:lnTo>
                    <a:pt x="14953" y="485"/>
                  </a:lnTo>
                  <a:lnTo>
                    <a:pt x="14804" y="541"/>
                  </a:lnTo>
                  <a:lnTo>
                    <a:pt x="14487" y="709"/>
                  </a:lnTo>
                  <a:lnTo>
                    <a:pt x="14114" y="933"/>
                  </a:lnTo>
                  <a:lnTo>
                    <a:pt x="13685" y="1231"/>
                  </a:lnTo>
                  <a:lnTo>
                    <a:pt x="12622" y="2033"/>
                  </a:lnTo>
                  <a:lnTo>
                    <a:pt x="12622" y="2033"/>
                  </a:lnTo>
                  <a:lnTo>
                    <a:pt x="13014" y="1492"/>
                  </a:lnTo>
                  <a:lnTo>
                    <a:pt x="13200" y="1212"/>
                  </a:lnTo>
                  <a:lnTo>
                    <a:pt x="13368" y="933"/>
                  </a:lnTo>
                  <a:lnTo>
                    <a:pt x="13499" y="672"/>
                  </a:lnTo>
                  <a:lnTo>
                    <a:pt x="13592" y="429"/>
                  </a:lnTo>
                  <a:lnTo>
                    <a:pt x="13610" y="336"/>
                  </a:lnTo>
                  <a:lnTo>
                    <a:pt x="13629" y="243"/>
                  </a:lnTo>
                  <a:lnTo>
                    <a:pt x="13610" y="150"/>
                  </a:lnTo>
                  <a:lnTo>
                    <a:pt x="13592" y="94"/>
                  </a:lnTo>
                  <a:lnTo>
                    <a:pt x="13536" y="38"/>
                  </a:lnTo>
                  <a:lnTo>
                    <a:pt x="1344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827700" y="3477375"/>
              <a:ext cx="395750" cy="386875"/>
            </a:xfrm>
            <a:custGeom>
              <a:avLst/>
              <a:gdLst/>
              <a:ahLst/>
              <a:cxnLst/>
              <a:rect l="l" t="t" r="r" b="b"/>
              <a:pathLst>
                <a:path w="15830" h="15475" fill="none" extrusionOk="0">
                  <a:moveTo>
                    <a:pt x="877" y="15474"/>
                  </a:moveTo>
                  <a:lnTo>
                    <a:pt x="877" y="15474"/>
                  </a:lnTo>
                  <a:lnTo>
                    <a:pt x="859" y="15474"/>
                  </a:lnTo>
                  <a:lnTo>
                    <a:pt x="859" y="15474"/>
                  </a:lnTo>
                  <a:lnTo>
                    <a:pt x="821" y="15456"/>
                  </a:lnTo>
                  <a:lnTo>
                    <a:pt x="803" y="15418"/>
                  </a:lnTo>
                  <a:lnTo>
                    <a:pt x="1" y="11820"/>
                  </a:lnTo>
                  <a:lnTo>
                    <a:pt x="1" y="11820"/>
                  </a:lnTo>
                  <a:lnTo>
                    <a:pt x="1" y="11764"/>
                  </a:lnTo>
                  <a:lnTo>
                    <a:pt x="20" y="11727"/>
                  </a:lnTo>
                  <a:lnTo>
                    <a:pt x="7701" y="5519"/>
                  </a:lnTo>
                  <a:lnTo>
                    <a:pt x="7701" y="5519"/>
                  </a:lnTo>
                  <a:lnTo>
                    <a:pt x="7812" y="5183"/>
                  </a:lnTo>
                  <a:lnTo>
                    <a:pt x="7999" y="4587"/>
                  </a:lnTo>
                  <a:lnTo>
                    <a:pt x="8260" y="3822"/>
                  </a:lnTo>
                  <a:lnTo>
                    <a:pt x="8577" y="2983"/>
                  </a:lnTo>
                  <a:lnTo>
                    <a:pt x="8894" y="2144"/>
                  </a:lnTo>
                  <a:lnTo>
                    <a:pt x="9192" y="1436"/>
                  </a:lnTo>
                  <a:lnTo>
                    <a:pt x="9341" y="1156"/>
                  </a:lnTo>
                  <a:lnTo>
                    <a:pt x="9472" y="933"/>
                  </a:lnTo>
                  <a:lnTo>
                    <a:pt x="9584" y="784"/>
                  </a:lnTo>
                  <a:lnTo>
                    <a:pt x="9639" y="728"/>
                  </a:lnTo>
                  <a:lnTo>
                    <a:pt x="9677" y="709"/>
                  </a:lnTo>
                  <a:lnTo>
                    <a:pt x="9677" y="709"/>
                  </a:lnTo>
                  <a:lnTo>
                    <a:pt x="9751" y="709"/>
                  </a:lnTo>
                  <a:lnTo>
                    <a:pt x="9807" y="746"/>
                  </a:lnTo>
                  <a:lnTo>
                    <a:pt x="9807" y="746"/>
                  </a:lnTo>
                  <a:lnTo>
                    <a:pt x="9826" y="765"/>
                  </a:lnTo>
                  <a:lnTo>
                    <a:pt x="9863" y="821"/>
                  </a:lnTo>
                  <a:lnTo>
                    <a:pt x="9882" y="933"/>
                  </a:lnTo>
                  <a:lnTo>
                    <a:pt x="9919" y="1100"/>
                  </a:lnTo>
                  <a:lnTo>
                    <a:pt x="9919" y="1343"/>
                  </a:lnTo>
                  <a:lnTo>
                    <a:pt x="9919" y="1697"/>
                  </a:lnTo>
                  <a:lnTo>
                    <a:pt x="9882" y="2163"/>
                  </a:lnTo>
                  <a:lnTo>
                    <a:pt x="9826" y="2778"/>
                  </a:lnTo>
                  <a:lnTo>
                    <a:pt x="9826" y="2778"/>
                  </a:lnTo>
                  <a:lnTo>
                    <a:pt x="10236" y="2480"/>
                  </a:lnTo>
                  <a:lnTo>
                    <a:pt x="10646" y="2126"/>
                  </a:lnTo>
                  <a:lnTo>
                    <a:pt x="11504" y="1399"/>
                  </a:lnTo>
                  <a:lnTo>
                    <a:pt x="11504" y="1399"/>
                  </a:lnTo>
                  <a:lnTo>
                    <a:pt x="12194" y="802"/>
                  </a:lnTo>
                  <a:lnTo>
                    <a:pt x="12753" y="355"/>
                  </a:lnTo>
                  <a:lnTo>
                    <a:pt x="12977" y="187"/>
                  </a:lnTo>
                  <a:lnTo>
                    <a:pt x="13163" y="75"/>
                  </a:lnTo>
                  <a:lnTo>
                    <a:pt x="13331" y="19"/>
                  </a:lnTo>
                  <a:lnTo>
                    <a:pt x="13387" y="1"/>
                  </a:lnTo>
                  <a:lnTo>
                    <a:pt x="13443" y="1"/>
                  </a:lnTo>
                  <a:lnTo>
                    <a:pt x="13443" y="1"/>
                  </a:lnTo>
                  <a:lnTo>
                    <a:pt x="13536" y="38"/>
                  </a:lnTo>
                  <a:lnTo>
                    <a:pt x="13592" y="94"/>
                  </a:lnTo>
                  <a:lnTo>
                    <a:pt x="13592" y="94"/>
                  </a:lnTo>
                  <a:lnTo>
                    <a:pt x="13610" y="150"/>
                  </a:lnTo>
                  <a:lnTo>
                    <a:pt x="13629" y="243"/>
                  </a:lnTo>
                  <a:lnTo>
                    <a:pt x="13610" y="336"/>
                  </a:lnTo>
                  <a:lnTo>
                    <a:pt x="13592" y="429"/>
                  </a:lnTo>
                  <a:lnTo>
                    <a:pt x="13499" y="672"/>
                  </a:lnTo>
                  <a:lnTo>
                    <a:pt x="13368" y="933"/>
                  </a:lnTo>
                  <a:lnTo>
                    <a:pt x="13200" y="1212"/>
                  </a:lnTo>
                  <a:lnTo>
                    <a:pt x="13014" y="1492"/>
                  </a:lnTo>
                  <a:lnTo>
                    <a:pt x="12622" y="2033"/>
                  </a:lnTo>
                  <a:lnTo>
                    <a:pt x="12622" y="2033"/>
                  </a:lnTo>
                  <a:lnTo>
                    <a:pt x="13685" y="1231"/>
                  </a:lnTo>
                  <a:lnTo>
                    <a:pt x="14114" y="933"/>
                  </a:lnTo>
                  <a:lnTo>
                    <a:pt x="14487" y="709"/>
                  </a:lnTo>
                  <a:lnTo>
                    <a:pt x="14804" y="541"/>
                  </a:lnTo>
                  <a:lnTo>
                    <a:pt x="14953" y="485"/>
                  </a:lnTo>
                  <a:lnTo>
                    <a:pt x="15065" y="467"/>
                  </a:lnTo>
                  <a:lnTo>
                    <a:pt x="15177" y="448"/>
                  </a:lnTo>
                  <a:lnTo>
                    <a:pt x="15270" y="467"/>
                  </a:lnTo>
                  <a:lnTo>
                    <a:pt x="15344" y="504"/>
                  </a:lnTo>
                  <a:lnTo>
                    <a:pt x="15419" y="560"/>
                  </a:lnTo>
                  <a:lnTo>
                    <a:pt x="15419" y="560"/>
                  </a:lnTo>
                  <a:lnTo>
                    <a:pt x="15456" y="616"/>
                  </a:lnTo>
                  <a:lnTo>
                    <a:pt x="15456" y="672"/>
                  </a:lnTo>
                  <a:lnTo>
                    <a:pt x="15456" y="728"/>
                  </a:lnTo>
                  <a:lnTo>
                    <a:pt x="15456" y="728"/>
                  </a:lnTo>
                  <a:lnTo>
                    <a:pt x="15438" y="802"/>
                  </a:lnTo>
                  <a:lnTo>
                    <a:pt x="15400" y="895"/>
                  </a:lnTo>
                  <a:lnTo>
                    <a:pt x="15251" y="1138"/>
                  </a:lnTo>
                  <a:lnTo>
                    <a:pt x="15027" y="1399"/>
                  </a:lnTo>
                  <a:lnTo>
                    <a:pt x="14766" y="1678"/>
                  </a:lnTo>
                  <a:lnTo>
                    <a:pt x="14449" y="1977"/>
                  </a:lnTo>
                  <a:lnTo>
                    <a:pt x="14133" y="2275"/>
                  </a:lnTo>
                  <a:lnTo>
                    <a:pt x="13499" y="2834"/>
                  </a:lnTo>
                  <a:lnTo>
                    <a:pt x="13499" y="2834"/>
                  </a:lnTo>
                  <a:lnTo>
                    <a:pt x="14263" y="2443"/>
                  </a:lnTo>
                  <a:lnTo>
                    <a:pt x="14636" y="2256"/>
                  </a:lnTo>
                  <a:lnTo>
                    <a:pt x="14971" y="2107"/>
                  </a:lnTo>
                  <a:lnTo>
                    <a:pt x="15270" y="2014"/>
                  </a:lnTo>
                  <a:lnTo>
                    <a:pt x="15531" y="1939"/>
                  </a:lnTo>
                  <a:lnTo>
                    <a:pt x="15624" y="1939"/>
                  </a:lnTo>
                  <a:lnTo>
                    <a:pt x="15699" y="1939"/>
                  </a:lnTo>
                  <a:lnTo>
                    <a:pt x="15773" y="1958"/>
                  </a:lnTo>
                  <a:lnTo>
                    <a:pt x="15810" y="2014"/>
                  </a:lnTo>
                  <a:lnTo>
                    <a:pt x="15810" y="2014"/>
                  </a:lnTo>
                  <a:lnTo>
                    <a:pt x="15829" y="2070"/>
                  </a:lnTo>
                  <a:lnTo>
                    <a:pt x="15810" y="2144"/>
                  </a:lnTo>
                  <a:lnTo>
                    <a:pt x="15773" y="2238"/>
                  </a:lnTo>
                  <a:lnTo>
                    <a:pt x="15699" y="2350"/>
                  </a:lnTo>
                  <a:lnTo>
                    <a:pt x="15512" y="2592"/>
                  </a:lnTo>
                  <a:lnTo>
                    <a:pt x="15251" y="2890"/>
                  </a:lnTo>
                  <a:lnTo>
                    <a:pt x="14916" y="3189"/>
                  </a:lnTo>
                  <a:lnTo>
                    <a:pt x="14580" y="3505"/>
                  </a:lnTo>
                  <a:lnTo>
                    <a:pt x="13834" y="4139"/>
                  </a:lnTo>
                  <a:lnTo>
                    <a:pt x="13834" y="4139"/>
                  </a:lnTo>
                  <a:lnTo>
                    <a:pt x="14300" y="3972"/>
                  </a:lnTo>
                  <a:lnTo>
                    <a:pt x="14804" y="3804"/>
                  </a:lnTo>
                  <a:lnTo>
                    <a:pt x="15027" y="3748"/>
                  </a:lnTo>
                  <a:lnTo>
                    <a:pt x="15232" y="3711"/>
                  </a:lnTo>
                  <a:lnTo>
                    <a:pt x="15400" y="3711"/>
                  </a:lnTo>
                  <a:lnTo>
                    <a:pt x="15531" y="3729"/>
                  </a:lnTo>
                  <a:lnTo>
                    <a:pt x="15531" y="3729"/>
                  </a:lnTo>
                  <a:lnTo>
                    <a:pt x="15587" y="3766"/>
                  </a:lnTo>
                  <a:lnTo>
                    <a:pt x="15624" y="3822"/>
                  </a:lnTo>
                  <a:lnTo>
                    <a:pt x="15624" y="3822"/>
                  </a:lnTo>
                  <a:lnTo>
                    <a:pt x="15624" y="3860"/>
                  </a:lnTo>
                  <a:lnTo>
                    <a:pt x="15624" y="3916"/>
                  </a:lnTo>
                  <a:lnTo>
                    <a:pt x="15605" y="3990"/>
                  </a:lnTo>
                  <a:lnTo>
                    <a:pt x="15549" y="4065"/>
                  </a:lnTo>
                  <a:lnTo>
                    <a:pt x="15400" y="4214"/>
                  </a:lnTo>
                  <a:lnTo>
                    <a:pt x="15195" y="4419"/>
                  </a:lnTo>
                  <a:lnTo>
                    <a:pt x="14897" y="4661"/>
                  </a:lnTo>
                  <a:lnTo>
                    <a:pt x="14505" y="4941"/>
                  </a:lnTo>
                  <a:lnTo>
                    <a:pt x="13517" y="5649"/>
                  </a:lnTo>
                  <a:lnTo>
                    <a:pt x="13517" y="5649"/>
                  </a:lnTo>
                  <a:lnTo>
                    <a:pt x="13107" y="5929"/>
                  </a:lnTo>
                  <a:lnTo>
                    <a:pt x="12827" y="6153"/>
                  </a:lnTo>
                  <a:lnTo>
                    <a:pt x="12827" y="6153"/>
                  </a:lnTo>
                  <a:lnTo>
                    <a:pt x="12697" y="6227"/>
                  </a:lnTo>
                  <a:lnTo>
                    <a:pt x="12529" y="6339"/>
                  </a:lnTo>
                  <a:lnTo>
                    <a:pt x="12119" y="6563"/>
                  </a:lnTo>
                  <a:lnTo>
                    <a:pt x="11616" y="6805"/>
                  </a:lnTo>
                  <a:lnTo>
                    <a:pt x="11094" y="7048"/>
                  </a:lnTo>
                  <a:lnTo>
                    <a:pt x="10143" y="7458"/>
                  </a:lnTo>
                  <a:lnTo>
                    <a:pt x="9639" y="7663"/>
                  </a:lnTo>
                  <a:lnTo>
                    <a:pt x="933" y="15456"/>
                  </a:lnTo>
                  <a:lnTo>
                    <a:pt x="933" y="15456"/>
                  </a:lnTo>
                  <a:lnTo>
                    <a:pt x="877" y="15474"/>
                  </a:lnTo>
                  <a:lnTo>
                    <a:pt x="877" y="154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831900" y="3481575"/>
              <a:ext cx="387350" cy="376625"/>
            </a:xfrm>
            <a:custGeom>
              <a:avLst/>
              <a:gdLst/>
              <a:ahLst/>
              <a:cxnLst/>
              <a:rect l="l" t="t" r="r" b="b"/>
              <a:pathLst>
                <a:path w="15494" h="15065" fill="none" extrusionOk="0">
                  <a:moveTo>
                    <a:pt x="1" y="11652"/>
                  </a:moveTo>
                  <a:lnTo>
                    <a:pt x="765" y="15064"/>
                  </a:lnTo>
                  <a:lnTo>
                    <a:pt x="9378" y="7364"/>
                  </a:lnTo>
                  <a:lnTo>
                    <a:pt x="9378" y="7364"/>
                  </a:lnTo>
                  <a:lnTo>
                    <a:pt x="9397" y="7364"/>
                  </a:lnTo>
                  <a:lnTo>
                    <a:pt x="9397" y="7364"/>
                  </a:lnTo>
                  <a:lnTo>
                    <a:pt x="9826" y="7178"/>
                  </a:lnTo>
                  <a:lnTo>
                    <a:pt x="10777" y="6768"/>
                  </a:lnTo>
                  <a:lnTo>
                    <a:pt x="11317" y="6507"/>
                  </a:lnTo>
                  <a:lnTo>
                    <a:pt x="11821" y="6264"/>
                  </a:lnTo>
                  <a:lnTo>
                    <a:pt x="12249" y="6041"/>
                  </a:lnTo>
                  <a:lnTo>
                    <a:pt x="12417" y="5929"/>
                  </a:lnTo>
                  <a:lnTo>
                    <a:pt x="12548" y="5854"/>
                  </a:lnTo>
                  <a:lnTo>
                    <a:pt x="12548" y="5854"/>
                  </a:lnTo>
                  <a:lnTo>
                    <a:pt x="12846" y="5631"/>
                  </a:lnTo>
                  <a:lnTo>
                    <a:pt x="13256" y="5351"/>
                  </a:lnTo>
                  <a:lnTo>
                    <a:pt x="13256" y="5351"/>
                  </a:lnTo>
                  <a:lnTo>
                    <a:pt x="13853" y="4922"/>
                  </a:lnTo>
                  <a:lnTo>
                    <a:pt x="14524" y="4437"/>
                  </a:lnTo>
                  <a:lnTo>
                    <a:pt x="14822" y="4195"/>
                  </a:lnTo>
                  <a:lnTo>
                    <a:pt x="15083" y="3990"/>
                  </a:lnTo>
                  <a:lnTo>
                    <a:pt x="15232" y="3822"/>
                  </a:lnTo>
                  <a:lnTo>
                    <a:pt x="15288" y="3766"/>
                  </a:lnTo>
                  <a:lnTo>
                    <a:pt x="15307" y="3710"/>
                  </a:lnTo>
                  <a:lnTo>
                    <a:pt x="15307" y="3710"/>
                  </a:lnTo>
                  <a:lnTo>
                    <a:pt x="15270" y="3692"/>
                  </a:lnTo>
                  <a:lnTo>
                    <a:pt x="15214" y="3692"/>
                  </a:lnTo>
                  <a:lnTo>
                    <a:pt x="15064" y="3710"/>
                  </a:lnTo>
                  <a:lnTo>
                    <a:pt x="14859" y="3748"/>
                  </a:lnTo>
                  <a:lnTo>
                    <a:pt x="14598" y="3822"/>
                  </a:lnTo>
                  <a:lnTo>
                    <a:pt x="13965" y="4027"/>
                  </a:lnTo>
                  <a:lnTo>
                    <a:pt x="13219" y="4326"/>
                  </a:lnTo>
                  <a:lnTo>
                    <a:pt x="13219" y="4326"/>
                  </a:lnTo>
                  <a:lnTo>
                    <a:pt x="13163" y="4326"/>
                  </a:lnTo>
                  <a:lnTo>
                    <a:pt x="13126" y="4288"/>
                  </a:lnTo>
                  <a:lnTo>
                    <a:pt x="13126" y="4288"/>
                  </a:lnTo>
                  <a:lnTo>
                    <a:pt x="13107" y="4232"/>
                  </a:lnTo>
                  <a:lnTo>
                    <a:pt x="13144" y="4195"/>
                  </a:lnTo>
                  <a:lnTo>
                    <a:pt x="13144" y="4195"/>
                  </a:lnTo>
                  <a:lnTo>
                    <a:pt x="14002" y="3468"/>
                  </a:lnTo>
                  <a:lnTo>
                    <a:pt x="14412" y="3114"/>
                  </a:lnTo>
                  <a:lnTo>
                    <a:pt x="14766" y="2778"/>
                  </a:lnTo>
                  <a:lnTo>
                    <a:pt x="15083" y="2480"/>
                  </a:lnTo>
                  <a:lnTo>
                    <a:pt x="15307" y="2219"/>
                  </a:lnTo>
                  <a:lnTo>
                    <a:pt x="15456" y="2032"/>
                  </a:lnTo>
                  <a:lnTo>
                    <a:pt x="15493" y="1958"/>
                  </a:lnTo>
                  <a:lnTo>
                    <a:pt x="15493" y="1921"/>
                  </a:lnTo>
                  <a:lnTo>
                    <a:pt x="15493" y="1921"/>
                  </a:lnTo>
                  <a:lnTo>
                    <a:pt x="15456" y="1902"/>
                  </a:lnTo>
                  <a:lnTo>
                    <a:pt x="15381" y="1921"/>
                  </a:lnTo>
                  <a:lnTo>
                    <a:pt x="15158" y="1976"/>
                  </a:lnTo>
                  <a:lnTo>
                    <a:pt x="14841" y="2107"/>
                  </a:lnTo>
                  <a:lnTo>
                    <a:pt x="14468" y="2275"/>
                  </a:lnTo>
                  <a:lnTo>
                    <a:pt x="14039" y="2480"/>
                  </a:lnTo>
                  <a:lnTo>
                    <a:pt x="13592" y="2722"/>
                  </a:lnTo>
                  <a:lnTo>
                    <a:pt x="12641" y="3244"/>
                  </a:lnTo>
                  <a:lnTo>
                    <a:pt x="12641" y="3244"/>
                  </a:lnTo>
                  <a:lnTo>
                    <a:pt x="12604" y="3263"/>
                  </a:lnTo>
                  <a:lnTo>
                    <a:pt x="12585" y="3263"/>
                  </a:lnTo>
                  <a:lnTo>
                    <a:pt x="12548" y="3244"/>
                  </a:lnTo>
                  <a:lnTo>
                    <a:pt x="12529" y="3226"/>
                  </a:lnTo>
                  <a:lnTo>
                    <a:pt x="12529" y="3226"/>
                  </a:lnTo>
                  <a:lnTo>
                    <a:pt x="12510" y="3188"/>
                  </a:lnTo>
                  <a:lnTo>
                    <a:pt x="12510" y="3170"/>
                  </a:lnTo>
                  <a:lnTo>
                    <a:pt x="12529" y="3132"/>
                  </a:lnTo>
                  <a:lnTo>
                    <a:pt x="12548" y="3114"/>
                  </a:lnTo>
                  <a:lnTo>
                    <a:pt x="12548" y="3114"/>
                  </a:lnTo>
                  <a:lnTo>
                    <a:pt x="13368" y="2424"/>
                  </a:lnTo>
                  <a:lnTo>
                    <a:pt x="13797" y="2051"/>
                  </a:lnTo>
                  <a:lnTo>
                    <a:pt x="14207" y="1660"/>
                  </a:lnTo>
                  <a:lnTo>
                    <a:pt x="14561" y="1305"/>
                  </a:lnTo>
                  <a:lnTo>
                    <a:pt x="14859" y="988"/>
                  </a:lnTo>
                  <a:lnTo>
                    <a:pt x="14971" y="858"/>
                  </a:lnTo>
                  <a:lnTo>
                    <a:pt x="15046" y="727"/>
                  </a:lnTo>
                  <a:lnTo>
                    <a:pt x="15102" y="616"/>
                  </a:lnTo>
                  <a:lnTo>
                    <a:pt x="15139" y="541"/>
                  </a:lnTo>
                  <a:lnTo>
                    <a:pt x="15139" y="541"/>
                  </a:lnTo>
                  <a:lnTo>
                    <a:pt x="15120" y="504"/>
                  </a:lnTo>
                  <a:lnTo>
                    <a:pt x="15120" y="504"/>
                  </a:lnTo>
                  <a:lnTo>
                    <a:pt x="15064" y="466"/>
                  </a:lnTo>
                  <a:lnTo>
                    <a:pt x="14990" y="448"/>
                  </a:lnTo>
                  <a:lnTo>
                    <a:pt x="14897" y="466"/>
                  </a:lnTo>
                  <a:lnTo>
                    <a:pt x="14785" y="485"/>
                  </a:lnTo>
                  <a:lnTo>
                    <a:pt x="14505" y="616"/>
                  </a:lnTo>
                  <a:lnTo>
                    <a:pt x="14170" y="821"/>
                  </a:lnTo>
                  <a:lnTo>
                    <a:pt x="13797" y="1063"/>
                  </a:lnTo>
                  <a:lnTo>
                    <a:pt x="13405" y="1361"/>
                  </a:lnTo>
                  <a:lnTo>
                    <a:pt x="12529" y="1995"/>
                  </a:lnTo>
                  <a:lnTo>
                    <a:pt x="12529" y="1995"/>
                  </a:lnTo>
                  <a:lnTo>
                    <a:pt x="12026" y="2387"/>
                  </a:lnTo>
                  <a:lnTo>
                    <a:pt x="12026" y="2387"/>
                  </a:lnTo>
                  <a:lnTo>
                    <a:pt x="11970" y="2405"/>
                  </a:lnTo>
                  <a:lnTo>
                    <a:pt x="11914" y="2368"/>
                  </a:lnTo>
                  <a:lnTo>
                    <a:pt x="11914" y="2368"/>
                  </a:lnTo>
                  <a:lnTo>
                    <a:pt x="11895" y="2312"/>
                  </a:lnTo>
                  <a:lnTo>
                    <a:pt x="11914" y="2275"/>
                  </a:lnTo>
                  <a:lnTo>
                    <a:pt x="11914" y="2275"/>
                  </a:lnTo>
                  <a:lnTo>
                    <a:pt x="12175" y="1958"/>
                  </a:lnTo>
                  <a:lnTo>
                    <a:pt x="12436" y="1622"/>
                  </a:lnTo>
                  <a:lnTo>
                    <a:pt x="12678" y="1268"/>
                  </a:lnTo>
                  <a:lnTo>
                    <a:pt x="12902" y="932"/>
                  </a:lnTo>
                  <a:lnTo>
                    <a:pt x="13088" y="634"/>
                  </a:lnTo>
                  <a:lnTo>
                    <a:pt x="13219" y="355"/>
                  </a:lnTo>
                  <a:lnTo>
                    <a:pt x="13275" y="243"/>
                  </a:lnTo>
                  <a:lnTo>
                    <a:pt x="13293" y="149"/>
                  </a:lnTo>
                  <a:lnTo>
                    <a:pt x="13293" y="75"/>
                  </a:lnTo>
                  <a:lnTo>
                    <a:pt x="13275" y="19"/>
                  </a:lnTo>
                  <a:lnTo>
                    <a:pt x="13275" y="19"/>
                  </a:lnTo>
                  <a:lnTo>
                    <a:pt x="13256" y="0"/>
                  </a:lnTo>
                  <a:lnTo>
                    <a:pt x="13256" y="0"/>
                  </a:lnTo>
                  <a:lnTo>
                    <a:pt x="13200" y="0"/>
                  </a:lnTo>
                  <a:lnTo>
                    <a:pt x="13144" y="19"/>
                  </a:lnTo>
                  <a:lnTo>
                    <a:pt x="12976" y="112"/>
                  </a:lnTo>
                  <a:lnTo>
                    <a:pt x="12771" y="243"/>
                  </a:lnTo>
                  <a:lnTo>
                    <a:pt x="12548" y="429"/>
                  </a:lnTo>
                  <a:lnTo>
                    <a:pt x="12007" y="858"/>
                  </a:lnTo>
                  <a:lnTo>
                    <a:pt x="11429" y="1361"/>
                  </a:lnTo>
                  <a:lnTo>
                    <a:pt x="11429" y="1361"/>
                  </a:lnTo>
                  <a:lnTo>
                    <a:pt x="10497" y="2163"/>
                  </a:lnTo>
                  <a:lnTo>
                    <a:pt x="10049" y="2536"/>
                  </a:lnTo>
                  <a:lnTo>
                    <a:pt x="9602" y="2853"/>
                  </a:lnTo>
                  <a:lnTo>
                    <a:pt x="9602" y="2853"/>
                  </a:lnTo>
                  <a:lnTo>
                    <a:pt x="9565" y="2871"/>
                  </a:lnTo>
                  <a:lnTo>
                    <a:pt x="9527" y="2853"/>
                  </a:lnTo>
                  <a:lnTo>
                    <a:pt x="9527" y="2853"/>
                  </a:lnTo>
                  <a:lnTo>
                    <a:pt x="9490" y="2834"/>
                  </a:lnTo>
                  <a:lnTo>
                    <a:pt x="9490" y="2778"/>
                  </a:lnTo>
                  <a:lnTo>
                    <a:pt x="9490" y="2778"/>
                  </a:lnTo>
                  <a:lnTo>
                    <a:pt x="9546" y="2200"/>
                  </a:lnTo>
                  <a:lnTo>
                    <a:pt x="9583" y="1753"/>
                  </a:lnTo>
                  <a:lnTo>
                    <a:pt x="9583" y="1399"/>
                  </a:lnTo>
                  <a:lnTo>
                    <a:pt x="9583" y="1138"/>
                  </a:lnTo>
                  <a:lnTo>
                    <a:pt x="9583" y="951"/>
                  </a:lnTo>
                  <a:lnTo>
                    <a:pt x="9565" y="821"/>
                  </a:lnTo>
                  <a:lnTo>
                    <a:pt x="9546" y="746"/>
                  </a:lnTo>
                  <a:lnTo>
                    <a:pt x="9527" y="709"/>
                  </a:lnTo>
                  <a:lnTo>
                    <a:pt x="9527" y="709"/>
                  </a:lnTo>
                  <a:lnTo>
                    <a:pt x="9453" y="802"/>
                  </a:lnTo>
                  <a:lnTo>
                    <a:pt x="9360" y="951"/>
                  </a:lnTo>
                  <a:lnTo>
                    <a:pt x="9117" y="1473"/>
                  </a:lnTo>
                  <a:lnTo>
                    <a:pt x="8838" y="2163"/>
                  </a:lnTo>
                  <a:lnTo>
                    <a:pt x="8521" y="2946"/>
                  </a:lnTo>
                  <a:lnTo>
                    <a:pt x="8222" y="3748"/>
                  </a:lnTo>
                  <a:lnTo>
                    <a:pt x="7980" y="4475"/>
                  </a:lnTo>
                  <a:lnTo>
                    <a:pt x="7794" y="5071"/>
                  </a:lnTo>
                  <a:lnTo>
                    <a:pt x="7682" y="5407"/>
                  </a:lnTo>
                  <a:lnTo>
                    <a:pt x="7682" y="5407"/>
                  </a:lnTo>
                  <a:lnTo>
                    <a:pt x="7663" y="5463"/>
                  </a:lnTo>
                  <a:lnTo>
                    <a:pt x="1" y="116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3214550" y="357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30000" y="3536575"/>
              <a:ext cx="390125" cy="260100"/>
            </a:xfrm>
            <a:custGeom>
              <a:avLst/>
              <a:gdLst/>
              <a:ahLst/>
              <a:cxnLst/>
              <a:rect l="l" t="t" r="r" b="b"/>
              <a:pathLst>
                <a:path w="15605" h="10404" extrusionOk="0">
                  <a:moveTo>
                    <a:pt x="8539" y="0"/>
                  </a:moveTo>
                  <a:lnTo>
                    <a:pt x="4008" y="802"/>
                  </a:lnTo>
                  <a:lnTo>
                    <a:pt x="4941" y="4698"/>
                  </a:lnTo>
                  <a:lnTo>
                    <a:pt x="0" y="6954"/>
                  </a:lnTo>
                  <a:lnTo>
                    <a:pt x="9154" y="10403"/>
                  </a:lnTo>
                  <a:lnTo>
                    <a:pt x="15604" y="3449"/>
                  </a:lnTo>
                  <a:lnTo>
                    <a:pt x="9639" y="3859"/>
                  </a:lnTo>
                  <a:lnTo>
                    <a:pt x="8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44375" y="3546350"/>
              <a:ext cx="47100" cy="88575"/>
            </a:xfrm>
            <a:custGeom>
              <a:avLst/>
              <a:gdLst/>
              <a:ahLst/>
              <a:cxnLst/>
              <a:rect l="l" t="t" r="r" b="b"/>
              <a:pathLst>
                <a:path w="1884" h="3543" extrusionOk="0">
                  <a:moveTo>
                    <a:pt x="76" y="1"/>
                  </a:moveTo>
                  <a:lnTo>
                    <a:pt x="38" y="19"/>
                  </a:lnTo>
                  <a:lnTo>
                    <a:pt x="20" y="38"/>
                  </a:lnTo>
                  <a:lnTo>
                    <a:pt x="1" y="75"/>
                  </a:lnTo>
                  <a:lnTo>
                    <a:pt x="20" y="94"/>
                  </a:lnTo>
                  <a:lnTo>
                    <a:pt x="989" y="3487"/>
                  </a:lnTo>
                  <a:lnTo>
                    <a:pt x="1008" y="3524"/>
                  </a:lnTo>
                  <a:lnTo>
                    <a:pt x="1064" y="3543"/>
                  </a:lnTo>
                  <a:lnTo>
                    <a:pt x="1809" y="3487"/>
                  </a:lnTo>
                  <a:lnTo>
                    <a:pt x="1847" y="3487"/>
                  </a:lnTo>
                  <a:lnTo>
                    <a:pt x="1865" y="3468"/>
                  </a:lnTo>
                  <a:lnTo>
                    <a:pt x="1884" y="3431"/>
                  </a:lnTo>
                  <a:lnTo>
                    <a:pt x="1884" y="3412"/>
                  </a:lnTo>
                  <a:lnTo>
                    <a:pt x="1884" y="3375"/>
                  </a:lnTo>
                  <a:lnTo>
                    <a:pt x="1865" y="3356"/>
                  </a:lnTo>
                  <a:lnTo>
                    <a:pt x="1828" y="3338"/>
                  </a:lnTo>
                  <a:lnTo>
                    <a:pt x="1809" y="3338"/>
                  </a:lnTo>
                  <a:lnTo>
                    <a:pt x="1120" y="3375"/>
                  </a:lnTo>
                  <a:lnTo>
                    <a:pt x="169" y="57"/>
                  </a:lnTo>
                  <a:lnTo>
                    <a:pt x="150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236725" y="3588775"/>
              <a:ext cx="19125" cy="71800"/>
            </a:xfrm>
            <a:custGeom>
              <a:avLst/>
              <a:gdLst/>
              <a:ahLst/>
              <a:cxnLst/>
              <a:rect l="l" t="t" r="r" b="b"/>
              <a:pathLst>
                <a:path w="765" h="2872" extrusionOk="0">
                  <a:moveTo>
                    <a:pt x="19" y="0"/>
                  </a:moveTo>
                  <a:lnTo>
                    <a:pt x="0" y="38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578" y="2554"/>
                  </a:lnTo>
                  <a:lnTo>
                    <a:pt x="224" y="2722"/>
                  </a:lnTo>
                  <a:lnTo>
                    <a:pt x="187" y="2741"/>
                  </a:lnTo>
                  <a:lnTo>
                    <a:pt x="187" y="2759"/>
                  </a:lnTo>
                  <a:lnTo>
                    <a:pt x="168" y="2797"/>
                  </a:lnTo>
                  <a:lnTo>
                    <a:pt x="187" y="2834"/>
                  </a:lnTo>
                  <a:lnTo>
                    <a:pt x="205" y="2871"/>
                  </a:lnTo>
                  <a:lnTo>
                    <a:pt x="280" y="2871"/>
                  </a:lnTo>
                  <a:lnTo>
                    <a:pt x="709" y="2685"/>
                  </a:lnTo>
                  <a:lnTo>
                    <a:pt x="746" y="2648"/>
                  </a:lnTo>
                  <a:lnTo>
                    <a:pt x="765" y="2592"/>
                  </a:lnTo>
                  <a:lnTo>
                    <a:pt x="150" y="56"/>
                  </a:lnTo>
                  <a:lnTo>
                    <a:pt x="131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568575" y="4662625"/>
              <a:ext cx="199500" cy="808200"/>
            </a:xfrm>
            <a:custGeom>
              <a:avLst/>
              <a:gdLst/>
              <a:ahLst/>
              <a:cxnLst/>
              <a:rect l="l" t="t" r="r" b="b"/>
              <a:pathLst>
                <a:path w="7980" h="32328" extrusionOk="0">
                  <a:moveTo>
                    <a:pt x="373" y="0"/>
                  </a:moveTo>
                  <a:lnTo>
                    <a:pt x="1510" y="8185"/>
                  </a:lnTo>
                  <a:lnTo>
                    <a:pt x="1305" y="8464"/>
                  </a:lnTo>
                  <a:lnTo>
                    <a:pt x="1100" y="8763"/>
                  </a:lnTo>
                  <a:lnTo>
                    <a:pt x="839" y="9154"/>
                  </a:lnTo>
                  <a:lnTo>
                    <a:pt x="578" y="9583"/>
                  </a:lnTo>
                  <a:lnTo>
                    <a:pt x="336" y="10030"/>
                  </a:lnTo>
                  <a:lnTo>
                    <a:pt x="224" y="10254"/>
                  </a:lnTo>
                  <a:lnTo>
                    <a:pt x="149" y="10478"/>
                  </a:lnTo>
                  <a:lnTo>
                    <a:pt x="56" y="10683"/>
                  </a:lnTo>
                  <a:lnTo>
                    <a:pt x="19" y="10888"/>
                  </a:lnTo>
                  <a:lnTo>
                    <a:pt x="0" y="11018"/>
                  </a:lnTo>
                  <a:lnTo>
                    <a:pt x="0" y="11242"/>
                  </a:lnTo>
                  <a:lnTo>
                    <a:pt x="75" y="11876"/>
                  </a:lnTo>
                  <a:lnTo>
                    <a:pt x="205" y="12771"/>
                  </a:lnTo>
                  <a:lnTo>
                    <a:pt x="392" y="13852"/>
                  </a:lnTo>
                  <a:lnTo>
                    <a:pt x="858" y="16500"/>
                  </a:lnTo>
                  <a:lnTo>
                    <a:pt x="1436" y="19427"/>
                  </a:lnTo>
                  <a:lnTo>
                    <a:pt x="2014" y="22298"/>
                  </a:lnTo>
                  <a:lnTo>
                    <a:pt x="2517" y="24796"/>
                  </a:lnTo>
                  <a:lnTo>
                    <a:pt x="3021" y="27201"/>
                  </a:lnTo>
                  <a:lnTo>
                    <a:pt x="2648" y="28599"/>
                  </a:lnTo>
                  <a:lnTo>
                    <a:pt x="4326" y="32328"/>
                  </a:lnTo>
                  <a:lnTo>
                    <a:pt x="7047" y="32309"/>
                  </a:lnTo>
                  <a:lnTo>
                    <a:pt x="5109" y="27294"/>
                  </a:lnTo>
                  <a:lnTo>
                    <a:pt x="79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566700" y="4660750"/>
              <a:ext cx="203250" cy="812400"/>
            </a:xfrm>
            <a:custGeom>
              <a:avLst/>
              <a:gdLst/>
              <a:ahLst/>
              <a:cxnLst/>
              <a:rect l="l" t="t" r="r" b="b"/>
              <a:pathLst>
                <a:path w="8130" h="32496" extrusionOk="0">
                  <a:moveTo>
                    <a:pt x="7961" y="150"/>
                  </a:moveTo>
                  <a:lnTo>
                    <a:pt x="5090" y="27369"/>
                  </a:lnTo>
                  <a:lnTo>
                    <a:pt x="5090" y="27406"/>
                  </a:lnTo>
                  <a:lnTo>
                    <a:pt x="6992" y="32309"/>
                  </a:lnTo>
                  <a:lnTo>
                    <a:pt x="4456" y="32328"/>
                  </a:lnTo>
                  <a:lnTo>
                    <a:pt x="2797" y="28674"/>
                  </a:lnTo>
                  <a:lnTo>
                    <a:pt x="3170" y="27294"/>
                  </a:lnTo>
                  <a:lnTo>
                    <a:pt x="3170" y="27257"/>
                  </a:lnTo>
                  <a:lnTo>
                    <a:pt x="2219" y="22596"/>
                  </a:lnTo>
                  <a:lnTo>
                    <a:pt x="1679" y="19986"/>
                  </a:lnTo>
                  <a:lnTo>
                    <a:pt x="1194" y="17432"/>
                  </a:lnTo>
                  <a:lnTo>
                    <a:pt x="747" y="15083"/>
                  </a:lnTo>
                  <a:lnTo>
                    <a:pt x="411" y="13107"/>
                  </a:lnTo>
                  <a:lnTo>
                    <a:pt x="280" y="12324"/>
                  </a:lnTo>
                  <a:lnTo>
                    <a:pt x="206" y="11690"/>
                  </a:lnTo>
                  <a:lnTo>
                    <a:pt x="169" y="11224"/>
                  </a:lnTo>
                  <a:lnTo>
                    <a:pt x="150" y="11075"/>
                  </a:lnTo>
                  <a:lnTo>
                    <a:pt x="169" y="10982"/>
                  </a:lnTo>
                  <a:lnTo>
                    <a:pt x="224" y="10776"/>
                  </a:lnTo>
                  <a:lnTo>
                    <a:pt x="299" y="10571"/>
                  </a:lnTo>
                  <a:lnTo>
                    <a:pt x="374" y="10366"/>
                  </a:lnTo>
                  <a:lnTo>
                    <a:pt x="485" y="10143"/>
                  </a:lnTo>
                  <a:lnTo>
                    <a:pt x="728" y="9695"/>
                  </a:lnTo>
                  <a:lnTo>
                    <a:pt x="989" y="9285"/>
                  </a:lnTo>
                  <a:lnTo>
                    <a:pt x="1231" y="8894"/>
                  </a:lnTo>
                  <a:lnTo>
                    <a:pt x="1455" y="8595"/>
                  </a:lnTo>
                  <a:lnTo>
                    <a:pt x="1660" y="8297"/>
                  </a:lnTo>
                  <a:lnTo>
                    <a:pt x="1679" y="8278"/>
                  </a:lnTo>
                  <a:lnTo>
                    <a:pt x="1679" y="8241"/>
                  </a:lnTo>
                  <a:lnTo>
                    <a:pt x="541" y="150"/>
                  </a:lnTo>
                  <a:close/>
                  <a:moveTo>
                    <a:pt x="411" y="1"/>
                  </a:moveTo>
                  <a:lnTo>
                    <a:pt x="374" y="19"/>
                  </a:lnTo>
                  <a:lnTo>
                    <a:pt x="355" y="57"/>
                  </a:lnTo>
                  <a:lnTo>
                    <a:pt x="355" y="94"/>
                  </a:lnTo>
                  <a:lnTo>
                    <a:pt x="1511" y="8241"/>
                  </a:lnTo>
                  <a:lnTo>
                    <a:pt x="1231" y="8614"/>
                  </a:lnTo>
                  <a:lnTo>
                    <a:pt x="1008" y="8931"/>
                  </a:lnTo>
                  <a:lnTo>
                    <a:pt x="765" y="9304"/>
                  </a:lnTo>
                  <a:lnTo>
                    <a:pt x="523" y="9714"/>
                  </a:lnTo>
                  <a:lnTo>
                    <a:pt x="299" y="10143"/>
                  </a:lnTo>
                  <a:lnTo>
                    <a:pt x="131" y="10553"/>
                  </a:lnTo>
                  <a:lnTo>
                    <a:pt x="57" y="10758"/>
                  </a:lnTo>
                  <a:lnTo>
                    <a:pt x="1" y="10944"/>
                  </a:lnTo>
                  <a:lnTo>
                    <a:pt x="1" y="11075"/>
                  </a:lnTo>
                  <a:lnTo>
                    <a:pt x="1" y="11280"/>
                  </a:lnTo>
                  <a:lnTo>
                    <a:pt x="75" y="11895"/>
                  </a:lnTo>
                  <a:lnTo>
                    <a:pt x="187" y="12753"/>
                  </a:lnTo>
                  <a:lnTo>
                    <a:pt x="355" y="13797"/>
                  </a:lnTo>
                  <a:lnTo>
                    <a:pt x="821" y="16332"/>
                  </a:lnTo>
                  <a:lnTo>
                    <a:pt x="1362" y="19166"/>
                  </a:lnTo>
                  <a:lnTo>
                    <a:pt x="1921" y="22000"/>
                  </a:lnTo>
                  <a:lnTo>
                    <a:pt x="2443" y="24498"/>
                  </a:lnTo>
                  <a:lnTo>
                    <a:pt x="3021" y="27257"/>
                  </a:lnTo>
                  <a:lnTo>
                    <a:pt x="2648" y="28655"/>
                  </a:lnTo>
                  <a:lnTo>
                    <a:pt x="2648" y="28711"/>
                  </a:lnTo>
                  <a:lnTo>
                    <a:pt x="4326" y="32440"/>
                  </a:lnTo>
                  <a:lnTo>
                    <a:pt x="4345" y="32477"/>
                  </a:lnTo>
                  <a:lnTo>
                    <a:pt x="4401" y="32496"/>
                  </a:lnTo>
                  <a:lnTo>
                    <a:pt x="7122" y="32459"/>
                  </a:lnTo>
                  <a:lnTo>
                    <a:pt x="7160" y="32459"/>
                  </a:lnTo>
                  <a:lnTo>
                    <a:pt x="7178" y="32421"/>
                  </a:lnTo>
                  <a:lnTo>
                    <a:pt x="7197" y="32403"/>
                  </a:lnTo>
                  <a:lnTo>
                    <a:pt x="7197" y="32347"/>
                  </a:lnTo>
                  <a:lnTo>
                    <a:pt x="5258" y="27369"/>
                  </a:lnTo>
                  <a:lnTo>
                    <a:pt x="8129" y="75"/>
                  </a:lnTo>
                  <a:lnTo>
                    <a:pt x="8129" y="57"/>
                  </a:lnTo>
                  <a:lnTo>
                    <a:pt x="8111" y="19"/>
                  </a:lnTo>
                  <a:lnTo>
                    <a:pt x="80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620775" y="5348225"/>
              <a:ext cx="142175" cy="126800"/>
            </a:xfrm>
            <a:custGeom>
              <a:avLst/>
              <a:gdLst/>
              <a:ahLst/>
              <a:cxnLst/>
              <a:rect l="l" t="t" r="r" b="b"/>
              <a:pathLst>
                <a:path w="5687" h="5072" extrusionOk="0">
                  <a:moveTo>
                    <a:pt x="877" y="0"/>
                  </a:moveTo>
                  <a:lnTo>
                    <a:pt x="0" y="1306"/>
                  </a:lnTo>
                  <a:lnTo>
                    <a:pt x="299" y="5071"/>
                  </a:lnTo>
                  <a:lnTo>
                    <a:pt x="746" y="1622"/>
                  </a:lnTo>
                  <a:lnTo>
                    <a:pt x="2256" y="5071"/>
                  </a:lnTo>
                  <a:lnTo>
                    <a:pt x="5687" y="5071"/>
                  </a:lnTo>
                  <a:lnTo>
                    <a:pt x="5668" y="5034"/>
                  </a:lnTo>
                  <a:lnTo>
                    <a:pt x="5612" y="4941"/>
                  </a:lnTo>
                  <a:lnTo>
                    <a:pt x="5556" y="4885"/>
                  </a:lnTo>
                  <a:lnTo>
                    <a:pt x="5481" y="4829"/>
                  </a:lnTo>
                  <a:lnTo>
                    <a:pt x="5370" y="4773"/>
                  </a:lnTo>
                  <a:lnTo>
                    <a:pt x="5239" y="4699"/>
                  </a:lnTo>
                  <a:lnTo>
                    <a:pt x="5071" y="4643"/>
                  </a:lnTo>
                  <a:lnTo>
                    <a:pt x="4866" y="4587"/>
                  </a:lnTo>
                  <a:lnTo>
                    <a:pt x="4643" y="4531"/>
                  </a:lnTo>
                  <a:lnTo>
                    <a:pt x="4363" y="4493"/>
                  </a:lnTo>
                  <a:lnTo>
                    <a:pt x="4027" y="4456"/>
                  </a:lnTo>
                  <a:lnTo>
                    <a:pt x="3226" y="4456"/>
                  </a:lnTo>
                  <a:lnTo>
                    <a:pt x="2760" y="4475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033050" y="4662625"/>
              <a:ext cx="398525" cy="812400"/>
            </a:xfrm>
            <a:custGeom>
              <a:avLst/>
              <a:gdLst/>
              <a:ahLst/>
              <a:cxnLst/>
              <a:rect l="l" t="t" r="r" b="b"/>
              <a:pathLst>
                <a:path w="15941" h="32496" extrusionOk="0">
                  <a:moveTo>
                    <a:pt x="8334" y="0"/>
                  </a:moveTo>
                  <a:lnTo>
                    <a:pt x="8241" y="914"/>
                  </a:lnTo>
                  <a:lnTo>
                    <a:pt x="7980" y="3337"/>
                  </a:lnTo>
                  <a:lnTo>
                    <a:pt x="7569" y="6842"/>
                  </a:lnTo>
                  <a:lnTo>
                    <a:pt x="7327" y="8874"/>
                  </a:lnTo>
                  <a:lnTo>
                    <a:pt x="7047" y="11000"/>
                  </a:lnTo>
                  <a:lnTo>
                    <a:pt x="6749" y="13200"/>
                  </a:lnTo>
                  <a:lnTo>
                    <a:pt x="6451" y="15381"/>
                  </a:lnTo>
                  <a:lnTo>
                    <a:pt x="6115" y="17525"/>
                  </a:lnTo>
                  <a:lnTo>
                    <a:pt x="5798" y="19538"/>
                  </a:lnTo>
                  <a:lnTo>
                    <a:pt x="5444" y="21403"/>
                  </a:lnTo>
                  <a:lnTo>
                    <a:pt x="5276" y="22260"/>
                  </a:lnTo>
                  <a:lnTo>
                    <a:pt x="5109" y="23043"/>
                  </a:lnTo>
                  <a:lnTo>
                    <a:pt x="4941" y="23770"/>
                  </a:lnTo>
                  <a:lnTo>
                    <a:pt x="4754" y="24404"/>
                  </a:lnTo>
                  <a:lnTo>
                    <a:pt x="4587" y="24982"/>
                  </a:lnTo>
                  <a:lnTo>
                    <a:pt x="4419" y="25448"/>
                  </a:lnTo>
                  <a:lnTo>
                    <a:pt x="4083" y="26287"/>
                  </a:lnTo>
                  <a:lnTo>
                    <a:pt x="3710" y="27070"/>
                  </a:lnTo>
                  <a:lnTo>
                    <a:pt x="3356" y="27797"/>
                  </a:lnTo>
                  <a:lnTo>
                    <a:pt x="2983" y="28487"/>
                  </a:lnTo>
                  <a:lnTo>
                    <a:pt x="2610" y="29121"/>
                  </a:lnTo>
                  <a:lnTo>
                    <a:pt x="2237" y="29680"/>
                  </a:lnTo>
                  <a:lnTo>
                    <a:pt x="1883" y="30221"/>
                  </a:lnTo>
                  <a:lnTo>
                    <a:pt x="1548" y="30687"/>
                  </a:lnTo>
                  <a:lnTo>
                    <a:pt x="1231" y="31097"/>
                  </a:lnTo>
                  <a:lnTo>
                    <a:pt x="932" y="31470"/>
                  </a:lnTo>
                  <a:lnTo>
                    <a:pt x="448" y="32029"/>
                  </a:lnTo>
                  <a:lnTo>
                    <a:pt x="131" y="32365"/>
                  </a:lnTo>
                  <a:lnTo>
                    <a:pt x="0" y="32495"/>
                  </a:lnTo>
                  <a:lnTo>
                    <a:pt x="2797" y="32495"/>
                  </a:lnTo>
                  <a:lnTo>
                    <a:pt x="7047" y="27797"/>
                  </a:lnTo>
                  <a:lnTo>
                    <a:pt x="6488" y="25952"/>
                  </a:lnTo>
                  <a:lnTo>
                    <a:pt x="7644" y="23659"/>
                  </a:lnTo>
                  <a:lnTo>
                    <a:pt x="8819" y="21291"/>
                  </a:lnTo>
                  <a:lnTo>
                    <a:pt x="10198" y="18532"/>
                  </a:lnTo>
                  <a:lnTo>
                    <a:pt x="11578" y="15698"/>
                  </a:lnTo>
                  <a:lnTo>
                    <a:pt x="12790" y="13144"/>
                  </a:lnTo>
                  <a:lnTo>
                    <a:pt x="13274" y="12062"/>
                  </a:lnTo>
                  <a:lnTo>
                    <a:pt x="13666" y="11186"/>
                  </a:lnTo>
                  <a:lnTo>
                    <a:pt x="13927" y="10515"/>
                  </a:lnTo>
                  <a:lnTo>
                    <a:pt x="14020" y="10291"/>
                  </a:lnTo>
                  <a:lnTo>
                    <a:pt x="14057" y="10124"/>
                  </a:lnTo>
                  <a:lnTo>
                    <a:pt x="14076" y="9863"/>
                  </a:lnTo>
                  <a:lnTo>
                    <a:pt x="14057" y="9583"/>
                  </a:lnTo>
                  <a:lnTo>
                    <a:pt x="14020" y="9303"/>
                  </a:lnTo>
                  <a:lnTo>
                    <a:pt x="13964" y="8986"/>
                  </a:lnTo>
                  <a:lnTo>
                    <a:pt x="13889" y="8688"/>
                  </a:lnTo>
                  <a:lnTo>
                    <a:pt x="13796" y="8371"/>
                  </a:lnTo>
                  <a:lnTo>
                    <a:pt x="13591" y="7775"/>
                  </a:lnTo>
                  <a:lnTo>
                    <a:pt x="13367" y="7252"/>
                  </a:lnTo>
                  <a:lnTo>
                    <a:pt x="13181" y="6805"/>
                  </a:lnTo>
                  <a:lnTo>
                    <a:pt x="12976" y="6414"/>
                  </a:lnTo>
                  <a:lnTo>
                    <a:pt x="15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031175" y="4660750"/>
              <a:ext cx="402725" cy="816125"/>
            </a:xfrm>
            <a:custGeom>
              <a:avLst/>
              <a:gdLst/>
              <a:ahLst/>
              <a:cxnLst/>
              <a:rect l="l" t="t" r="r" b="b"/>
              <a:pathLst>
                <a:path w="16109" h="32645" extrusionOk="0">
                  <a:moveTo>
                    <a:pt x="15903" y="150"/>
                  </a:moveTo>
                  <a:lnTo>
                    <a:pt x="12976" y="6451"/>
                  </a:lnTo>
                  <a:lnTo>
                    <a:pt x="12976" y="6489"/>
                  </a:lnTo>
                  <a:lnTo>
                    <a:pt x="12976" y="6526"/>
                  </a:lnTo>
                  <a:lnTo>
                    <a:pt x="13181" y="6936"/>
                  </a:lnTo>
                  <a:lnTo>
                    <a:pt x="13368" y="7365"/>
                  </a:lnTo>
                  <a:lnTo>
                    <a:pt x="13592" y="7887"/>
                  </a:lnTo>
                  <a:lnTo>
                    <a:pt x="13797" y="8483"/>
                  </a:lnTo>
                  <a:lnTo>
                    <a:pt x="13890" y="8782"/>
                  </a:lnTo>
                  <a:lnTo>
                    <a:pt x="13964" y="9080"/>
                  </a:lnTo>
                  <a:lnTo>
                    <a:pt x="14020" y="9378"/>
                  </a:lnTo>
                  <a:lnTo>
                    <a:pt x="14058" y="9677"/>
                  </a:lnTo>
                  <a:lnTo>
                    <a:pt x="14058" y="9938"/>
                  </a:lnTo>
                  <a:lnTo>
                    <a:pt x="14039" y="10180"/>
                  </a:lnTo>
                  <a:lnTo>
                    <a:pt x="14002" y="10348"/>
                  </a:lnTo>
                  <a:lnTo>
                    <a:pt x="13927" y="10571"/>
                  </a:lnTo>
                  <a:lnTo>
                    <a:pt x="13666" y="11224"/>
                  </a:lnTo>
                  <a:lnTo>
                    <a:pt x="13293" y="12100"/>
                  </a:lnTo>
                  <a:lnTo>
                    <a:pt x="12790" y="13181"/>
                  </a:lnTo>
                  <a:lnTo>
                    <a:pt x="11597" y="15717"/>
                  </a:lnTo>
                  <a:lnTo>
                    <a:pt x="10217" y="18513"/>
                  </a:lnTo>
                  <a:lnTo>
                    <a:pt x="8856" y="21254"/>
                  </a:lnTo>
                  <a:lnTo>
                    <a:pt x="7663" y="23640"/>
                  </a:lnTo>
                  <a:lnTo>
                    <a:pt x="6489" y="25989"/>
                  </a:lnTo>
                  <a:lnTo>
                    <a:pt x="6470" y="26008"/>
                  </a:lnTo>
                  <a:lnTo>
                    <a:pt x="6470" y="26045"/>
                  </a:lnTo>
                  <a:lnTo>
                    <a:pt x="7029" y="27854"/>
                  </a:lnTo>
                  <a:lnTo>
                    <a:pt x="2835" y="32477"/>
                  </a:lnTo>
                  <a:lnTo>
                    <a:pt x="280" y="32477"/>
                  </a:lnTo>
                  <a:lnTo>
                    <a:pt x="560" y="32179"/>
                  </a:lnTo>
                  <a:lnTo>
                    <a:pt x="970" y="31713"/>
                  </a:lnTo>
                  <a:lnTo>
                    <a:pt x="1474" y="31079"/>
                  </a:lnTo>
                  <a:lnTo>
                    <a:pt x="1772" y="30687"/>
                  </a:lnTo>
                  <a:lnTo>
                    <a:pt x="2070" y="30277"/>
                  </a:lnTo>
                  <a:lnTo>
                    <a:pt x="2368" y="29811"/>
                  </a:lnTo>
                  <a:lnTo>
                    <a:pt x="2685" y="29327"/>
                  </a:lnTo>
                  <a:lnTo>
                    <a:pt x="3002" y="28786"/>
                  </a:lnTo>
                  <a:lnTo>
                    <a:pt x="3338" y="28208"/>
                  </a:lnTo>
                  <a:lnTo>
                    <a:pt x="3655" y="27611"/>
                  </a:lnTo>
                  <a:lnTo>
                    <a:pt x="3972" y="26959"/>
                  </a:lnTo>
                  <a:lnTo>
                    <a:pt x="4270" y="26269"/>
                  </a:lnTo>
                  <a:lnTo>
                    <a:pt x="4568" y="25561"/>
                  </a:lnTo>
                  <a:lnTo>
                    <a:pt x="4736" y="25094"/>
                  </a:lnTo>
                  <a:lnTo>
                    <a:pt x="4904" y="24554"/>
                  </a:lnTo>
                  <a:lnTo>
                    <a:pt x="5072" y="23939"/>
                  </a:lnTo>
                  <a:lnTo>
                    <a:pt x="5221" y="23249"/>
                  </a:lnTo>
                  <a:lnTo>
                    <a:pt x="5389" y="22503"/>
                  </a:lnTo>
                  <a:lnTo>
                    <a:pt x="5556" y="21701"/>
                  </a:lnTo>
                  <a:lnTo>
                    <a:pt x="5892" y="19930"/>
                  </a:lnTo>
                  <a:lnTo>
                    <a:pt x="6209" y="17991"/>
                  </a:lnTo>
                  <a:lnTo>
                    <a:pt x="6526" y="15941"/>
                  </a:lnTo>
                  <a:lnTo>
                    <a:pt x="6843" y="13834"/>
                  </a:lnTo>
                  <a:lnTo>
                    <a:pt x="7122" y="11709"/>
                  </a:lnTo>
                  <a:lnTo>
                    <a:pt x="7383" y="9639"/>
                  </a:lnTo>
                  <a:lnTo>
                    <a:pt x="7644" y="7626"/>
                  </a:lnTo>
                  <a:lnTo>
                    <a:pt x="8055" y="4084"/>
                  </a:lnTo>
                  <a:lnTo>
                    <a:pt x="8353" y="1455"/>
                  </a:lnTo>
                  <a:lnTo>
                    <a:pt x="8483" y="150"/>
                  </a:lnTo>
                  <a:close/>
                  <a:moveTo>
                    <a:pt x="8390" y="1"/>
                  </a:moveTo>
                  <a:lnTo>
                    <a:pt x="8353" y="19"/>
                  </a:lnTo>
                  <a:lnTo>
                    <a:pt x="8334" y="38"/>
                  </a:lnTo>
                  <a:lnTo>
                    <a:pt x="8334" y="75"/>
                  </a:lnTo>
                  <a:lnTo>
                    <a:pt x="8222" y="1026"/>
                  </a:lnTo>
                  <a:lnTo>
                    <a:pt x="7961" y="3487"/>
                  </a:lnTo>
                  <a:lnTo>
                    <a:pt x="7551" y="7011"/>
                  </a:lnTo>
                  <a:lnTo>
                    <a:pt x="7309" y="9043"/>
                  </a:lnTo>
                  <a:lnTo>
                    <a:pt x="7029" y="11168"/>
                  </a:lnTo>
                  <a:lnTo>
                    <a:pt x="6731" y="13349"/>
                  </a:lnTo>
                  <a:lnTo>
                    <a:pt x="6433" y="15512"/>
                  </a:lnTo>
                  <a:lnTo>
                    <a:pt x="6116" y="17637"/>
                  </a:lnTo>
                  <a:lnTo>
                    <a:pt x="5780" y="19651"/>
                  </a:lnTo>
                  <a:lnTo>
                    <a:pt x="5445" y="21496"/>
                  </a:lnTo>
                  <a:lnTo>
                    <a:pt x="5258" y="22335"/>
                  </a:lnTo>
                  <a:lnTo>
                    <a:pt x="5090" y="23118"/>
                  </a:lnTo>
                  <a:lnTo>
                    <a:pt x="4923" y="23827"/>
                  </a:lnTo>
                  <a:lnTo>
                    <a:pt x="4755" y="24461"/>
                  </a:lnTo>
                  <a:lnTo>
                    <a:pt x="4587" y="25020"/>
                  </a:lnTo>
                  <a:lnTo>
                    <a:pt x="4419" y="25505"/>
                  </a:lnTo>
                  <a:lnTo>
                    <a:pt x="4084" y="26325"/>
                  </a:lnTo>
                  <a:lnTo>
                    <a:pt x="3729" y="27089"/>
                  </a:lnTo>
                  <a:lnTo>
                    <a:pt x="3357" y="27816"/>
                  </a:lnTo>
                  <a:lnTo>
                    <a:pt x="3002" y="28488"/>
                  </a:lnTo>
                  <a:lnTo>
                    <a:pt x="2629" y="29121"/>
                  </a:lnTo>
                  <a:lnTo>
                    <a:pt x="2257" y="29681"/>
                  </a:lnTo>
                  <a:lnTo>
                    <a:pt x="1902" y="30203"/>
                  </a:lnTo>
                  <a:lnTo>
                    <a:pt x="1567" y="30687"/>
                  </a:lnTo>
                  <a:lnTo>
                    <a:pt x="1250" y="31098"/>
                  </a:lnTo>
                  <a:lnTo>
                    <a:pt x="970" y="31470"/>
                  </a:lnTo>
                  <a:lnTo>
                    <a:pt x="485" y="32030"/>
                  </a:lnTo>
                  <a:lnTo>
                    <a:pt x="150" y="32384"/>
                  </a:lnTo>
                  <a:lnTo>
                    <a:pt x="19" y="32496"/>
                  </a:lnTo>
                  <a:lnTo>
                    <a:pt x="1" y="32552"/>
                  </a:lnTo>
                  <a:lnTo>
                    <a:pt x="1" y="32589"/>
                  </a:lnTo>
                  <a:lnTo>
                    <a:pt x="38" y="32626"/>
                  </a:lnTo>
                  <a:lnTo>
                    <a:pt x="75" y="32645"/>
                  </a:lnTo>
                  <a:lnTo>
                    <a:pt x="2909" y="32645"/>
                  </a:lnTo>
                  <a:lnTo>
                    <a:pt x="2928" y="32626"/>
                  </a:lnTo>
                  <a:lnTo>
                    <a:pt x="7178" y="27928"/>
                  </a:lnTo>
                  <a:lnTo>
                    <a:pt x="7197" y="27891"/>
                  </a:lnTo>
                  <a:lnTo>
                    <a:pt x="7197" y="27854"/>
                  </a:lnTo>
                  <a:lnTo>
                    <a:pt x="6638" y="26027"/>
                  </a:lnTo>
                  <a:lnTo>
                    <a:pt x="7999" y="23361"/>
                  </a:lnTo>
                  <a:lnTo>
                    <a:pt x="9192" y="20956"/>
                  </a:lnTo>
                  <a:lnTo>
                    <a:pt x="10534" y="18252"/>
                  </a:lnTo>
                  <a:lnTo>
                    <a:pt x="11858" y="15549"/>
                  </a:lnTo>
                  <a:lnTo>
                    <a:pt x="13014" y="13107"/>
                  </a:lnTo>
                  <a:lnTo>
                    <a:pt x="13480" y="12063"/>
                  </a:lnTo>
                  <a:lnTo>
                    <a:pt x="13853" y="11224"/>
                  </a:lnTo>
                  <a:lnTo>
                    <a:pt x="14095" y="10590"/>
                  </a:lnTo>
                  <a:lnTo>
                    <a:pt x="14170" y="10366"/>
                  </a:lnTo>
                  <a:lnTo>
                    <a:pt x="14207" y="10217"/>
                  </a:lnTo>
                  <a:lnTo>
                    <a:pt x="14226" y="9975"/>
                  </a:lnTo>
                  <a:lnTo>
                    <a:pt x="14226" y="9714"/>
                  </a:lnTo>
                  <a:lnTo>
                    <a:pt x="14188" y="9434"/>
                  </a:lnTo>
                  <a:lnTo>
                    <a:pt x="14132" y="9155"/>
                  </a:lnTo>
                  <a:lnTo>
                    <a:pt x="14076" y="8856"/>
                  </a:lnTo>
                  <a:lnTo>
                    <a:pt x="14002" y="8577"/>
                  </a:lnTo>
                  <a:lnTo>
                    <a:pt x="13797" y="7999"/>
                  </a:lnTo>
                  <a:lnTo>
                    <a:pt x="13610" y="7477"/>
                  </a:lnTo>
                  <a:lnTo>
                    <a:pt x="13405" y="7029"/>
                  </a:lnTo>
                  <a:lnTo>
                    <a:pt x="13144" y="6489"/>
                  </a:lnTo>
                  <a:lnTo>
                    <a:pt x="16090" y="113"/>
                  </a:lnTo>
                  <a:lnTo>
                    <a:pt x="16108" y="75"/>
                  </a:lnTo>
                  <a:lnTo>
                    <a:pt x="16090" y="38"/>
                  </a:lnTo>
                  <a:lnTo>
                    <a:pt x="1605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033050" y="5342175"/>
              <a:ext cx="185525" cy="132850"/>
            </a:xfrm>
            <a:custGeom>
              <a:avLst/>
              <a:gdLst/>
              <a:ahLst/>
              <a:cxnLst/>
              <a:rect l="l" t="t" r="r" b="b"/>
              <a:pathLst>
                <a:path w="7421" h="5314" extrusionOk="0">
                  <a:moveTo>
                    <a:pt x="6936" y="0"/>
                  </a:moveTo>
                  <a:lnTo>
                    <a:pt x="6376" y="727"/>
                  </a:lnTo>
                  <a:lnTo>
                    <a:pt x="5798" y="1436"/>
                  </a:lnTo>
                  <a:lnTo>
                    <a:pt x="5220" y="2125"/>
                  </a:lnTo>
                  <a:lnTo>
                    <a:pt x="4605" y="2778"/>
                  </a:lnTo>
                  <a:lnTo>
                    <a:pt x="4009" y="3375"/>
                  </a:lnTo>
                  <a:lnTo>
                    <a:pt x="3412" y="3897"/>
                  </a:lnTo>
                  <a:lnTo>
                    <a:pt x="3114" y="4139"/>
                  </a:lnTo>
                  <a:lnTo>
                    <a:pt x="2834" y="4363"/>
                  </a:lnTo>
                  <a:lnTo>
                    <a:pt x="2536" y="4568"/>
                  </a:lnTo>
                  <a:lnTo>
                    <a:pt x="2256" y="4735"/>
                  </a:lnTo>
                  <a:lnTo>
                    <a:pt x="541" y="4698"/>
                  </a:lnTo>
                  <a:lnTo>
                    <a:pt x="0" y="5313"/>
                  </a:lnTo>
                  <a:lnTo>
                    <a:pt x="2797" y="5313"/>
                  </a:lnTo>
                  <a:lnTo>
                    <a:pt x="6451" y="1286"/>
                  </a:lnTo>
                  <a:lnTo>
                    <a:pt x="6917" y="5313"/>
                  </a:lnTo>
                  <a:lnTo>
                    <a:pt x="7420" y="1510"/>
                  </a:lnTo>
                  <a:lnTo>
                    <a:pt x="693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130000" y="3622800"/>
              <a:ext cx="753675" cy="1264500"/>
            </a:xfrm>
            <a:custGeom>
              <a:avLst/>
              <a:gdLst/>
              <a:ahLst/>
              <a:cxnLst/>
              <a:rect l="l" t="t" r="r" b="b"/>
              <a:pathLst>
                <a:path w="30147" h="50580" extrusionOk="0">
                  <a:moveTo>
                    <a:pt x="15604" y="0"/>
                  </a:moveTo>
                  <a:lnTo>
                    <a:pt x="10683" y="187"/>
                  </a:lnTo>
                  <a:lnTo>
                    <a:pt x="9713" y="1566"/>
                  </a:lnTo>
                  <a:lnTo>
                    <a:pt x="7718" y="2703"/>
                  </a:lnTo>
                  <a:lnTo>
                    <a:pt x="4008" y="2293"/>
                  </a:lnTo>
                  <a:lnTo>
                    <a:pt x="3412" y="1883"/>
                  </a:lnTo>
                  <a:lnTo>
                    <a:pt x="0" y="3505"/>
                  </a:lnTo>
                  <a:lnTo>
                    <a:pt x="2908" y="10068"/>
                  </a:lnTo>
                  <a:lnTo>
                    <a:pt x="3058" y="11596"/>
                  </a:lnTo>
                  <a:lnTo>
                    <a:pt x="8110" y="17376"/>
                  </a:lnTo>
                  <a:lnTo>
                    <a:pt x="8147" y="17674"/>
                  </a:lnTo>
                  <a:lnTo>
                    <a:pt x="8166" y="18010"/>
                  </a:lnTo>
                  <a:lnTo>
                    <a:pt x="8184" y="18364"/>
                  </a:lnTo>
                  <a:lnTo>
                    <a:pt x="8166" y="18755"/>
                  </a:lnTo>
                  <a:lnTo>
                    <a:pt x="8147" y="19613"/>
                  </a:lnTo>
                  <a:lnTo>
                    <a:pt x="8073" y="20564"/>
                  </a:lnTo>
                  <a:lnTo>
                    <a:pt x="7942" y="21608"/>
                  </a:lnTo>
                  <a:lnTo>
                    <a:pt x="7812" y="22726"/>
                  </a:lnTo>
                  <a:lnTo>
                    <a:pt x="7625" y="23901"/>
                  </a:lnTo>
                  <a:lnTo>
                    <a:pt x="7420" y="25150"/>
                  </a:lnTo>
                  <a:lnTo>
                    <a:pt x="7178" y="26455"/>
                  </a:lnTo>
                  <a:lnTo>
                    <a:pt x="6917" y="27797"/>
                  </a:lnTo>
                  <a:lnTo>
                    <a:pt x="6637" y="29177"/>
                  </a:lnTo>
                  <a:lnTo>
                    <a:pt x="6339" y="30575"/>
                  </a:lnTo>
                  <a:lnTo>
                    <a:pt x="5705" y="33428"/>
                  </a:lnTo>
                  <a:lnTo>
                    <a:pt x="5034" y="36280"/>
                  </a:lnTo>
                  <a:lnTo>
                    <a:pt x="4363" y="39058"/>
                  </a:lnTo>
                  <a:lnTo>
                    <a:pt x="3691" y="41686"/>
                  </a:lnTo>
                  <a:lnTo>
                    <a:pt x="3058" y="44091"/>
                  </a:lnTo>
                  <a:lnTo>
                    <a:pt x="2498" y="46235"/>
                  </a:lnTo>
                  <a:lnTo>
                    <a:pt x="1641" y="49386"/>
                  </a:lnTo>
                  <a:lnTo>
                    <a:pt x="1324" y="50561"/>
                  </a:lnTo>
                  <a:lnTo>
                    <a:pt x="1566" y="50579"/>
                  </a:lnTo>
                  <a:lnTo>
                    <a:pt x="1827" y="50579"/>
                  </a:lnTo>
                  <a:lnTo>
                    <a:pt x="2088" y="50542"/>
                  </a:lnTo>
                  <a:lnTo>
                    <a:pt x="2349" y="50467"/>
                  </a:lnTo>
                  <a:lnTo>
                    <a:pt x="2610" y="50374"/>
                  </a:lnTo>
                  <a:lnTo>
                    <a:pt x="2871" y="50262"/>
                  </a:lnTo>
                  <a:lnTo>
                    <a:pt x="3393" y="50001"/>
                  </a:lnTo>
                  <a:lnTo>
                    <a:pt x="3915" y="49722"/>
                  </a:lnTo>
                  <a:lnTo>
                    <a:pt x="4437" y="49461"/>
                  </a:lnTo>
                  <a:lnTo>
                    <a:pt x="4698" y="49349"/>
                  </a:lnTo>
                  <a:lnTo>
                    <a:pt x="4959" y="49274"/>
                  </a:lnTo>
                  <a:lnTo>
                    <a:pt x="5220" y="49200"/>
                  </a:lnTo>
                  <a:lnTo>
                    <a:pt x="5463" y="49181"/>
                  </a:lnTo>
                  <a:lnTo>
                    <a:pt x="5761" y="49181"/>
                  </a:lnTo>
                  <a:lnTo>
                    <a:pt x="6022" y="49218"/>
                  </a:lnTo>
                  <a:lnTo>
                    <a:pt x="6302" y="49293"/>
                  </a:lnTo>
                  <a:lnTo>
                    <a:pt x="6563" y="49368"/>
                  </a:lnTo>
                  <a:lnTo>
                    <a:pt x="6824" y="49479"/>
                  </a:lnTo>
                  <a:lnTo>
                    <a:pt x="7085" y="49591"/>
                  </a:lnTo>
                  <a:lnTo>
                    <a:pt x="7607" y="49852"/>
                  </a:lnTo>
                  <a:lnTo>
                    <a:pt x="8110" y="50113"/>
                  </a:lnTo>
                  <a:lnTo>
                    <a:pt x="8390" y="50225"/>
                  </a:lnTo>
                  <a:lnTo>
                    <a:pt x="8651" y="50337"/>
                  </a:lnTo>
                  <a:lnTo>
                    <a:pt x="8930" y="50430"/>
                  </a:lnTo>
                  <a:lnTo>
                    <a:pt x="9210" y="50486"/>
                  </a:lnTo>
                  <a:lnTo>
                    <a:pt x="9508" y="50542"/>
                  </a:lnTo>
                  <a:lnTo>
                    <a:pt x="9806" y="50561"/>
                  </a:lnTo>
                  <a:lnTo>
                    <a:pt x="10105" y="50542"/>
                  </a:lnTo>
                  <a:lnTo>
                    <a:pt x="10403" y="50505"/>
                  </a:lnTo>
                  <a:lnTo>
                    <a:pt x="10701" y="50449"/>
                  </a:lnTo>
                  <a:lnTo>
                    <a:pt x="11018" y="50374"/>
                  </a:lnTo>
                  <a:lnTo>
                    <a:pt x="11615" y="50188"/>
                  </a:lnTo>
                  <a:lnTo>
                    <a:pt x="12230" y="49983"/>
                  </a:lnTo>
                  <a:lnTo>
                    <a:pt x="12845" y="49759"/>
                  </a:lnTo>
                  <a:lnTo>
                    <a:pt x="13181" y="49666"/>
                  </a:lnTo>
                  <a:lnTo>
                    <a:pt x="13498" y="49591"/>
                  </a:lnTo>
                  <a:lnTo>
                    <a:pt x="13833" y="49517"/>
                  </a:lnTo>
                  <a:lnTo>
                    <a:pt x="14169" y="49461"/>
                  </a:lnTo>
                  <a:lnTo>
                    <a:pt x="14523" y="49442"/>
                  </a:lnTo>
                  <a:lnTo>
                    <a:pt x="14877" y="49423"/>
                  </a:lnTo>
                  <a:lnTo>
                    <a:pt x="15232" y="49442"/>
                  </a:lnTo>
                  <a:lnTo>
                    <a:pt x="15604" y="49479"/>
                  </a:lnTo>
                  <a:lnTo>
                    <a:pt x="15977" y="49535"/>
                  </a:lnTo>
                  <a:lnTo>
                    <a:pt x="16332" y="49610"/>
                  </a:lnTo>
                  <a:lnTo>
                    <a:pt x="17077" y="49796"/>
                  </a:lnTo>
                  <a:lnTo>
                    <a:pt x="17823" y="50001"/>
                  </a:lnTo>
                  <a:lnTo>
                    <a:pt x="18550" y="50206"/>
                  </a:lnTo>
                  <a:lnTo>
                    <a:pt x="19296" y="50374"/>
                  </a:lnTo>
                  <a:lnTo>
                    <a:pt x="19669" y="50449"/>
                  </a:lnTo>
                  <a:lnTo>
                    <a:pt x="20023" y="50505"/>
                  </a:lnTo>
                  <a:lnTo>
                    <a:pt x="20396" y="50542"/>
                  </a:lnTo>
                  <a:lnTo>
                    <a:pt x="20750" y="50561"/>
                  </a:lnTo>
                  <a:lnTo>
                    <a:pt x="21086" y="50542"/>
                  </a:lnTo>
                  <a:lnTo>
                    <a:pt x="21402" y="50486"/>
                  </a:lnTo>
                  <a:lnTo>
                    <a:pt x="21663" y="50412"/>
                  </a:lnTo>
                  <a:lnTo>
                    <a:pt x="21906" y="50318"/>
                  </a:lnTo>
                  <a:lnTo>
                    <a:pt x="22130" y="50225"/>
                  </a:lnTo>
                  <a:lnTo>
                    <a:pt x="22335" y="50095"/>
                  </a:lnTo>
                  <a:lnTo>
                    <a:pt x="22708" y="49852"/>
                  </a:lnTo>
                  <a:lnTo>
                    <a:pt x="23062" y="49629"/>
                  </a:lnTo>
                  <a:lnTo>
                    <a:pt x="23248" y="49517"/>
                  </a:lnTo>
                  <a:lnTo>
                    <a:pt x="23435" y="49442"/>
                  </a:lnTo>
                  <a:lnTo>
                    <a:pt x="23621" y="49368"/>
                  </a:lnTo>
                  <a:lnTo>
                    <a:pt x="23845" y="49349"/>
                  </a:lnTo>
                  <a:lnTo>
                    <a:pt x="24087" y="49330"/>
                  </a:lnTo>
                  <a:lnTo>
                    <a:pt x="24348" y="49368"/>
                  </a:lnTo>
                  <a:lnTo>
                    <a:pt x="24572" y="49423"/>
                  </a:lnTo>
                  <a:lnTo>
                    <a:pt x="24758" y="49498"/>
                  </a:lnTo>
                  <a:lnTo>
                    <a:pt x="24963" y="49573"/>
                  </a:lnTo>
                  <a:lnTo>
                    <a:pt x="25131" y="49647"/>
                  </a:lnTo>
                  <a:lnTo>
                    <a:pt x="25877" y="50039"/>
                  </a:lnTo>
                  <a:lnTo>
                    <a:pt x="26082" y="50151"/>
                  </a:lnTo>
                  <a:lnTo>
                    <a:pt x="26306" y="50244"/>
                  </a:lnTo>
                  <a:lnTo>
                    <a:pt x="26548" y="50318"/>
                  </a:lnTo>
                  <a:lnTo>
                    <a:pt x="26809" y="50393"/>
                  </a:lnTo>
                  <a:lnTo>
                    <a:pt x="27107" y="50467"/>
                  </a:lnTo>
                  <a:lnTo>
                    <a:pt x="27424" y="50505"/>
                  </a:lnTo>
                  <a:lnTo>
                    <a:pt x="27760" y="50542"/>
                  </a:lnTo>
                  <a:lnTo>
                    <a:pt x="28151" y="50561"/>
                  </a:lnTo>
                  <a:lnTo>
                    <a:pt x="27573" y="46944"/>
                  </a:lnTo>
                  <a:lnTo>
                    <a:pt x="26940" y="43197"/>
                  </a:lnTo>
                  <a:lnTo>
                    <a:pt x="26175" y="38815"/>
                  </a:lnTo>
                  <a:lnTo>
                    <a:pt x="25765" y="36541"/>
                  </a:lnTo>
                  <a:lnTo>
                    <a:pt x="25336" y="34285"/>
                  </a:lnTo>
                  <a:lnTo>
                    <a:pt x="24926" y="32141"/>
                  </a:lnTo>
                  <a:lnTo>
                    <a:pt x="24516" y="30146"/>
                  </a:lnTo>
                  <a:lnTo>
                    <a:pt x="24124" y="28357"/>
                  </a:lnTo>
                  <a:lnTo>
                    <a:pt x="23919" y="27574"/>
                  </a:lnTo>
                  <a:lnTo>
                    <a:pt x="23752" y="26846"/>
                  </a:lnTo>
                  <a:lnTo>
                    <a:pt x="23565" y="26231"/>
                  </a:lnTo>
                  <a:lnTo>
                    <a:pt x="23397" y="25691"/>
                  </a:lnTo>
                  <a:lnTo>
                    <a:pt x="23248" y="25262"/>
                  </a:lnTo>
                  <a:lnTo>
                    <a:pt x="23099" y="24926"/>
                  </a:lnTo>
                  <a:lnTo>
                    <a:pt x="22950" y="24665"/>
                  </a:lnTo>
                  <a:lnTo>
                    <a:pt x="22782" y="24348"/>
                  </a:lnTo>
                  <a:lnTo>
                    <a:pt x="22372" y="23696"/>
                  </a:lnTo>
                  <a:lnTo>
                    <a:pt x="21869" y="22987"/>
                  </a:lnTo>
                  <a:lnTo>
                    <a:pt x="21328" y="22223"/>
                  </a:lnTo>
                  <a:lnTo>
                    <a:pt x="20713" y="21440"/>
                  </a:lnTo>
                  <a:lnTo>
                    <a:pt x="20097" y="20638"/>
                  </a:lnTo>
                  <a:lnTo>
                    <a:pt x="18811" y="19072"/>
                  </a:lnTo>
                  <a:lnTo>
                    <a:pt x="17599" y="17618"/>
                  </a:lnTo>
                  <a:lnTo>
                    <a:pt x="16574" y="16444"/>
                  </a:lnTo>
                  <a:lnTo>
                    <a:pt x="15604" y="15344"/>
                  </a:lnTo>
                  <a:lnTo>
                    <a:pt x="16276" y="7905"/>
                  </a:lnTo>
                  <a:lnTo>
                    <a:pt x="15772" y="6656"/>
                  </a:lnTo>
                  <a:lnTo>
                    <a:pt x="27051" y="11223"/>
                  </a:lnTo>
                  <a:lnTo>
                    <a:pt x="30146" y="9042"/>
                  </a:lnTo>
                  <a:lnTo>
                    <a:pt x="28822" y="5220"/>
                  </a:lnTo>
                  <a:lnTo>
                    <a:pt x="27350" y="6358"/>
                  </a:lnTo>
                  <a:lnTo>
                    <a:pt x="1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130000" y="3710425"/>
              <a:ext cx="185975" cy="386400"/>
            </a:xfrm>
            <a:custGeom>
              <a:avLst/>
              <a:gdLst/>
              <a:ahLst/>
              <a:cxnLst/>
              <a:rect l="l" t="t" r="r" b="b"/>
              <a:pathLst>
                <a:path w="7439" h="15456" extrusionOk="0">
                  <a:moveTo>
                    <a:pt x="0" y="0"/>
                  </a:moveTo>
                  <a:lnTo>
                    <a:pt x="37" y="634"/>
                  </a:lnTo>
                  <a:lnTo>
                    <a:pt x="131" y="2331"/>
                  </a:lnTo>
                  <a:lnTo>
                    <a:pt x="205" y="3468"/>
                  </a:lnTo>
                  <a:lnTo>
                    <a:pt x="317" y="4736"/>
                  </a:lnTo>
                  <a:lnTo>
                    <a:pt x="448" y="6096"/>
                  </a:lnTo>
                  <a:lnTo>
                    <a:pt x="597" y="7495"/>
                  </a:lnTo>
                  <a:lnTo>
                    <a:pt x="764" y="8912"/>
                  </a:lnTo>
                  <a:lnTo>
                    <a:pt x="970" y="10291"/>
                  </a:lnTo>
                  <a:lnTo>
                    <a:pt x="1081" y="10962"/>
                  </a:lnTo>
                  <a:lnTo>
                    <a:pt x="1193" y="11596"/>
                  </a:lnTo>
                  <a:lnTo>
                    <a:pt x="1324" y="12211"/>
                  </a:lnTo>
                  <a:lnTo>
                    <a:pt x="1454" y="12789"/>
                  </a:lnTo>
                  <a:lnTo>
                    <a:pt x="1603" y="13311"/>
                  </a:lnTo>
                  <a:lnTo>
                    <a:pt x="1753" y="13796"/>
                  </a:lnTo>
                  <a:lnTo>
                    <a:pt x="1920" y="14225"/>
                  </a:lnTo>
                  <a:lnTo>
                    <a:pt x="2088" y="14598"/>
                  </a:lnTo>
                  <a:lnTo>
                    <a:pt x="2256" y="14915"/>
                  </a:lnTo>
                  <a:lnTo>
                    <a:pt x="2349" y="15045"/>
                  </a:lnTo>
                  <a:lnTo>
                    <a:pt x="2442" y="15157"/>
                  </a:lnTo>
                  <a:lnTo>
                    <a:pt x="2536" y="15250"/>
                  </a:lnTo>
                  <a:lnTo>
                    <a:pt x="2629" y="15325"/>
                  </a:lnTo>
                  <a:lnTo>
                    <a:pt x="2741" y="15381"/>
                  </a:lnTo>
                  <a:lnTo>
                    <a:pt x="2834" y="15418"/>
                  </a:lnTo>
                  <a:lnTo>
                    <a:pt x="3076" y="15455"/>
                  </a:lnTo>
                  <a:lnTo>
                    <a:pt x="3319" y="15455"/>
                  </a:lnTo>
                  <a:lnTo>
                    <a:pt x="3561" y="15437"/>
                  </a:lnTo>
                  <a:lnTo>
                    <a:pt x="3803" y="15381"/>
                  </a:lnTo>
                  <a:lnTo>
                    <a:pt x="4027" y="15325"/>
                  </a:lnTo>
                  <a:lnTo>
                    <a:pt x="4251" y="15250"/>
                  </a:lnTo>
                  <a:lnTo>
                    <a:pt x="4474" y="15138"/>
                  </a:lnTo>
                  <a:lnTo>
                    <a:pt x="4680" y="15027"/>
                  </a:lnTo>
                  <a:lnTo>
                    <a:pt x="4885" y="14896"/>
                  </a:lnTo>
                  <a:lnTo>
                    <a:pt x="5090" y="14766"/>
                  </a:lnTo>
                  <a:lnTo>
                    <a:pt x="5276" y="14616"/>
                  </a:lnTo>
                  <a:lnTo>
                    <a:pt x="5463" y="14449"/>
                  </a:lnTo>
                  <a:lnTo>
                    <a:pt x="5817" y="14113"/>
                  </a:lnTo>
                  <a:lnTo>
                    <a:pt x="6134" y="13759"/>
                  </a:lnTo>
                  <a:lnTo>
                    <a:pt x="6432" y="13405"/>
                  </a:lnTo>
                  <a:lnTo>
                    <a:pt x="6674" y="13050"/>
                  </a:lnTo>
                  <a:lnTo>
                    <a:pt x="6898" y="12715"/>
                  </a:lnTo>
                  <a:lnTo>
                    <a:pt x="7085" y="12417"/>
                  </a:lnTo>
                  <a:lnTo>
                    <a:pt x="7346" y="11969"/>
                  </a:lnTo>
                  <a:lnTo>
                    <a:pt x="7439" y="11801"/>
                  </a:lnTo>
                  <a:lnTo>
                    <a:pt x="4773" y="9434"/>
                  </a:lnTo>
                  <a:lnTo>
                    <a:pt x="4661" y="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200375" y="3822275"/>
              <a:ext cx="92775" cy="185525"/>
            </a:xfrm>
            <a:custGeom>
              <a:avLst/>
              <a:gdLst/>
              <a:ahLst/>
              <a:cxnLst/>
              <a:rect l="l" t="t" r="r" b="b"/>
              <a:pathLst>
                <a:path w="3711" h="742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149" y="3617"/>
                  </a:lnTo>
                  <a:lnTo>
                    <a:pt x="168" y="3673"/>
                  </a:lnTo>
                  <a:lnTo>
                    <a:pt x="3561" y="7402"/>
                  </a:lnTo>
                  <a:lnTo>
                    <a:pt x="3598" y="7421"/>
                  </a:lnTo>
                  <a:lnTo>
                    <a:pt x="3654" y="7421"/>
                  </a:lnTo>
                  <a:lnTo>
                    <a:pt x="3692" y="7402"/>
                  </a:lnTo>
                  <a:lnTo>
                    <a:pt x="3710" y="7383"/>
                  </a:lnTo>
                  <a:lnTo>
                    <a:pt x="3710" y="7346"/>
                  </a:lnTo>
                  <a:lnTo>
                    <a:pt x="3710" y="7309"/>
                  </a:lnTo>
                  <a:lnTo>
                    <a:pt x="3692" y="7290"/>
                  </a:lnTo>
                  <a:lnTo>
                    <a:pt x="317" y="3580"/>
                  </a:lnTo>
                  <a:lnTo>
                    <a:pt x="168" y="75"/>
                  </a:lnTo>
                  <a:lnTo>
                    <a:pt x="149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500525" y="3748625"/>
              <a:ext cx="25650" cy="42450"/>
            </a:xfrm>
            <a:custGeom>
              <a:avLst/>
              <a:gdLst/>
              <a:ahLst/>
              <a:cxnLst/>
              <a:rect l="l" t="t" r="r" b="b"/>
              <a:pathLst>
                <a:path w="1026" h="1698" extrusionOk="0">
                  <a:moveTo>
                    <a:pt x="38" y="1"/>
                  </a:moveTo>
                  <a:lnTo>
                    <a:pt x="19" y="38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877" y="1660"/>
                  </a:lnTo>
                  <a:lnTo>
                    <a:pt x="914" y="1697"/>
                  </a:lnTo>
                  <a:lnTo>
                    <a:pt x="989" y="1697"/>
                  </a:lnTo>
                  <a:lnTo>
                    <a:pt x="1026" y="1660"/>
                  </a:lnTo>
                  <a:lnTo>
                    <a:pt x="1026" y="1641"/>
                  </a:lnTo>
                  <a:lnTo>
                    <a:pt x="1026" y="1604"/>
                  </a:lnTo>
                  <a:lnTo>
                    <a:pt x="1026" y="1586"/>
                  </a:lnTo>
                  <a:lnTo>
                    <a:pt x="150" y="3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829575" y="3723925"/>
              <a:ext cx="109100" cy="134725"/>
            </a:xfrm>
            <a:custGeom>
              <a:avLst/>
              <a:gdLst/>
              <a:ahLst/>
              <a:cxnLst/>
              <a:rect l="l" t="t" r="r" b="b"/>
              <a:pathLst>
                <a:path w="4364" h="5389" extrusionOk="0">
                  <a:moveTo>
                    <a:pt x="1958" y="1"/>
                  </a:moveTo>
                  <a:lnTo>
                    <a:pt x="1" y="1343"/>
                  </a:lnTo>
                  <a:lnTo>
                    <a:pt x="1324" y="3357"/>
                  </a:lnTo>
                  <a:lnTo>
                    <a:pt x="2219" y="4736"/>
                  </a:lnTo>
                  <a:lnTo>
                    <a:pt x="2648" y="5389"/>
                  </a:lnTo>
                  <a:lnTo>
                    <a:pt x="2722" y="5351"/>
                  </a:lnTo>
                  <a:lnTo>
                    <a:pt x="2909" y="5184"/>
                  </a:lnTo>
                  <a:lnTo>
                    <a:pt x="3505" y="4643"/>
                  </a:lnTo>
                  <a:lnTo>
                    <a:pt x="4363" y="3860"/>
                  </a:lnTo>
                  <a:lnTo>
                    <a:pt x="1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827250" y="3722075"/>
              <a:ext cx="113275" cy="138900"/>
            </a:xfrm>
            <a:custGeom>
              <a:avLst/>
              <a:gdLst/>
              <a:ahLst/>
              <a:cxnLst/>
              <a:rect l="l" t="t" r="r" b="b"/>
              <a:pathLst>
                <a:path w="4531" h="5556" extrusionOk="0">
                  <a:moveTo>
                    <a:pt x="2032" y="187"/>
                  </a:moveTo>
                  <a:lnTo>
                    <a:pt x="4344" y="3915"/>
                  </a:lnTo>
                  <a:lnTo>
                    <a:pt x="3431" y="4754"/>
                  </a:lnTo>
                  <a:lnTo>
                    <a:pt x="2760" y="5351"/>
                  </a:lnTo>
                  <a:lnTo>
                    <a:pt x="2126" y="4381"/>
                  </a:lnTo>
                  <a:lnTo>
                    <a:pt x="205" y="1436"/>
                  </a:lnTo>
                  <a:lnTo>
                    <a:pt x="2032" y="187"/>
                  </a:lnTo>
                  <a:close/>
                  <a:moveTo>
                    <a:pt x="2051" y="0"/>
                  </a:moveTo>
                  <a:lnTo>
                    <a:pt x="2014" y="19"/>
                  </a:lnTo>
                  <a:lnTo>
                    <a:pt x="38" y="1343"/>
                  </a:lnTo>
                  <a:lnTo>
                    <a:pt x="19" y="1361"/>
                  </a:lnTo>
                  <a:lnTo>
                    <a:pt x="0" y="1398"/>
                  </a:lnTo>
                  <a:lnTo>
                    <a:pt x="0" y="1436"/>
                  </a:lnTo>
                  <a:lnTo>
                    <a:pt x="19" y="1454"/>
                  </a:lnTo>
                  <a:lnTo>
                    <a:pt x="1697" y="4009"/>
                  </a:lnTo>
                  <a:lnTo>
                    <a:pt x="2368" y="5034"/>
                  </a:lnTo>
                  <a:lnTo>
                    <a:pt x="2666" y="5500"/>
                  </a:lnTo>
                  <a:lnTo>
                    <a:pt x="2666" y="5519"/>
                  </a:lnTo>
                  <a:lnTo>
                    <a:pt x="2704" y="5556"/>
                  </a:lnTo>
                  <a:lnTo>
                    <a:pt x="2722" y="5556"/>
                  </a:lnTo>
                  <a:lnTo>
                    <a:pt x="2760" y="5537"/>
                  </a:lnTo>
                  <a:lnTo>
                    <a:pt x="2815" y="5500"/>
                  </a:lnTo>
                  <a:lnTo>
                    <a:pt x="3076" y="5295"/>
                  </a:lnTo>
                  <a:lnTo>
                    <a:pt x="3598" y="4829"/>
                  </a:lnTo>
                  <a:lnTo>
                    <a:pt x="4512" y="3990"/>
                  </a:lnTo>
                  <a:lnTo>
                    <a:pt x="4531" y="3934"/>
                  </a:lnTo>
                  <a:lnTo>
                    <a:pt x="4531" y="3878"/>
                  </a:lnTo>
                  <a:lnTo>
                    <a:pt x="2126" y="38"/>
                  </a:lnTo>
                  <a:lnTo>
                    <a:pt x="2107" y="1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903675" y="3811100"/>
              <a:ext cx="21950" cy="21925"/>
            </a:xfrm>
            <a:custGeom>
              <a:avLst/>
              <a:gdLst/>
              <a:ahLst/>
              <a:cxnLst/>
              <a:rect l="l" t="t" r="r" b="b"/>
              <a:pathLst>
                <a:path w="878" h="877" extrusionOk="0">
                  <a:moveTo>
                    <a:pt x="411" y="0"/>
                  </a:moveTo>
                  <a:lnTo>
                    <a:pt x="318" y="19"/>
                  </a:lnTo>
                  <a:lnTo>
                    <a:pt x="243" y="37"/>
                  </a:lnTo>
                  <a:lnTo>
                    <a:pt x="169" y="93"/>
                  </a:lnTo>
                  <a:lnTo>
                    <a:pt x="94" y="149"/>
                  </a:lnTo>
                  <a:lnTo>
                    <a:pt x="57" y="205"/>
                  </a:lnTo>
                  <a:lnTo>
                    <a:pt x="19" y="298"/>
                  </a:lnTo>
                  <a:lnTo>
                    <a:pt x="1" y="373"/>
                  </a:lnTo>
                  <a:lnTo>
                    <a:pt x="1" y="466"/>
                  </a:lnTo>
                  <a:lnTo>
                    <a:pt x="19" y="541"/>
                  </a:lnTo>
                  <a:lnTo>
                    <a:pt x="38" y="634"/>
                  </a:lnTo>
                  <a:lnTo>
                    <a:pt x="94" y="709"/>
                  </a:lnTo>
                  <a:lnTo>
                    <a:pt x="150" y="764"/>
                  </a:lnTo>
                  <a:lnTo>
                    <a:pt x="206" y="802"/>
                  </a:lnTo>
                  <a:lnTo>
                    <a:pt x="299" y="839"/>
                  </a:lnTo>
                  <a:lnTo>
                    <a:pt x="374" y="858"/>
                  </a:lnTo>
                  <a:lnTo>
                    <a:pt x="467" y="876"/>
                  </a:lnTo>
                  <a:lnTo>
                    <a:pt x="541" y="858"/>
                  </a:lnTo>
                  <a:lnTo>
                    <a:pt x="635" y="820"/>
                  </a:lnTo>
                  <a:lnTo>
                    <a:pt x="709" y="783"/>
                  </a:lnTo>
                  <a:lnTo>
                    <a:pt x="765" y="727"/>
                  </a:lnTo>
                  <a:lnTo>
                    <a:pt x="802" y="653"/>
                  </a:lnTo>
                  <a:lnTo>
                    <a:pt x="840" y="578"/>
                  </a:lnTo>
                  <a:lnTo>
                    <a:pt x="858" y="485"/>
                  </a:lnTo>
                  <a:lnTo>
                    <a:pt x="877" y="410"/>
                  </a:lnTo>
                  <a:lnTo>
                    <a:pt x="858" y="317"/>
                  </a:lnTo>
                  <a:lnTo>
                    <a:pt x="821" y="242"/>
                  </a:lnTo>
                  <a:lnTo>
                    <a:pt x="784" y="168"/>
                  </a:lnTo>
                  <a:lnTo>
                    <a:pt x="728" y="93"/>
                  </a:lnTo>
                  <a:lnTo>
                    <a:pt x="653" y="56"/>
                  </a:lnTo>
                  <a:lnTo>
                    <a:pt x="579" y="19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334125" y="4052525"/>
              <a:ext cx="19150" cy="6075"/>
            </a:xfrm>
            <a:custGeom>
              <a:avLst/>
              <a:gdLst/>
              <a:ahLst/>
              <a:cxnLst/>
              <a:rect l="l" t="t" r="r" b="b"/>
              <a:pathLst>
                <a:path w="766" h="243" extrusionOk="0">
                  <a:moveTo>
                    <a:pt x="672" y="0"/>
                  </a:moveTo>
                  <a:lnTo>
                    <a:pt x="57" y="93"/>
                  </a:lnTo>
                  <a:lnTo>
                    <a:pt x="38" y="93"/>
                  </a:lnTo>
                  <a:lnTo>
                    <a:pt x="19" y="112"/>
                  </a:lnTo>
                  <a:lnTo>
                    <a:pt x="1" y="149"/>
                  </a:lnTo>
                  <a:lnTo>
                    <a:pt x="1" y="187"/>
                  </a:lnTo>
                  <a:lnTo>
                    <a:pt x="19" y="224"/>
                  </a:lnTo>
                  <a:lnTo>
                    <a:pt x="75" y="243"/>
                  </a:lnTo>
                  <a:lnTo>
                    <a:pt x="94" y="243"/>
                  </a:lnTo>
                  <a:lnTo>
                    <a:pt x="691" y="149"/>
                  </a:lnTo>
                  <a:lnTo>
                    <a:pt x="728" y="131"/>
                  </a:lnTo>
                  <a:lnTo>
                    <a:pt x="747" y="112"/>
                  </a:lnTo>
                  <a:lnTo>
                    <a:pt x="765" y="93"/>
                  </a:lnTo>
                  <a:lnTo>
                    <a:pt x="765" y="56"/>
                  </a:lnTo>
                  <a:lnTo>
                    <a:pt x="747" y="19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364900" y="4017575"/>
              <a:ext cx="127725" cy="35900"/>
            </a:xfrm>
            <a:custGeom>
              <a:avLst/>
              <a:gdLst/>
              <a:ahLst/>
              <a:cxnLst/>
              <a:rect l="l" t="t" r="r" b="b"/>
              <a:pathLst>
                <a:path w="5109" h="1436" extrusionOk="0">
                  <a:moveTo>
                    <a:pt x="5034" y="0"/>
                  </a:moveTo>
                  <a:lnTo>
                    <a:pt x="4997" y="19"/>
                  </a:lnTo>
                  <a:lnTo>
                    <a:pt x="4046" y="298"/>
                  </a:lnTo>
                  <a:lnTo>
                    <a:pt x="2890" y="634"/>
                  </a:lnTo>
                  <a:lnTo>
                    <a:pt x="2256" y="802"/>
                  </a:lnTo>
                  <a:lnTo>
                    <a:pt x="1566" y="969"/>
                  </a:lnTo>
                  <a:lnTo>
                    <a:pt x="839" y="1119"/>
                  </a:lnTo>
                  <a:lnTo>
                    <a:pt x="75" y="1268"/>
                  </a:lnTo>
                  <a:lnTo>
                    <a:pt x="38" y="1286"/>
                  </a:lnTo>
                  <a:lnTo>
                    <a:pt x="19" y="1305"/>
                  </a:lnTo>
                  <a:lnTo>
                    <a:pt x="0" y="1342"/>
                  </a:lnTo>
                  <a:lnTo>
                    <a:pt x="0" y="1361"/>
                  </a:lnTo>
                  <a:lnTo>
                    <a:pt x="38" y="1417"/>
                  </a:lnTo>
                  <a:lnTo>
                    <a:pt x="93" y="1436"/>
                  </a:lnTo>
                  <a:lnTo>
                    <a:pt x="112" y="1436"/>
                  </a:lnTo>
                  <a:lnTo>
                    <a:pt x="877" y="1286"/>
                  </a:lnTo>
                  <a:lnTo>
                    <a:pt x="1604" y="1119"/>
                  </a:lnTo>
                  <a:lnTo>
                    <a:pt x="2293" y="951"/>
                  </a:lnTo>
                  <a:lnTo>
                    <a:pt x="2946" y="783"/>
                  </a:lnTo>
                  <a:lnTo>
                    <a:pt x="4102" y="466"/>
                  </a:lnTo>
                  <a:lnTo>
                    <a:pt x="5053" y="168"/>
                  </a:lnTo>
                  <a:lnTo>
                    <a:pt x="5071" y="149"/>
                  </a:lnTo>
                  <a:lnTo>
                    <a:pt x="5090" y="131"/>
                  </a:lnTo>
                  <a:lnTo>
                    <a:pt x="5109" y="93"/>
                  </a:lnTo>
                  <a:lnTo>
                    <a:pt x="5090" y="56"/>
                  </a:lnTo>
                  <a:lnTo>
                    <a:pt x="5071" y="37"/>
                  </a:lnTo>
                  <a:lnTo>
                    <a:pt x="5053" y="19"/>
                  </a:lnTo>
                  <a:lnTo>
                    <a:pt x="503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502850" y="4007300"/>
              <a:ext cx="19600" cy="9825"/>
            </a:xfrm>
            <a:custGeom>
              <a:avLst/>
              <a:gdLst/>
              <a:ahLst/>
              <a:cxnLst/>
              <a:rect l="l" t="t" r="r" b="b"/>
              <a:pathLst>
                <a:path w="784" h="393" extrusionOk="0">
                  <a:moveTo>
                    <a:pt x="672" y="1"/>
                  </a:moveTo>
                  <a:lnTo>
                    <a:pt x="38" y="225"/>
                  </a:lnTo>
                  <a:lnTo>
                    <a:pt x="19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1" y="336"/>
                  </a:lnTo>
                  <a:lnTo>
                    <a:pt x="19" y="374"/>
                  </a:lnTo>
                  <a:lnTo>
                    <a:pt x="75" y="392"/>
                  </a:lnTo>
                  <a:lnTo>
                    <a:pt x="94" y="374"/>
                  </a:lnTo>
                  <a:lnTo>
                    <a:pt x="728" y="150"/>
                  </a:lnTo>
                  <a:lnTo>
                    <a:pt x="746" y="131"/>
                  </a:lnTo>
                  <a:lnTo>
                    <a:pt x="765" y="113"/>
                  </a:lnTo>
                  <a:lnTo>
                    <a:pt x="784" y="75"/>
                  </a:lnTo>
                  <a:lnTo>
                    <a:pt x="765" y="38"/>
                  </a:lnTo>
                  <a:lnTo>
                    <a:pt x="746" y="20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334600" y="4084225"/>
              <a:ext cx="20525" cy="6075"/>
            </a:xfrm>
            <a:custGeom>
              <a:avLst/>
              <a:gdLst/>
              <a:ahLst/>
              <a:cxnLst/>
              <a:rect l="l" t="t" r="r" b="b"/>
              <a:pathLst>
                <a:path w="821" h="243" extrusionOk="0">
                  <a:moveTo>
                    <a:pt x="728" y="0"/>
                  </a:moveTo>
                  <a:lnTo>
                    <a:pt x="597" y="19"/>
                  </a:lnTo>
                  <a:lnTo>
                    <a:pt x="75" y="75"/>
                  </a:lnTo>
                  <a:lnTo>
                    <a:pt x="38" y="93"/>
                  </a:lnTo>
                  <a:lnTo>
                    <a:pt x="19" y="112"/>
                  </a:lnTo>
                  <a:lnTo>
                    <a:pt x="0" y="131"/>
                  </a:lnTo>
                  <a:lnTo>
                    <a:pt x="0" y="168"/>
                  </a:lnTo>
                  <a:lnTo>
                    <a:pt x="19" y="224"/>
                  </a:lnTo>
                  <a:lnTo>
                    <a:pt x="75" y="242"/>
                  </a:lnTo>
                  <a:lnTo>
                    <a:pt x="94" y="242"/>
                  </a:lnTo>
                  <a:lnTo>
                    <a:pt x="616" y="186"/>
                  </a:lnTo>
                  <a:lnTo>
                    <a:pt x="746" y="168"/>
                  </a:lnTo>
                  <a:lnTo>
                    <a:pt x="765" y="149"/>
                  </a:lnTo>
                  <a:lnTo>
                    <a:pt x="802" y="131"/>
                  </a:lnTo>
                  <a:lnTo>
                    <a:pt x="802" y="112"/>
                  </a:lnTo>
                  <a:lnTo>
                    <a:pt x="821" y="75"/>
                  </a:lnTo>
                  <a:lnTo>
                    <a:pt x="802" y="37"/>
                  </a:lnTo>
                  <a:lnTo>
                    <a:pt x="783" y="19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366750" y="4052050"/>
              <a:ext cx="135200" cy="34050"/>
            </a:xfrm>
            <a:custGeom>
              <a:avLst/>
              <a:gdLst/>
              <a:ahLst/>
              <a:cxnLst/>
              <a:rect l="l" t="t" r="r" b="b"/>
              <a:pathLst>
                <a:path w="5408" h="1362" extrusionOk="0">
                  <a:moveTo>
                    <a:pt x="5296" y="1"/>
                  </a:moveTo>
                  <a:lnTo>
                    <a:pt x="4736" y="187"/>
                  </a:lnTo>
                  <a:lnTo>
                    <a:pt x="4158" y="373"/>
                  </a:lnTo>
                  <a:lnTo>
                    <a:pt x="3543" y="523"/>
                  </a:lnTo>
                  <a:lnTo>
                    <a:pt x="2891" y="690"/>
                  </a:lnTo>
                  <a:lnTo>
                    <a:pt x="2219" y="821"/>
                  </a:lnTo>
                  <a:lnTo>
                    <a:pt x="1530" y="970"/>
                  </a:lnTo>
                  <a:lnTo>
                    <a:pt x="803" y="1082"/>
                  </a:lnTo>
                  <a:lnTo>
                    <a:pt x="57" y="1194"/>
                  </a:lnTo>
                  <a:lnTo>
                    <a:pt x="38" y="1212"/>
                  </a:lnTo>
                  <a:lnTo>
                    <a:pt x="19" y="1231"/>
                  </a:lnTo>
                  <a:lnTo>
                    <a:pt x="1" y="1268"/>
                  </a:lnTo>
                  <a:lnTo>
                    <a:pt x="1" y="1287"/>
                  </a:lnTo>
                  <a:lnTo>
                    <a:pt x="19" y="1343"/>
                  </a:lnTo>
                  <a:lnTo>
                    <a:pt x="75" y="1362"/>
                  </a:lnTo>
                  <a:lnTo>
                    <a:pt x="94" y="1362"/>
                  </a:lnTo>
                  <a:lnTo>
                    <a:pt x="840" y="1250"/>
                  </a:lnTo>
                  <a:lnTo>
                    <a:pt x="1567" y="1119"/>
                  </a:lnTo>
                  <a:lnTo>
                    <a:pt x="2257" y="989"/>
                  </a:lnTo>
                  <a:lnTo>
                    <a:pt x="2928" y="840"/>
                  </a:lnTo>
                  <a:lnTo>
                    <a:pt x="3580" y="690"/>
                  </a:lnTo>
                  <a:lnTo>
                    <a:pt x="4196" y="523"/>
                  </a:lnTo>
                  <a:lnTo>
                    <a:pt x="4792" y="355"/>
                  </a:lnTo>
                  <a:lnTo>
                    <a:pt x="5351" y="168"/>
                  </a:lnTo>
                  <a:lnTo>
                    <a:pt x="5389" y="150"/>
                  </a:lnTo>
                  <a:lnTo>
                    <a:pt x="5407" y="112"/>
                  </a:lnTo>
                  <a:lnTo>
                    <a:pt x="5407" y="94"/>
                  </a:lnTo>
                  <a:lnTo>
                    <a:pt x="5407" y="57"/>
                  </a:lnTo>
                  <a:lnTo>
                    <a:pt x="5389" y="38"/>
                  </a:lnTo>
                  <a:lnTo>
                    <a:pt x="5370" y="19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513575" y="4033875"/>
              <a:ext cx="31725" cy="16800"/>
            </a:xfrm>
            <a:custGeom>
              <a:avLst/>
              <a:gdLst/>
              <a:ahLst/>
              <a:cxnLst/>
              <a:rect l="l" t="t" r="r" b="b"/>
              <a:pathLst>
                <a:path w="1269" h="672" extrusionOk="0">
                  <a:moveTo>
                    <a:pt x="1138" y="1"/>
                  </a:moveTo>
                  <a:lnTo>
                    <a:pt x="1082" y="38"/>
                  </a:lnTo>
                  <a:lnTo>
                    <a:pt x="877" y="150"/>
                  </a:lnTo>
                  <a:lnTo>
                    <a:pt x="541" y="317"/>
                  </a:lnTo>
                  <a:lnTo>
                    <a:pt x="38" y="523"/>
                  </a:lnTo>
                  <a:lnTo>
                    <a:pt x="19" y="541"/>
                  </a:lnTo>
                  <a:lnTo>
                    <a:pt x="0" y="560"/>
                  </a:lnTo>
                  <a:lnTo>
                    <a:pt x="0" y="597"/>
                  </a:lnTo>
                  <a:lnTo>
                    <a:pt x="0" y="634"/>
                  </a:lnTo>
                  <a:lnTo>
                    <a:pt x="38" y="672"/>
                  </a:lnTo>
                  <a:lnTo>
                    <a:pt x="112" y="672"/>
                  </a:lnTo>
                  <a:lnTo>
                    <a:pt x="616" y="467"/>
                  </a:lnTo>
                  <a:lnTo>
                    <a:pt x="951" y="299"/>
                  </a:lnTo>
                  <a:lnTo>
                    <a:pt x="1156" y="187"/>
                  </a:lnTo>
                  <a:lnTo>
                    <a:pt x="1231" y="150"/>
                  </a:lnTo>
                  <a:lnTo>
                    <a:pt x="1250" y="112"/>
                  </a:lnTo>
                  <a:lnTo>
                    <a:pt x="1268" y="94"/>
                  </a:lnTo>
                  <a:lnTo>
                    <a:pt x="1268" y="56"/>
                  </a:lnTo>
                  <a:lnTo>
                    <a:pt x="1250" y="38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389125" y="4021300"/>
              <a:ext cx="87650" cy="62475"/>
            </a:xfrm>
            <a:custGeom>
              <a:avLst/>
              <a:gdLst/>
              <a:ahLst/>
              <a:cxnLst/>
              <a:rect l="l" t="t" r="r" b="b"/>
              <a:pathLst>
                <a:path w="3506" h="2499" extrusionOk="0">
                  <a:moveTo>
                    <a:pt x="3058" y="0"/>
                  </a:moveTo>
                  <a:lnTo>
                    <a:pt x="75" y="597"/>
                  </a:lnTo>
                  <a:lnTo>
                    <a:pt x="38" y="615"/>
                  </a:lnTo>
                  <a:lnTo>
                    <a:pt x="19" y="634"/>
                  </a:lnTo>
                  <a:lnTo>
                    <a:pt x="1" y="671"/>
                  </a:lnTo>
                  <a:lnTo>
                    <a:pt x="1" y="709"/>
                  </a:lnTo>
                  <a:lnTo>
                    <a:pt x="355" y="2424"/>
                  </a:lnTo>
                  <a:lnTo>
                    <a:pt x="374" y="2461"/>
                  </a:lnTo>
                  <a:lnTo>
                    <a:pt x="392" y="2480"/>
                  </a:lnTo>
                  <a:lnTo>
                    <a:pt x="430" y="2498"/>
                  </a:lnTo>
                  <a:lnTo>
                    <a:pt x="448" y="2498"/>
                  </a:lnTo>
                  <a:lnTo>
                    <a:pt x="3450" y="1902"/>
                  </a:lnTo>
                  <a:lnTo>
                    <a:pt x="3468" y="1883"/>
                  </a:lnTo>
                  <a:lnTo>
                    <a:pt x="3506" y="1864"/>
                  </a:lnTo>
                  <a:lnTo>
                    <a:pt x="3506" y="1827"/>
                  </a:lnTo>
                  <a:lnTo>
                    <a:pt x="3506" y="1790"/>
                  </a:lnTo>
                  <a:lnTo>
                    <a:pt x="3170" y="75"/>
                  </a:lnTo>
                  <a:lnTo>
                    <a:pt x="3151" y="37"/>
                  </a:lnTo>
                  <a:lnTo>
                    <a:pt x="3133" y="19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364425" y="4044125"/>
              <a:ext cx="6550" cy="47575"/>
            </a:xfrm>
            <a:custGeom>
              <a:avLst/>
              <a:gdLst/>
              <a:ahLst/>
              <a:cxnLst/>
              <a:rect l="l" t="t" r="r" b="b"/>
              <a:pathLst>
                <a:path w="262" h="1903" extrusionOk="0">
                  <a:moveTo>
                    <a:pt x="75" y="1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1" y="57"/>
                  </a:lnTo>
                  <a:lnTo>
                    <a:pt x="1" y="94"/>
                  </a:lnTo>
                  <a:lnTo>
                    <a:pt x="94" y="1828"/>
                  </a:lnTo>
                  <a:lnTo>
                    <a:pt x="112" y="1865"/>
                  </a:lnTo>
                  <a:lnTo>
                    <a:pt x="131" y="1884"/>
                  </a:lnTo>
                  <a:lnTo>
                    <a:pt x="150" y="1902"/>
                  </a:lnTo>
                  <a:lnTo>
                    <a:pt x="224" y="1902"/>
                  </a:lnTo>
                  <a:lnTo>
                    <a:pt x="243" y="1884"/>
                  </a:lnTo>
                  <a:lnTo>
                    <a:pt x="262" y="1846"/>
                  </a:lnTo>
                  <a:lnTo>
                    <a:pt x="262" y="1809"/>
                  </a:lnTo>
                  <a:lnTo>
                    <a:pt x="168" y="75"/>
                  </a:lnTo>
                  <a:lnTo>
                    <a:pt x="150" y="57"/>
                  </a:lnTo>
                  <a:lnTo>
                    <a:pt x="131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349525" y="4045050"/>
              <a:ext cx="6550" cy="47575"/>
            </a:xfrm>
            <a:custGeom>
              <a:avLst/>
              <a:gdLst/>
              <a:ahLst/>
              <a:cxnLst/>
              <a:rect l="l" t="t" r="r" b="b"/>
              <a:pathLst>
                <a:path w="262" h="1903" extrusionOk="0">
                  <a:moveTo>
                    <a:pt x="37" y="1"/>
                  </a:moveTo>
                  <a:lnTo>
                    <a:pt x="19" y="20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93" y="1828"/>
                  </a:lnTo>
                  <a:lnTo>
                    <a:pt x="93" y="1847"/>
                  </a:lnTo>
                  <a:lnTo>
                    <a:pt x="112" y="1884"/>
                  </a:lnTo>
                  <a:lnTo>
                    <a:pt x="149" y="1884"/>
                  </a:lnTo>
                  <a:lnTo>
                    <a:pt x="168" y="1903"/>
                  </a:lnTo>
                  <a:lnTo>
                    <a:pt x="186" y="1903"/>
                  </a:lnTo>
                  <a:lnTo>
                    <a:pt x="205" y="1884"/>
                  </a:lnTo>
                  <a:lnTo>
                    <a:pt x="242" y="1865"/>
                  </a:lnTo>
                  <a:lnTo>
                    <a:pt x="242" y="1847"/>
                  </a:lnTo>
                  <a:lnTo>
                    <a:pt x="261" y="1809"/>
                  </a:lnTo>
                  <a:lnTo>
                    <a:pt x="149" y="76"/>
                  </a:lnTo>
                  <a:lnTo>
                    <a:pt x="149" y="38"/>
                  </a:lnTo>
                  <a:lnTo>
                    <a:pt x="131" y="2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87000" y="4013375"/>
              <a:ext cx="16800" cy="45700"/>
            </a:xfrm>
            <a:custGeom>
              <a:avLst/>
              <a:gdLst/>
              <a:ahLst/>
              <a:cxnLst/>
              <a:rect l="l" t="t" r="r" b="b"/>
              <a:pathLst>
                <a:path w="672" h="1828" extrusionOk="0">
                  <a:moveTo>
                    <a:pt x="57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504" y="1771"/>
                  </a:lnTo>
                  <a:lnTo>
                    <a:pt x="541" y="1809"/>
                  </a:lnTo>
                  <a:lnTo>
                    <a:pt x="579" y="1827"/>
                  </a:lnTo>
                  <a:lnTo>
                    <a:pt x="616" y="1827"/>
                  </a:lnTo>
                  <a:lnTo>
                    <a:pt x="635" y="1809"/>
                  </a:lnTo>
                  <a:lnTo>
                    <a:pt x="653" y="1790"/>
                  </a:lnTo>
                  <a:lnTo>
                    <a:pt x="672" y="1753"/>
                  </a:lnTo>
                  <a:lnTo>
                    <a:pt x="653" y="1734"/>
                  </a:lnTo>
                  <a:lnTo>
                    <a:pt x="169" y="56"/>
                  </a:lnTo>
                  <a:lnTo>
                    <a:pt x="150" y="38"/>
                  </a:lnTo>
                  <a:lnTo>
                    <a:pt x="131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501450" y="4009175"/>
              <a:ext cx="16800" cy="45700"/>
            </a:xfrm>
            <a:custGeom>
              <a:avLst/>
              <a:gdLst/>
              <a:ahLst/>
              <a:cxnLst/>
              <a:rect l="l" t="t" r="r" b="b"/>
              <a:pathLst>
                <a:path w="672" h="1828" extrusionOk="0">
                  <a:moveTo>
                    <a:pt x="57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94"/>
                  </a:lnTo>
                  <a:lnTo>
                    <a:pt x="504" y="1772"/>
                  </a:lnTo>
                  <a:lnTo>
                    <a:pt x="541" y="1809"/>
                  </a:lnTo>
                  <a:lnTo>
                    <a:pt x="579" y="1827"/>
                  </a:lnTo>
                  <a:lnTo>
                    <a:pt x="616" y="1827"/>
                  </a:lnTo>
                  <a:lnTo>
                    <a:pt x="635" y="1809"/>
                  </a:lnTo>
                  <a:lnTo>
                    <a:pt x="653" y="1790"/>
                  </a:lnTo>
                  <a:lnTo>
                    <a:pt x="672" y="1753"/>
                  </a:lnTo>
                  <a:lnTo>
                    <a:pt x="653" y="1716"/>
                  </a:lnTo>
                  <a:lnTo>
                    <a:pt x="169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024200" y="3120350"/>
              <a:ext cx="398525" cy="483825"/>
            </a:xfrm>
            <a:custGeom>
              <a:avLst/>
              <a:gdLst/>
              <a:ahLst/>
              <a:cxnLst/>
              <a:rect l="l" t="t" r="r" b="b"/>
              <a:pathLst>
                <a:path w="15941" h="19353" extrusionOk="0">
                  <a:moveTo>
                    <a:pt x="8166" y="1"/>
                  </a:moveTo>
                  <a:lnTo>
                    <a:pt x="7532" y="38"/>
                  </a:lnTo>
                  <a:lnTo>
                    <a:pt x="6898" y="131"/>
                  </a:lnTo>
                  <a:lnTo>
                    <a:pt x="6208" y="262"/>
                  </a:lnTo>
                  <a:lnTo>
                    <a:pt x="5537" y="430"/>
                  </a:lnTo>
                  <a:lnTo>
                    <a:pt x="4903" y="635"/>
                  </a:lnTo>
                  <a:lnTo>
                    <a:pt x="4325" y="858"/>
                  </a:lnTo>
                  <a:lnTo>
                    <a:pt x="3785" y="1101"/>
                  </a:lnTo>
                  <a:lnTo>
                    <a:pt x="3300" y="1362"/>
                  </a:lnTo>
                  <a:lnTo>
                    <a:pt x="2853" y="1660"/>
                  </a:lnTo>
                  <a:lnTo>
                    <a:pt x="2442" y="1958"/>
                  </a:lnTo>
                  <a:lnTo>
                    <a:pt x="2069" y="2275"/>
                  </a:lnTo>
                  <a:lnTo>
                    <a:pt x="1734" y="2592"/>
                  </a:lnTo>
                  <a:lnTo>
                    <a:pt x="1436" y="2946"/>
                  </a:lnTo>
                  <a:lnTo>
                    <a:pt x="1175" y="3301"/>
                  </a:lnTo>
                  <a:lnTo>
                    <a:pt x="951" y="3655"/>
                  </a:lnTo>
                  <a:lnTo>
                    <a:pt x="746" y="4028"/>
                  </a:lnTo>
                  <a:lnTo>
                    <a:pt x="559" y="4401"/>
                  </a:lnTo>
                  <a:lnTo>
                    <a:pt x="410" y="4773"/>
                  </a:lnTo>
                  <a:lnTo>
                    <a:pt x="298" y="5146"/>
                  </a:lnTo>
                  <a:lnTo>
                    <a:pt x="205" y="5519"/>
                  </a:lnTo>
                  <a:lnTo>
                    <a:pt x="112" y="5892"/>
                  </a:lnTo>
                  <a:lnTo>
                    <a:pt x="56" y="6265"/>
                  </a:lnTo>
                  <a:lnTo>
                    <a:pt x="19" y="6619"/>
                  </a:lnTo>
                  <a:lnTo>
                    <a:pt x="0" y="6973"/>
                  </a:lnTo>
                  <a:lnTo>
                    <a:pt x="0" y="7328"/>
                  </a:lnTo>
                  <a:lnTo>
                    <a:pt x="0" y="7663"/>
                  </a:lnTo>
                  <a:lnTo>
                    <a:pt x="19" y="7980"/>
                  </a:lnTo>
                  <a:lnTo>
                    <a:pt x="93" y="8577"/>
                  </a:lnTo>
                  <a:lnTo>
                    <a:pt x="168" y="9080"/>
                  </a:lnTo>
                  <a:lnTo>
                    <a:pt x="280" y="9509"/>
                  </a:lnTo>
                  <a:lnTo>
                    <a:pt x="392" y="9826"/>
                  </a:lnTo>
                  <a:lnTo>
                    <a:pt x="503" y="10161"/>
                  </a:lnTo>
                  <a:lnTo>
                    <a:pt x="653" y="10534"/>
                  </a:lnTo>
                  <a:lnTo>
                    <a:pt x="970" y="11299"/>
                  </a:lnTo>
                  <a:lnTo>
                    <a:pt x="1268" y="12026"/>
                  </a:lnTo>
                  <a:lnTo>
                    <a:pt x="1380" y="12361"/>
                  </a:lnTo>
                  <a:lnTo>
                    <a:pt x="1454" y="12622"/>
                  </a:lnTo>
                  <a:lnTo>
                    <a:pt x="1492" y="12921"/>
                  </a:lnTo>
                  <a:lnTo>
                    <a:pt x="1529" y="13312"/>
                  </a:lnTo>
                  <a:lnTo>
                    <a:pt x="1603" y="13778"/>
                  </a:lnTo>
                  <a:lnTo>
                    <a:pt x="1697" y="14300"/>
                  </a:lnTo>
                  <a:lnTo>
                    <a:pt x="1753" y="14561"/>
                  </a:lnTo>
                  <a:lnTo>
                    <a:pt x="1827" y="14841"/>
                  </a:lnTo>
                  <a:lnTo>
                    <a:pt x="1920" y="15120"/>
                  </a:lnTo>
                  <a:lnTo>
                    <a:pt x="2014" y="15400"/>
                  </a:lnTo>
                  <a:lnTo>
                    <a:pt x="2144" y="15680"/>
                  </a:lnTo>
                  <a:lnTo>
                    <a:pt x="2275" y="15959"/>
                  </a:lnTo>
                  <a:lnTo>
                    <a:pt x="2442" y="16220"/>
                  </a:lnTo>
                  <a:lnTo>
                    <a:pt x="2629" y="16463"/>
                  </a:lnTo>
                  <a:lnTo>
                    <a:pt x="2890" y="16742"/>
                  </a:lnTo>
                  <a:lnTo>
                    <a:pt x="3169" y="17022"/>
                  </a:lnTo>
                  <a:lnTo>
                    <a:pt x="3430" y="17264"/>
                  </a:lnTo>
                  <a:lnTo>
                    <a:pt x="3710" y="17488"/>
                  </a:lnTo>
                  <a:lnTo>
                    <a:pt x="4008" y="17712"/>
                  </a:lnTo>
                  <a:lnTo>
                    <a:pt x="4288" y="17917"/>
                  </a:lnTo>
                  <a:lnTo>
                    <a:pt x="4586" y="18085"/>
                  </a:lnTo>
                  <a:lnTo>
                    <a:pt x="4866" y="18253"/>
                  </a:lnTo>
                  <a:lnTo>
                    <a:pt x="5164" y="18420"/>
                  </a:lnTo>
                  <a:lnTo>
                    <a:pt x="5463" y="18551"/>
                  </a:lnTo>
                  <a:lnTo>
                    <a:pt x="5742" y="18681"/>
                  </a:lnTo>
                  <a:lnTo>
                    <a:pt x="6040" y="18793"/>
                  </a:lnTo>
                  <a:lnTo>
                    <a:pt x="6618" y="18980"/>
                  </a:lnTo>
                  <a:lnTo>
                    <a:pt x="7159" y="19129"/>
                  </a:lnTo>
                  <a:lnTo>
                    <a:pt x="7700" y="19241"/>
                  </a:lnTo>
                  <a:lnTo>
                    <a:pt x="8203" y="19297"/>
                  </a:lnTo>
                  <a:lnTo>
                    <a:pt x="8688" y="19334"/>
                  </a:lnTo>
                  <a:lnTo>
                    <a:pt x="9117" y="19352"/>
                  </a:lnTo>
                  <a:lnTo>
                    <a:pt x="9489" y="19334"/>
                  </a:lnTo>
                  <a:lnTo>
                    <a:pt x="9825" y="19297"/>
                  </a:lnTo>
                  <a:lnTo>
                    <a:pt x="10105" y="19259"/>
                  </a:lnTo>
                  <a:lnTo>
                    <a:pt x="10310" y="19185"/>
                  </a:lnTo>
                  <a:lnTo>
                    <a:pt x="10496" y="19110"/>
                  </a:lnTo>
                  <a:lnTo>
                    <a:pt x="10720" y="18998"/>
                  </a:lnTo>
                  <a:lnTo>
                    <a:pt x="10981" y="18849"/>
                  </a:lnTo>
                  <a:lnTo>
                    <a:pt x="11261" y="18663"/>
                  </a:lnTo>
                  <a:lnTo>
                    <a:pt x="11559" y="18458"/>
                  </a:lnTo>
                  <a:lnTo>
                    <a:pt x="11894" y="18215"/>
                  </a:lnTo>
                  <a:lnTo>
                    <a:pt x="12230" y="17954"/>
                  </a:lnTo>
                  <a:lnTo>
                    <a:pt x="12566" y="17656"/>
                  </a:lnTo>
                  <a:lnTo>
                    <a:pt x="12920" y="17358"/>
                  </a:lnTo>
                  <a:lnTo>
                    <a:pt x="13255" y="17022"/>
                  </a:lnTo>
                  <a:lnTo>
                    <a:pt x="13591" y="16686"/>
                  </a:lnTo>
                  <a:lnTo>
                    <a:pt x="13927" y="16314"/>
                  </a:lnTo>
                  <a:lnTo>
                    <a:pt x="14225" y="15941"/>
                  </a:lnTo>
                  <a:lnTo>
                    <a:pt x="14523" y="15568"/>
                  </a:lnTo>
                  <a:lnTo>
                    <a:pt x="14784" y="15176"/>
                  </a:lnTo>
                  <a:lnTo>
                    <a:pt x="15008" y="14766"/>
                  </a:lnTo>
                  <a:lnTo>
                    <a:pt x="15120" y="14561"/>
                  </a:lnTo>
                  <a:lnTo>
                    <a:pt x="15213" y="14337"/>
                  </a:lnTo>
                  <a:lnTo>
                    <a:pt x="15381" y="13853"/>
                  </a:lnTo>
                  <a:lnTo>
                    <a:pt x="15530" y="13331"/>
                  </a:lnTo>
                  <a:lnTo>
                    <a:pt x="15642" y="12771"/>
                  </a:lnTo>
                  <a:lnTo>
                    <a:pt x="15735" y="12175"/>
                  </a:lnTo>
                  <a:lnTo>
                    <a:pt x="15810" y="11578"/>
                  </a:lnTo>
                  <a:lnTo>
                    <a:pt x="15865" y="10963"/>
                  </a:lnTo>
                  <a:lnTo>
                    <a:pt x="15903" y="10348"/>
                  </a:lnTo>
                  <a:lnTo>
                    <a:pt x="15940" y="9751"/>
                  </a:lnTo>
                  <a:lnTo>
                    <a:pt x="15940" y="9173"/>
                  </a:lnTo>
                  <a:lnTo>
                    <a:pt x="15940" y="8614"/>
                  </a:lnTo>
                  <a:lnTo>
                    <a:pt x="15921" y="8111"/>
                  </a:lnTo>
                  <a:lnTo>
                    <a:pt x="15884" y="7645"/>
                  </a:lnTo>
                  <a:lnTo>
                    <a:pt x="15865" y="7234"/>
                  </a:lnTo>
                  <a:lnTo>
                    <a:pt x="15810" y="6880"/>
                  </a:lnTo>
                  <a:lnTo>
                    <a:pt x="15772" y="6619"/>
                  </a:lnTo>
                  <a:lnTo>
                    <a:pt x="15716" y="6321"/>
                  </a:lnTo>
                  <a:lnTo>
                    <a:pt x="15604" y="5929"/>
                  </a:lnTo>
                  <a:lnTo>
                    <a:pt x="15455" y="5426"/>
                  </a:lnTo>
                  <a:lnTo>
                    <a:pt x="15232" y="4867"/>
                  </a:lnTo>
                  <a:lnTo>
                    <a:pt x="15101" y="4568"/>
                  </a:lnTo>
                  <a:lnTo>
                    <a:pt x="14952" y="4270"/>
                  </a:lnTo>
                  <a:lnTo>
                    <a:pt x="14803" y="3953"/>
                  </a:lnTo>
                  <a:lnTo>
                    <a:pt x="14616" y="3618"/>
                  </a:lnTo>
                  <a:lnTo>
                    <a:pt x="14411" y="3301"/>
                  </a:lnTo>
                  <a:lnTo>
                    <a:pt x="14206" y="2984"/>
                  </a:lnTo>
                  <a:lnTo>
                    <a:pt x="13964" y="2667"/>
                  </a:lnTo>
                  <a:lnTo>
                    <a:pt x="13703" y="2350"/>
                  </a:lnTo>
                  <a:lnTo>
                    <a:pt x="13423" y="2052"/>
                  </a:lnTo>
                  <a:lnTo>
                    <a:pt x="13125" y="1753"/>
                  </a:lnTo>
                  <a:lnTo>
                    <a:pt x="12808" y="1474"/>
                  </a:lnTo>
                  <a:lnTo>
                    <a:pt x="12454" y="1213"/>
                  </a:lnTo>
                  <a:lnTo>
                    <a:pt x="12081" y="970"/>
                  </a:lnTo>
                  <a:lnTo>
                    <a:pt x="11689" y="747"/>
                  </a:lnTo>
                  <a:lnTo>
                    <a:pt x="11261" y="541"/>
                  </a:lnTo>
                  <a:lnTo>
                    <a:pt x="10813" y="374"/>
                  </a:lnTo>
                  <a:lnTo>
                    <a:pt x="10347" y="225"/>
                  </a:lnTo>
                  <a:lnTo>
                    <a:pt x="9844" y="113"/>
                  </a:lnTo>
                  <a:lnTo>
                    <a:pt x="9303" y="38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024200" y="3120350"/>
              <a:ext cx="398525" cy="483825"/>
            </a:xfrm>
            <a:custGeom>
              <a:avLst/>
              <a:gdLst/>
              <a:ahLst/>
              <a:cxnLst/>
              <a:rect l="l" t="t" r="r" b="b"/>
              <a:pathLst>
                <a:path w="15941" h="19353" fill="none" extrusionOk="0">
                  <a:moveTo>
                    <a:pt x="10310" y="19185"/>
                  </a:moveTo>
                  <a:lnTo>
                    <a:pt x="10310" y="19185"/>
                  </a:lnTo>
                  <a:lnTo>
                    <a:pt x="10496" y="19110"/>
                  </a:lnTo>
                  <a:lnTo>
                    <a:pt x="10720" y="18998"/>
                  </a:lnTo>
                  <a:lnTo>
                    <a:pt x="10981" y="18849"/>
                  </a:lnTo>
                  <a:lnTo>
                    <a:pt x="11261" y="18663"/>
                  </a:lnTo>
                  <a:lnTo>
                    <a:pt x="11559" y="18458"/>
                  </a:lnTo>
                  <a:lnTo>
                    <a:pt x="11894" y="18215"/>
                  </a:lnTo>
                  <a:lnTo>
                    <a:pt x="12230" y="17954"/>
                  </a:lnTo>
                  <a:lnTo>
                    <a:pt x="12566" y="17656"/>
                  </a:lnTo>
                  <a:lnTo>
                    <a:pt x="12920" y="17358"/>
                  </a:lnTo>
                  <a:lnTo>
                    <a:pt x="13255" y="17022"/>
                  </a:lnTo>
                  <a:lnTo>
                    <a:pt x="13591" y="16686"/>
                  </a:lnTo>
                  <a:lnTo>
                    <a:pt x="13927" y="16314"/>
                  </a:lnTo>
                  <a:lnTo>
                    <a:pt x="14225" y="15941"/>
                  </a:lnTo>
                  <a:lnTo>
                    <a:pt x="14523" y="15568"/>
                  </a:lnTo>
                  <a:lnTo>
                    <a:pt x="14784" y="15176"/>
                  </a:lnTo>
                  <a:lnTo>
                    <a:pt x="15008" y="14766"/>
                  </a:lnTo>
                  <a:lnTo>
                    <a:pt x="15008" y="14766"/>
                  </a:lnTo>
                  <a:lnTo>
                    <a:pt x="15120" y="14561"/>
                  </a:lnTo>
                  <a:lnTo>
                    <a:pt x="15213" y="14337"/>
                  </a:lnTo>
                  <a:lnTo>
                    <a:pt x="15381" y="13853"/>
                  </a:lnTo>
                  <a:lnTo>
                    <a:pt x="15530" y="13331"/>
                  </a:lnTo>
                  <a:lnTo>
                    <a:pt x="15642" y="12771"/>
                  </a:lnTo>
                  <a:lnTo>
                    <a:pt x="15735" y="12175"/>
                  </a:lnTo>
                  <a:lnTo>
                    <a:pt x="15810" y="11578"/>
                  </a:lnTo>
                  <a:lnTo>
                    <a:pt x="15865" y="10963"/>
                  </a:lnTo>
                  <a:lnTo>
                    <a:pt x="15903" y="10348"/>
                  </a:lnTo>
                  <a:lnTo>
                    <a:pt x="15940" y="9751"/>
                  </a:lnTo>
                  <a:lnTo>
                    <a:pt x="15940" y="9173"/>
                  </a:lnTo>
                  <a:lnTo>
                    <a:pt x="15940" y="8614"/>
                  </a:lnTo>
                  <a:lnTo>
                    <a:pt x="15921" y="8111"/>
                  </a:lnTo>
                  <a:lnTo>
                    <a:pt x="15884" y="7645"/>
                  </a:lnTo>
                  <a:lnTo>
                    <a:pt x="15865" y="7234"/>
                  </a:lnTo>
                  <a:lnTo>
                    <a:pt x="15810" y="6880"/>
                  </a:lnTo>
                  <a:lnTo>
                    <a:pt x="15772" y="6619"/>
                  </a:lnTo>
                  <a:lnTo>
                    <a:pt x="15772" y="6619"/>
                  </a:lnTo>
                  <a:lnTo>
                    <a:pt x="15716" y="6321"/>
                  </a:lnTo>
                  <a:lnTo>
                    <a:pt x="15604" y="5929"/>
                  </a:lnTo>
                  <a:lnTo>
                    <a:pt x="15455" y="5426"/>
                  </a:lnTo>
                  <a:lnTo>
                    <a:pt x="15232" y="4867"/>
                  </a:lnTo>
                  <a:lnTo>
                    <a:pt x="15101" y="4568"/>
                  </a:lnTo>
                  <a:lnTo>
                    <a:pt x="14952" y="4270"/>
                  </a:lnTo>
                  <a:lnTo>
                    <a:pt x="14803" y="3953"/>
                  </a:lnTo>
                  <a:lnTo>
                    <a:pt x="14616" y="3618"/>
                  </a:lnTo>
                  <a:lnTo>
                    <a:pt x="14411" y="3301"/>
                  </a:lnTo>
                  <a:lnTo>
                    <a:pt x="14206" y="2984"/>
                  </a:lnTo>
                  <a:lnTo>
                    <a:pt x="13964" y="2667"/>
                  </a:lnTo>
                  <a:lnTo>
                    <a:pt x="13703" y="2350"/>
                  </a:lnTo>
                  <a:lnTo>
                    <a:pt x="13423" y="2052"/>
                  </a:lnTo>
                  <a:lnTo>
                    <a:pt x="13125" y="1753"/>
                  </a:lnTo>
                  <a:lnTo>
                    <a:pt x="12808" y="1474"/>
                  </a:lnTo>
                  <a:lnTo>
                    <a:pt x="12454" y="1213"/>
                  </a:lnTo>
                  <a:lnTo>
                    <a:pt x="12081" y="970"/>
                  </a:lnTo>
                  <a:lnTo>
                    <a:pt x="11689" y="747"/>
                  </a:lnTo>
                  <a:lnTo>
                    <a:pt x="11261" y="541"/>
                  </a:lnTo>
                  <a:lnTo>
                    <a:pt x="10813" y="374"/>
                  </a:lnTo>
                  <a:lnTo>
                    <a:pt x="10347" y="225"/>
                  </a:lnTo>
                  <a:lnTo>
                    <a:pt x="9844" y="113"/>
                  </a:lnTo>
                  <a:lnTo>
                    <a:pt x="9303" y="38"/>
                  </a:lnTo>
                  <a:lnTo>
                    <a:pt x="8744" y="1"/>
                  </a:lnTo>
                  <a:lnTo>
                    <a:pt x="8166" y="1"/>
                  </a:lnTo>
                  <a:lnTo>
                    <a:pt x="7532" y="38"/>
                  </a:lnTo>
                  <a:lnTo>
                    <a:pt x="6898" y="131"/>
                  </a:lnTo>
                  <a:lnTo>
                    <a:pt x="6208" y="262"/>
                  </a:lnTo>
                  <a:lnTo>
                    <a:pt x="6208" y="262"/>
                  </a:lnTo>
                  <a:lnTo>
                    <a:pt x="5537" y="430"/>
                  </a:lnTo>
                  <a:lnTo>
                    <a:pt x="4903" y="635"/>
                  </a:lnTo>
                  <a:lnTo>
                    <a:pt x="4325" y="858"/>
                  </a:lnTo>
                  <a:lnTo>
                    <a:pt x="3785" y="1101"/>
                  </a:lnTo>
                  <a:lnTo>
                    <a:pt x="3300" y="1362"/>
                  </a:lnTo>
                  <a:lnTo>
                    <a:pt x="2853" y="1660"/>
                  </a:lnTo>
                  <a:lnTo>
                    <a:pt x="2442" y="1958"/>
                  </a:lnTo>
                  <a:lnTo>
                    <a:pt x="2069" y="2275"/>
                  </a:lnTo>
                  <a:lnTo>
                    <a:pt x="1734" y="2592"/>
                  </a:lnTo>
                  <a:lnTo>
                    <a:pt x="1436" y="2946"/>
                  </a:lnTo>
                  <a:lnTo>
                    <a:pt x="1175" y="3301"/>
                  </a:lnTo>
                  <a:lnTo>
                    <a:pt x="951" y="3655"/>
                  </a:lnTo>
                  <a:lnTo>
                    <a:pt x="746" y="4028"/>
                  </a:lnTo>
                  <a:lnTo>
                    <a:pt x="559" y="4401"/>
                  </a:lnTo>
                  <a:lnTo>
                    <a:pt x="410" y="4773"/>
                  </a:lnTo>
                  <a:lnTo>
                    <a:pt x="298" y="5146"/>
                  </a:lnTo>
                  <a:lnTo>
                    <a:pt x="205" y="5519"/>
                  </a:lnTo>
                  <a:lnTo>
                    <a:pt x="112" y="5892"/>
                  </a:lnTo>
                  <a:lnTo>
                    <a:pt x="56" y="6265"/>
                  </a:lnTo>
                  <a:lnTo>
                    <a:pt x="19" y="6619"/>
                  </a:lnTo>
                  <a:lnTo>
                    <a:pt x="0" y="6973"/>
                  </a:lnTo>
                  <a:lnTo>
                    <a:pt x="0" y="7328"/>
                  </a:lnTo>
                  <a:lnTo>
                    <a:pt x="0" y="7663"/>
                  </a:lnTo>
                  <a:lnTo>
                    <a:pt x="19" y="7980"/>
                  </a:lnTo>
                  <a:lnTo>
                    <a:pt x="93" y="8577"/>
                  </a:lnTo>
                  <a:lnTo>
                    <a:pt x="168" y="9080"/>
                  </a:lnTo>
                  <a:lnTo>
                    <a:pt x="280" y="9509"/>
                  </a:lnTo>
                  <a:lnTo>
                    <a:pt x="392" y="9826"/>
                  </a:lnTo>
                  <a:lnTo>
                    <a:pt x="392" y="9826"/>
                  </a:lnTo>
                  <a:lnTo>
                    <a:pt x="503" y="10161"/>
                  </a:lnTo>
                  <a:lnTo>
                    <a:pt x="653" y="10534"/>
                  </a:lnTo>
                  <a:lnTo>
                    <a:pt x="970" y="11299"/>
                  </a:lnTo>
                  <a:lnTo>
                    <a:pt x="1268" y="12026"/>
                  </a:lnTo>
                  <a:lnTo>
                    <a:pt x="1380" y="12361"/>
                  </a:lnTo>
                  <a:lnTo>
                    <a:pt x="1454" y="12622"/>
                  </a:lnTo>
                  <a:lnTo>
                    <a:pt x="1454" y="12622"/>
                  </a:lnTo>
                  <a:lnTo>
                    <a:pt x="1492" y="12921"/>
                  </a:lnTo>
                  <a:lnTo>
                    <a:pt x="1529" y="13312"/>
                  </a:lnTo>
                  <a:lnTo>
                    <a:pt x="1603" y="13778"/>
                  </a:lnTo>
                  <a:lnTo>
                    <a:pt x="1697" y="14300"/>
                  </a:lnTo>
                  <a:lnTo>
                    <a:pt x="1753" y="14561"/>
                  </a:lnTo>
                  <a:lnTo>
                    <a:pt x="1827" y="14841"/>
                  </a:lnTo>
                  <a:lnTo>
                    <a:pt x="1920" y="15120"/>
                  </a:lnTo>
                  <a:lnTo>
                    <a:pt x="2014" y="15400"/>
                  </a:lnTo>
                  <a:lnTo>
                    <a:pt x="2144" y="15680"/>
                  </a:lnTo>
                  <a:lnTo>
                    <a:pt x="2275" y="15959"/>
                  </a:lnTo>
                  <a:lnTo>
                    <a:pt x="2442" y="16220"/>
                  </a:lnTo>
                  <a:lnTo>
                    <a:pt x="2629" y="16463"/>
                  </a:lnTo>
                  <a:lnTo>
                    <a:pt x="2629" y="16463"/>
                  </a:lnTo>
                  <a:lnTo>
                    <a:pt x="2890" y="16742"/>
                  </a:lnTo>
                  <a:lnTo>
                    <a:pt x="3169" y="17022"/>
                  </a:lnTo>
                  <a:lnTo>
                    <a:pt x="3430" y="17264"/>
                  </a:lnTo>
                  <a:lnTo>
                    <a:pt x="3710" y="17488"/>
                  </a:lnTo>
                  <a:lnTo>
                    <a:pt x="4008" y="17712"/>
                  </a:lnTo>
                  <a:lnTo>
                    <a:pt x="4288" y="17917"/>
                  </a:lnTo>
                  <a:lnTo>
                    <a:pt x="4586" y="18085"/>
                  </a:lnTo>
                  <a:lnTo>
                    <a:pt x="4866" y="18253"/>
                  </a:lnTo>
                  <a:lnTo>
                    <a:pt x="5164" y="18420"/>
                  </a:lnTo>
                  <a:lnTo>
                    <a:pt x="5463" y="18551"/>
                  </a:lnTo>
                  <a:lnTo>
                    <a:pt x="5742" y="18681"/>
                  </a:lnTo>
                  <a:lnTo>
                    <a:pt x="6040" y="18793"/>
                  </a:lnTo>
                  <a:lnTo>
                    <a:pt x="6618" y="18980"/>
                  </a:lnTo>
                  <a:lnTo>
                    <a:pt x="7159" y="19129"/>
                  </a:lnTo>
                  <a:lnTo>
                    <a:pt x="7700" y="19241"/>
                  </a:lnTo>
                  <a:lnTo>
                    <a:pt x="8203" y="19297"/>
                  </a:lnTo>
                  <a:lnTo>
                    <a:pt x="8688" y="19334"/>
                  </a:lnTo>
                  <a:lnTo>
                    <a:pt x="9117" y="19352"/>
                  </a:lnTo>
                  <a:lnTo>
                    <a:pt x="9489" y="19334"/>
                  </a:lnTo>
                  <a:lnTo>
                    <a:pt x="9825" y="19297"/>
                  </a:lnTo>
                  <a:lnTo>
                    <a:pt x="10105" y="19259"/>
                  </a:lnTo>
                  <a:lnTo>
                    <a:pt x="10310" y="19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021850" y="3118500"/>
              <a:ext cx="402725" cy="487550"/>
            </a:xfrm>
            <a:custGeom>
              <a:avLst/>
              <a:gdLst/>
              <a:ahLst/>
              <a:cxnLst/>
              <a:rect l="l" t="t" r="r" b="b"/>
              <a:pathLst>
                <a:path w="16109" h="19502" extrusionOk="0">
                  <a:moveTo>
                    <a:pt x="8539" y="149"/>
                  </a:moveTo>
                  <a:lnTo>
                    <a:pt x="9061" y="168"/>
                  </a:lnTo>
                  <a:lnTo>
                    <a:pt x="9583" y="224"/>
                  </a:lnTo>
                  <a:lnTo>
                    <a:pt x="10068" y="299"/>
                  </a:lnTo>
                  <a:lnTo>
                    <a:pt x="10553" y="429"/>
                  </a:lnTo>
                  <a:lnTo>
                    <a:pt x="11019" y="578"/>
                  </a:lnTo>
                  <a:lnTo>
                    <a:pt x="11466" y="765"/>
                  </a:lnTo>
                  <a:lnTo>
                    <a:pt x="11895" y="970"/>
                  </a:lnTo>
                  <a:lnTo>
                    <a:pt x="12324" y="1231"/>
                  </a:lnTo>
                  <a:lnTo>
                    <a:pt x="12566" y="1398"/>
                  </a:lnTo>
                  <a:lnTo>
                    <a:pt x="12809" y="1585"/>
                  </a:lnTo>
                  <a:lnTo>
                    <a:pt x="13032" y="1771"/>
                  </a:lnTo>
                  <a:lnTo>
                    <a:pt x="13256" y="1976"/>
                  </a:lnTo>
                  <a:lnTo>
                    <a:pt x="13461" y="2181"/>
                  </a:lnTo>
                  <a:lnTo>
                    <a:pt x="13666" y="2387"/>
                  </a:lnTo>
                  <a:lnTo>
                    <a:pt x="14021" y="2834"/>
                  </a:lnTo>
                  <a:lnTo>
                    <a:pt x="14337" y="3263"/>
                  </a:lnTo>
                  <a:lnTo>
                    <a:pt x="14617" y="3710"/>
                  </a:lnTo>
                  <a:lnTo>
                    <a:pt x="14860" y="4158"/>
                  </a:lnTo>
                  <a:lnTo>
                    <a:pt x="15083" y="4586"/>
                  </a:lnTo>
                  <a:lnTo>
                    <a:pt x="15251" y="4997"/>
                  </a:lnTo>
                  <a:lnTo>
                    <a:pt x="15400" y="5388"/>
                  </a:lnTo>
                  <a:lnTo>
                    <a:pt x="15531" y="5742"/>
                  </a:lnTo>
                  <a:lnTo>
                    <a:pt x="15624" y="6041"/>
                  </a:lnTo>
                  <a:lnTo>
                    <a:pt x="15754" y="6507"/>
                  </a:lnTo>
                  <a:lnTo>
                    <a:pt x="15792" y="6712"/>
                  </a:lnTo>
                  <a:lnTo>
                    <a:pt x="15829" y="6973"/>
                  </a:lnTo>
                  <a:lnTo>
                    <a:pt x="15866" y="7290"/>
                  </a:lnTo>
                  <a:lnTo>
                    <a:pt x="15922" y="8147"/>
                  </a:lnTo>
                  <a:lnTo>
                    <a:pt x="15941" y="8669"/>
                  </a:lnTo>
                  <a:lnTo>
                    <a:pt x="15959" y="9210"/>
                  </a:lnTo>
                  <a:lnTo>
                    <a:pt x="15941" y="9788"/>
                  </a:lnTo>
                  <a:lnTo>
                    <a:pt x="15922" y="10385"/>
                  </a:lnTo>
                  <a:lnTo>
                    <a:pt x="15885" y="10981"/>
                  </a:lnTo>
                  <a:lnTo>
                    <a:pt x="15848" y="11596"/>
                  </a:lnTo>
                  <a:lnTo>
                    <a:pt x="15773" y="12193"/>
                  </a:lnTo>
                  <a:lnTo>
                    <a:pt x="15680" y="12789"/>
                  </a:lnTo>
                  <a:lnTo>
                    <a:pt x="15549" y="13349"/>
                  </a:lnTo>
                  <a:lnTo>
                    <a:pt x="15400" y="13889"/>
                  </a:lnTo>
                  <a:lnTo>
                    <a:pt x="15232" y="14374"/>
                  </a:lnTo>
                  <a:lnTo>
                    <a:pt x="15139" y="14598"/>
                  </a:lnTo>
                  <a:lnTo>
                    <a:pt x="15027" y="14803"/>
                  </a:lnTo>
                  <a:lnTo>
                    <a:pt x="14804" y="15213"/>
                  </a:lnTo>
                  <a:lnTo>
                    <a:pt x="14543" y="15605"/>
                  </a:lnTo>
                  <a:lnTo>
                    <a:pt x="14244" y="15996"/>
                  </a:lnTo>
                  <a:lnTo>
                    <a:pt x="13927" y="16350"/>
                  </a:lnTo>
                  <a:lnTo>
                    <a:pt x="13610" y="16723"/>
                  </a:lnTo>
                  <a:lnTo>
                    <a:pt x="13275" y="17059"/>
                  </a:lnTo>
                  <a:lnTo>
                    <a:pt x="12921" y="17394"/>
                  </a:lnTo>
                  <a:lnTo>
                    <a:pt x="12585" y="17693"/>
                  </a:lnTo>
                  <a:lnTo>
                    <a:pt x="12231" y="17972"/>
                  </a:lnTo>
                  <a:lnTo>
                    <a:pt x="11914" y="18233"/>
                  </a:lnTo>
                  <a:lnTo>
                    <a:pt x="11597" y="18476"/>
                  </a:lnTo>
                  <a:lnTo>
                    <a:pt x="11280" y="18681"/>
                  </a:lnTo>
                  <a:lnTo>
                    <a:pt x="11019" y="18849"/>
                  </a:lnTo>
                  <a:lnTo>
                    <a:pt x="10758" y="18998"/>
                  </a:lnTo>
                  <a:lnTo>
                    <a:pt x="10553" y="19110"/>
                  </a:lnTo>
                  <a:lnTo>
                    <a:pt x="10366" y="19184"/>
                  </a:lnTo>
                  <a:lnTo>
                    <a:pt x="10180" y="19240"/>
                  </a:lnTo>
                  <a:lnTo>
                    <a:pt x="9919" y="19296"/>
                  </a:lnTo>
                  <a:lnTo>
                    <a:pt x="9602" y="19315"/>
                  </a:lnTo>
                  <a:lnTo>
                    <a:pt x="9229" y="19333"/>
                  </a:lnTo>
                  <a:lnTo>
                    <a:pt x="8800" y="19333"/>
                  </a:lnTo>
                  <a:lnTo>
                    <a:pt x="8334" y="19296"/>
                  </a:lnTo>
                  <a:lnTo>
                    <a:pt x="7831" y="19221"/>
                  </a:lnTo>
                  <a:lnTo>
                    <a:pt x="7309" y="19110"/>
                  </a:lnTo>
                  <a:lnTo>
                    <a:pt x="6750" y="18979"/>
                  </a:lnTo>
                  <a:lnTo>
                    <a:pt x="6172" y="18793"/>
                  </a:lnTo>
                  <a:lnTo>
                    <a:pt x="5892" y="18681"/>
                  </a:lnTo>
                  <a:lnTo>
                    <a:pt x="5594" y="18550"/>
                  </a:lnTo>
                  <a:lnTo>
                    <a:pt x="5314" y="18420"/>
                  </a:lnTo>
                  <a:lnTo>
                    <a:pt x="5016" y="18271"/>
                  </a:lnTo>
                  <a:lnTo>
                    <a:pt x="4736" y="18103"/>
                  </a:lnTo>
                  <a:lnTo>
                    <a:pt x="4438" y="17916"/>
                  </a:lnTo>
                  <a:lnTo>
                    <a:pt x="4158" y="17730"/>
                  </a:lnTo>
                  <a:lnTo>
                    <a:pt x="3860" y="17506"/>
                  </a:lnTo>
                  <a:lnTo>
                    <a:pt x="3580" y="17283"/>
                  </a:lnTo>
                  <a:lnTo>
                    <a:pt x="3319" y="17040"/>
                  </a:lnTo>
                  <a:lnTo>
                    <a:pt x="3040" y="16779"/>
                  </a:lnTo>
                  <a:lnTo>
                    <a:pt x="2779" y="16481"/>
                  </a:lnTo>
                  <a:lnTo>
                    <a:pt x="2630" y="16294"/>
                  </a:lnTo>
                  <a:lnTo>
                    <a:pt x="2499" y="16089"/>
                  </a:lnTo>
                  <a:lnTo>
                    <a:pt x="2387" y="15866"/>
                  </a:lnTo>
                  <a:lnTo>
                    <a:pt x="2275" y="15642"/>
                  </a:lnTo>
                  <a:lnTo>
                    <a:pt x="2182" y="15418"/>
                  </a:lnTo>
                  <a:lnTo>
                    <a:pt x="2089" y="15194"/>
                  </a:lnTo>
                  <a:lnTo>
                    <a:pt x="1958" y="14747"/>
                  </a:lnTo>
                  <a:lnTo>
                    <a:pt x="1847" y="14300"/>
                  </a:lnTo>
                  <a:lnTo>
                    <a:pt x="1772" y="13871"/>
                  </a:lnTo>
                  <a:lnTo>
                    <a:pt x="1679" y="13144"/>
                  </a:lnTo>
                  <a:lnTo>
                    <a:pt x="1623" y="12678"/>
                  </a:lnTo>
                  <a:lnTo>
                    <a:pt x="1548" y="12379"/>
                  </a:lnTo>
                  <a:lnTo>
                    <a:pt x="1418" y="12006"/>
                  </a:lnTo>
                  <a:lnTo>
                    <a:pt x="1064" y="11168"/>
                  </a:lnTo>
                  <a:lnTo>
                    <a:pt x="784" y="10496"/>
                  </a:lnTo>
                  <a:lnTo>
                    <a:pt x="653" y="10179"/>
                  </a:lnTo>
                  <a:lnTo>
                    <a:pt x="560" y="9881"/>
                  </a:lnTo>
                  <a:lnTo>
                    <a:pt x="430" y="9490"/>
                  </a:lnTo>
                  <a:lnTo>
                    <a:pt x="374" y="9229"/>
                  </a:lnTo>
                  <a:lnTo>
                    <a:pt x="318" y="8949"/>
                  </a:lnTo>
                  <a:lnTo>
                    <a:pt x="262" y="8632"/>
                  </a:lnTo>
                  <a:lnTo>
                    <a:pt x="206" y="8278"/>
                  </a:lnTo>
                  <a:lnTo>
                    <a:pt x="187" y="7905"/>
                  </a:lnTo>
                  <a:lnTo>
                    <a:pt x="169" y="7513"/>
                  </a:lnTo>
                  <a:lnTo>
                    <a:pt x="169" y="7103"/>
                  </a:lnTo>
                  <a:lnTo>
                    <a:pt x="206" y="6693"/>
                  </a:lnTo>
                  <a:lnTo>
                    <a:pt x="243" y="6246"/>
                  </a:lnTo>
                  <a:lnTo>
                    <a:pt x="336" y="5798"/>
                  </a:lnTo>
                  <a:lnTo>
                    <a:pt x="430" y="5351"/>
                  </a:lnTo>
                  <a:lnTo>
                    <a:pt x="579" y="4903"/>
                  </a:lnTo>
                  <a:lnTo>
                    <a:pt x="747" y="4456"/>
                  </a:lnTo>
                  <a:lnTo>
                    <a:pt x="970" y="4009"/>
                  </a:lnTo>
                  <a:lnTo>
                    <a:pt x="1157" y="3673"/>
                  </a:lnTo>
                  <a:lnTo>
                    <a:pt x="1380" y="3356"/>
                  </a:lnTo>
                  <a:lnTo>
                    <a:pt x="1604" y="3058"/>
                  </a:lnTo>
                  <a:lnTo>
                    <a:pt x="1847" y="2778"/>
                  </a:lnTo>
                  <a:lnTo>
                    <a:pt x="2126" y="2498"/>
                  </a:lnTo>
                  <a:lnTo>
                    <a:pt x="2406" y="2237"/>
                  </a:lnTo>
                  <a:lnTo>
                    <a:pt x="2723" y="1995"/>
                  </a:lnTo>
                  <a:lnTo>
                    <a:pt x="3040" y="1753"/>
                  </a:lnTo>
                  <a:lnTo>
                    <a:pt x="3394" y="1529"/>
                  </a:lnTo>
                  <a:lnTo>
                    <a:pt x="3748" y="1343"/>
                  </a:lnTo>
                  <a:lnTo>
                    <a:pt x="4140" y="1137"/>
                  </a:lnTo>
                  <a:lnTo>
                    <a:pt x="4531" y="970"/>
                  </a:lnTo>
                  <a:lnTo>
                    <a:pt x="4941" y="802"/>
                  </a:lnTo>
                  <a:lnTo>
                    <a:pt x="5389" y="671"/>
                  </a:lnTo>
                  <a:lnTo>
                    <a:pt x="5836" y="541"/>
                  </a:lnTo>
                  <a:lnTo>
                    <a:pt x="6321" y="410"/>
                  </a:lnTo>
                  <a:lnTo>
                    <a:pt x="6899" y="299"/>
                  </a:lnTo>
                  <a:lnTo>
                    <a:pt x="7458" y="224"/>
                  </a:lnTo>
                  <a:lnTo>
                    <a:pt x="8017" y="168"/>
                  </a:lnTo>
                  <a:lnTo>
                    <a:pt x="8539" y="149"/>
                  </a:lnTo>
                  <a:close/>
                  <a:moveTo>
                    <a:pt x="8017" y="0"/>
                  </a:moveTo>
                  <a:lnTo>
                    <a:pt x="7589" y="38"/>
                  </a:lnTo>
                  <a:lnTo>
                    <a:pt x="7160" y="93"/>
                  </a:lnTo>
                  <a:lnTo>
                    <a:pt x="6731" y="168"/>
                  </a:lnTo>
                  <a:lnTo>
                    <a:pt x="6284" y="261"/>
                  </a:lnTo>
                  <a:lnTo>
                    <a:pt x="5799" y="373"/>
                  </a:lnTo>
                  <a:lnTo>
                    <a:pt x="5333" y="504"/>
                  </a:lnTo>
                  <a:lnTo>
                    <a:pt x="4885" y="653"/>
                  </a:lnTo>
                  <a:lnTo>
                    <a:pt x="4457" y="821"/>
                  </a:lnTo>
                  <a:lnTo>
                    <a:pt x="4046" y="1007"/>
                  </a:lnTo>
                  <a:lnTo>
                    <a:pt x="3674" y="1193"/>
                  </a:lnTo>
                  <a:lnTo>
                    <a:pt x="3301" y="1398"/>
                  </a:lnTo>
                  <a:lnTo>
                    <a:pt x="2947" y="1622"/>
                  </a:lnTo>
                  <a:lnTo>
                    <a:pt x="2611" y="1865"/>
                  </a:lnTo>
                  <a:lnTo>
                    <a:pt x="2294" y="2107"/>
                  </a:lnTo>
                  <a:lnTo>
                    <a:pt x="2014" y="2387"/>
                  </a:lnTo>
                  <a:lnTo>
                    <a:pt x="1735" y="2666"/>
                  </a:lnTo>
                  <a:lnTo>
                    <a:pt x="1474" y="2964"/>
                  </a:lnTo>
                  <a:lnTo>
                    <a:pt x="1250" y="3263"/>
                  </a:lnTo>
                  <a:lnTo>
                    <a:pt x="1026" y="3598"/>
                  </a:lnTo>
                  <a:lnTo>
                    <a:pt x="821" y="3934"/>
                  </a:lnTo>
                  <a:lnTo>
                    <a:pt x="616" y="4381"/>
                  </a:lnTo>
                  <a:lnTo>
                    <a:pt x="430" y="4847"/>
                  </a:lnTo>
                  <a:lnTo>
                    <a:pt x="281" y="5314"/>
                  </a:lnTo>
                  <a:lnTo>
                    <a:pt x="169" y="5761"/>
                  </a:lnTo>
                  <a:lnTo>
                    <a:pt x="94" y="6227"/>
                  </a:lnTo>
                  <a:lnTo>
                    <a:pt x="38" y="6675"/>
                  </a:lnTo>
                  <a:lnTo>
                    <a:pt x="20" y="7103"/>
                  </a:lnTo>
                  <a:lnTo>
                    <a:pt x="1" y="7513"/>
                  </a:lnTo>
                  <a:lnTo>
                    <a:pt x="20" y="7924"/>
                  </a:lnTo>
                  <a:lnTo>
                    <a:pt x="57" y="8296"/>
                  </a:lnTo>
                  <a:lnTo>
                    <a:pt x="94" y="8651"/>
                  </a:lnTo>
                  <a:lnTo>
                    <a:pt x="150" y="8986"/>
                  </a:lnTo>
                  <a:lnTo>
                    <a:pt x="206" y="9266"/>
                  </a:lnTo>
                  <a:lnTo>
                    <a:pt x="281" y="9527"/>
                  </a:lnTo>
                  <a:lnTo>
                    <a:pt x="411" y="9937"/>
                  </a:lnTo>
                  <a:lnTo>
                    <a:pt x="504" y="10235"/>
                  </a:lnTo>
                  <a:lnTo>
                    <a:pt x="635" y="10552"/>
                  </a:lnTo>
                  <a:lnTo>
                    <a:pt x="914" y="11223"/>
                  </a:lnTo>
                  <a:lnTo>
                    <a:pt x="1250" y="12044"/>
                  </a:lnTo>
                  <a:lnTo>
                    <a:pt x="1380" y="12417"/>
                  </a:lnTo>
                  <a:lnTo>
                    <a:pt x="1455" y="12715"/>
                  </a:lnTo>
                  <a:lnTo>
                    <a:pt x="1530" y="13162"/>
                  </a:lnTo>
                  <a:lnTo>
                    <a:pt x="1623" y="13908"/>
                  </a:lnTo>
                  <a:lnTo>
                    <a:pt x="1697" y="14337"/>
                  </a:lnTo>
                  <a:lnTo>
                    <a:pt x="1809" y="14803"/>
                  </a:lnTo>
                  <a:lnTo>
                    <a:pt x="1940" y="15269"/>
                  </a:lnTo>
                  <a:lnTo>
                    <a:pt x="2033" y="15493"/>
                  </a:lnTo>
                  <a:lnTo>
                    <a:pt x="2126" y="15716"/>
                  </a:lnTo>
                  <a:lnTo>
                    <a:pt x="2238" y="15959"/>
                  </a:lnTo>
                  <a:lnTo>
                    <a:pt x="2369" y="16164"/>
                  </a:lnTo>
                  <a:lnTo>
                    <a:pt x="2499" y="16388"/>
                  </a:lnTo>
                  <a:lnTo>
                    <a:pt x="2667" y="16593"/>
                  </a:lnTo>
                  <a:lnTo>
                    <a:pt x="3058" y="17021"/>
                  </a:lnTo>
                  <a:lnTo>
                    <a:pt x="3469" y="17394"/>
                  </a:lnTo>
                  <a:lnTo>
                    <a:pt x="3897" y="17730"/>
                  </a:lnTo>
                  <a:lnTo>
                    <a:pt x="4326" y="18047"/>
                  </a:lnTo>
                  <a:lnTo>
                    <a:pt x="4755" y="18308"/>
                  </a:lnTo>
                  <a:lnTo>
                    <a:pt x="5184" y="18550"/>
                  </a:lnTo>
                  <a:lnTo>
                    <a:pt x="5631" y="18755"/>
                  </a:lnTo>
                  <a:lnTo>
                    <a:pt x="6060" y="18942"/>
                  </a:lnTo>
                  <a:lnTo>
                    <a:pt x="6489" y="19091"/>
                  </a:lnTo>
                  <a:lnTo>
                    <a:pt x="6918" y="19203"/>
                  </a:lnTo>
                  <a:lnTo>
                    <a:pt x="7309" y="19296"/>
                  </a:lnTo>
                  <a:lnTo>
                    <a:pt x="7719" y="19389"/>
                  </a:lnTo>
                  <a:lnTo>
                    <a:pt x="8092" y="19445"/>
                  </a:lnTo>
                  <a:lnTo>
                    <a:pt x="8465" y="19482"/>
                  </a:lnTo>
                  <a:lnTo>
                    <a:pt x="8800" y="19501"/>
                  </a:lnTo>
                  <a:lnTo>
                    <a:pt x="9546" y="19501"/>
                  </a:lnTo>
                  <a:lnTo>
                    <a:pt x="9919" y="19464"/>
                  </a:lnTo>
                  <a:lnTo>
                    <a:pt x="10199" y="19408"/>
                  </a:lnTo>
                  <a:lnTo>
                    <a:pt x="10422" y="19352"/>
                  </a:lnTo>
                  <a:lnTo>
                    <a:pt x="10609" y="19259"/>
                  </a:lnTo>
                  <a:lnTo>
                    <a:pt x="10833" y="19147"/>
                  </a:lnTo>
                  <a:lnTo>
                    <a:pt x="11094" y="18998"/>
                  </a:lnTo>
                  <a:lnTo>
                    <a:pt x="11373" y="18830"/>
                  </a:lnTo>
                  <a:lnTo>
                    <a:pt x="11672" y="18606"/>
                  </a:lnTo>
                  <a:lnTo>
                    <a:pt x="12007" y="18382"/>
                  </a:lnTo>
                  <a:lnTo>
                    <a:pt x="12343" y="18121"/>
                  </a:lnTo>
                  <a:lnTo>
                    <a:pt x="12678" y="17823"/>
                  </a:lnTo>
                  <a:lnTo>
                    <a:pt x="13032" y="17525"/>
                  </a:lnTo>
                  <a:lnTo>
                    <a:pt x="13387" y="17189"/>
                  </a:lnTo>
                  <a:lnTo>
                    <a:pt x="13722" y="16835"/>
                  </a:lnTo>
                  <a:lnTo>
                    <a:pt x="14058" y="16481"/>
                  </a:lnTo>
                  <a:lnTo>
                    <a:pt x="14375" y="16089"/>
                  </a:lnTo>
                  <a:lnTo>
                    <a:pt x="14673" y="15698"/>
                  </a:lnTo>
                  <a:lnTo>
                    <a:pt x="14934" y="15306"/>
                  </a:lnTo>
                  <a:lnTo>
                    <a:pt x="15176" y="14878"/>
                  </a:lnTo>
                  <a:lnTo>
                    <a:pt x="15288" y="14672"/>
                  </a:lnTo>
                  <a:lnTo>
                    <a:pt x="15382" y="14449"/>
                  </a:lnTo>
                  <a:lnTo>
                    <a:pt x="15549" y="13945"/>
                  </a:lnTo>
                  <a:lnTo>
                    <a:pt x="15698" y="13405"/>
                  </a:lnTo>
                  <a:lnTo>
                    <a:pt x="15829" y="12845"/>
                  </a:lnTo>
                  <a:lnTo>
                    <a:pt x="15922" y="12249"/>
                  </a:lnTo>
                  <a:lnTo>
                    <a:pt x="15997" y="11634"/>
                  </a:lnTo>
                  <a:lnTo>
                    <a:pt x="16053" y="11018"/>
                  </a:lnTo>
                  <a:lnTo>
                    <a:pt x="16090" y="10385"/>
                  </a:lnTo>
                  <a:lnTo>
                    <a:pt x="16109" y="9788"/>
                  </a:lnTo>
                  <a:lnTo>
                    <a:pt x="16109" y="9210"/>
                  </a:lnTo>
                  <a:lnTo>
                    <a:pt x="16109" y="8651"/>
                  </a:lnTo>
                  <a:lnTo>
                    <a:pt x="16090" y="8147"/>
                  </a:lnTo>
                  <a:lnTo>
                    <a:pt x="16034" y="7271"/>
                  </a:lnTo>
                  <a:lnTo>
                    <a:pt x="15997" y="6936"/>
                  </a:lnTo>
                  <a:lnTo>
                    <a:pt x="15941" y="6675"/>
                  </a:lnTo>
                  <a:lnTo>
                    <a:pt x="15885" y="6395"/>
                  </a:lnTo>
                  <a:lnTo>
                    <a:pt x="15754" y="5891"/>
                  </a:lnTo>
                  <a:lnTo>
                    <a:pt x="15661" y="5575"/>
                  </a:lnTo>
                  <a:lnTo>
                    <a:pt x="15531" y="5220"/>
                  </a:lnTo>
                  <a:lnTo>
                    <a:pt x="15382" y="4829"/>
                  </a:lnTo>
                  <a:lnTo>
                    <a:pt x="15195" y="4419"/>
                  </a:lnTo>
                  <a:lnTo>
                    <a:pt x="14971" y="3990"/>
                  </a:lnTo>
                  <a:lnTo>
                    <a:pt x="14729" y="3561"/>
                  </a:lnTo>
                  <a:lnTo>
                    <a:pt x="14449" y="3114"/>
                  </a:lnTo>
                  <a:lnTo>
                    <a:pt x="14114" y="2685"/>
                  </a:lnTo>
                  <a:lnTo>
                    <a:pt x="13760" y="2256"/>
                  </a:lnTo>
                  <a:lnTo>
                    <a:pt x="13554" y="2032"/>
                  </a:lnTo>
                  <a:lnTo>
                    <a:pt x="13349" y="1846"/>
                  </a:lnTo>
                  <a:lnTo>
                    <a:pt x="13126" y="1641"/>
                  </a:lnTo>
                  <a:lnTo>
                    <a:pt x="12902" y="1454"/>
                  </a:lnTo>
                  <a:lnTo>
                    <a:pt x="12660" y="1268"/>
                  </a:lnTo>
                  <a:lnTo>
                    <a:pt x="12417" y="1100"/>
                  </a:lnTo>
                  <a:lnTo>
                    <a:pt x="12100" y="895"/>
                  </a:lnTo>
                  <a:lnTo>
                    <a:pt x="11765" y="727"/>
                  </a:lnTo>
                  <a:lnTo>
                    <a:pt x="11429" y="560"/>
                  </a:lnTo>
                  <a:lnTo>
                    <a:pt x="11094" y="429"/>
                  </a:lnTo>
                  <a:lnTo>
                    <a:pt x="10739" y="299"/>
                  </a:lnTo>
                  <a:lnTo>
                    <a:pt x="10366" y="205"/>
                  </a:lnTo>
                  <a:lnTo>
                    <a:pt x="9994" y="131"/>
                  </a:lnTo>
                  <a:lnTo>
                    <a:pt x="9621" y="56"/>
                  </a:lnTo>
                  <a:lnTo>
                    <a:pt x="9229" y="19"/>
                  </a:lnTo>
                  <a:lnTo>
                    <a:pt x="883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021850" y="3118500"/>
              <a:ext cx="402725" cy="487550"/>
            </a:xfrm>
            <a:custGeom>
              <a:avLst/>
              <a:gdLst/>
              <a:ahLst/>
              <a:cxnLst/>
              <a:rect l="l" t="t" r="r" b="b"/>
              <a:pathLst>
                <a:path w="16109" h="19502" fill="none" extrusionOk="0">
                  <a:moveTo>
                    <a:pt x="9136" y="19501"/>
                  </a:moveTo>
                  <a:lnTo>
                    <a:pt x="9136" y="19501"/>
                  </a:lnTo>
                  <a:lnTo>
                    <a:pt x="8800" y="19501"/>
                  </a:lnTo>
                  <a:lnTo>
                    <a:pt x="8465" y="19482"/>
                  </a:lnTo>
                  <a:lnTo>
                    <a:pt x="8092" y="19445"/>
                  </a:lnTo>
                  <a:lnTo>
                    <a:pt x="7719" y="19389"/>
                  </a:lnTo>
                  <a:lnTo>
                    <a:pt x="7309" y="19296"/>
                  </a:lnTo>
                  <a:lnTo>
                    <a:pt x="6918" y="19203"/>
                  </a:lnTo>
                  <a:lnTo>
                    <a:pt x="6489" y="19091"/>
                  </a:lnTo>
                  <a:lnTo>
                    <a:pt x="6060" y="18942"/>
                  </a:lnTo>
                  <a:lnTo>
                    <a:pt x="5631" y="18755"/>
                  </a:lnTo>
                  <a:lnTo>
                    <a:pt x="5184" y="18550"/>
                  </a:lnTo>
                  <a:lnTo>
                    <a:pt x="4755" y="18308"/>
                  </a:lnTo>
                  <a:lnTo>
                    <a:pt x="4326" y="18047"/>
                  </a:lnTo>
                  <a:lnTo>
                    <a:pt x="3897" y="17730"/>
                  </a:lnTo>
                  <a:lnTo>
                    <a:pt x="3469" y="17394"/>
                  </a:lnTo>
                  <a:lnTo>
                    <a:pt x="3058" y="17021"/>
                  </a:lnTo>
                  <a:lnTo>
                    <a:pt x="2667" y="16593"/>
                  </a:lnTo>
                  <a:lnTo>
                    <a:pt x="2667" y="16593"/>
                  </a:lnTo>
                  <a:lnTo>
                    <a:pt x="2499" y="16388"/>
                  </a:lnTo>
                  <a:lnTo>
                    <a:pt x="2369" y="16164"/>
                  </a:lnTo>
                  <a:lnTo>
                    <a:pt x="2238" y="15959"/>
                  </a:lnTo>
                  <a:lnTo>
                    <a:pt x="2126" y="15716"/>
                  </a:lnTo>
                  <a:lnTo>
                    <a:pt x="2033" y="15493"/>
                  </a:lnTo>
                  <a:lnTo>
                    <a:pt x="1940" y="15269"/>
                  </a:lnTo>
                  <a:lnTo>
                    <a:pt x="1809" y="14803"/>
                  </a:lnTo>
                  <a:lnTo>
                    <a:pt x="1697" y="14337"/>
                  </a:lnTo>
                  <a:lnTo>
                    <a:pt x="1623" y="13908"/>
                  </a:lnTo>
                  <a:lnTo>
                    <a:pt x="1530" y="13162"/>
                  </a:lnTo>
                  <a:lnTo>
                    <a:pt x="1530" y="13162"/>
                  </a:lnTo>
                  <a:lnTo>
                    <a:pt x="1455" y="12715"/>
                  </a:lnTo>
                  <a:lnTo>
                    <a:pt x="1455" y="12715"/>
                  </a:lnTo>
                  <a:lnTo>
                    <a:pt x="1380" y="12417"/>
                  </a:lnTo>
                  <a:lnTo>
                    <a:pt x="1250" y="12044"/>
                  </a:lnTo>
                  <a:lnTo>
                    <a:pt x="914" y="11223"/>
                  </a:lnTo>
                  <a:lnTo>
                    <a:pt x="914" y="11223"/>
                  </a:lnTo>
                  <a:lnTo>
                    <a:pt x="635" y="10552"/>
                  </a:lnTo>
                  <a:lnTo>
                    <a:pt x="504" y="10235"/>
                  </a:lnTo>
                  <a:lnTo>
                    <a:pt x="411" y="9937"/>
                  </a:lnTo>
                  <a:lnTo>
                    <a:pt x="411" y="9937"/>
                  </a:lnTo>
                  <a:lnTo>
                    <a:pt x="281" y="9527"/>
                  </a:lnTo>
                  <a:lnTo>
                    <a:pt x="206" y="9266"/>
                  </a:lnTo>
                  <a:lnTo>
                    <a:pt x="150" y="8986"/>
                  </a:lnTo>
                  <a:lnTo>
                    <a:pt x="94" y="8651"/>
                  </a:lnTo>
                  <a:lnTo>
                    <a:pt x="57" y="8296"/>
                  </a:lnTo>
                  <a:lnTo>
                    <a:pt x="20" y="7924"/>
                  </a:lnTo>
                  <a:lnTo>
                    <a:pt x="1" y="7513"/>
                  </a:lnTo>
                  <a:lnTo>
                    <a:pt x="20" y="7103"/>
                  </a:lnTo>
                  <a:lnTo>
                    <a:pt x="38" y="6675"/>
                  </a:lnTo>
                  <a:lnTo>
                    <a:pt x="94" y="6227"/>
                  </a:lnTo>
                  <a:lnTo>
                    <a:pt x="169" y="5761"/>
                  </a:lnTo>
                  <a:lnTo>
                    <a:pt x="281" y="5314"/>
                  </a:lnTo>
                  <a:lnTo>
                    <a:pt x="430" y="4847"/>
                  </a:lnTo>
                  <a:lnTo>
                    <a:pt x="616" y="4381"/>
                  </a:lnTo>
                  <a:lnTo>
                    <a:pt x="821" y="3934"/>
                  </a:lnTo>
                  <a:lnTo>
                    <a:pt x="821" y="3934"/>
                  </a:lnTo>
                  <a:lnTo>
                    <a:pt x="1026" y="3598"/>
                  </a:lnTo>
                  <a:lnTo>
                    <a:pt x="1250" y="3263"/>
                  </a:lnTo>
                  <a:lnTo>
                    <a:pt x="1474" y="2964"/>
                  </a:lnTo>
                  <a:lnTo>
                    <a:pt x="1735" y="2666"/>
                  </a:lnTo>
                  <a:lnTo>
                    <a:pt x="2014" y="2387"/>
                  </a:lnTo>
                  <a:lnTo>
                    <a:pt x="2294" y="2107"/>
                  </a:lnTo>
                  <a:lnTo>
                    <a:pt x="2611" y="1865"/>
                  </a:lnTo>
                  <a:lnTo>
                    <a:pt x="2947" y="1622"/>
                  </a:lnTo>
                  <a:lnTo>
                    <a:pt x="3301" y="1398"/>
                  </a:lnTo>
                  <a:lnTo>
                    <a:pt x="3674" y="1193"/>
                  </a:lnTo>
                  <a:lnTo>
                    <a:pt x="4046" y="1007"/>
                  </a:lnTo>
                  <a:lnTo>
                    <a:pt x="4457" y="821"/>
                  </a:lnTo>
                  <a:lnTo>
                    <a:pt x="4885" y="653"/>
                  </a:lnTo>
                  <a:lnTo>
                    <a:pt x="5333" y="504"/>
                  </a:lnTo>
                  <a:lnTo>
                    <a:pt x="5799" y="373"/>
                  </a:lnTo>
                  <a:lnTo>
                    <a:pt x="6284" y="261"/>
                  </a:lnTo>
                  <a:lnTo>
                    <a:pt x="6284" y="261"/>
                  </a:lnTo>
                  <a:lnTo>
                    <a:pt x="6731" y="168"/>
                  </a:lnTo>
                  <a:lnTo>
                    <a:pt x="7160" y="93"/>
                  </a:lnTo>
                  <a:lnTo>
                    <a:pt x="7589" y="38"/>
                  </a:lnTo>
                  <a:lnTo>
                    <a:pt x="8017" y="0"/>
                  </a:lnTo>
                  <a:lnTo>
                    <a:pt x="8428" y="0"/>
                  </a:lnTo>
                  <a:lnTo>
                    <a:pt x="8838" y="0"/>
                  </a:lnTo>
                  <a:lnTo>
                    <a:pt x="9229" y="19"/>
                  </a:lnTo>
                  <a:lnTo>
                    <a:pt x="9621" y="56"/>
                  </a:lnTo>
                  <a:lnTo>
                    <a:pt x="9994" y="131"/>
                  </a:lnTo>
                  <a:lnTo>
                    <a:pt x="10366" y="205"/>
                  </a:lnTo>
                  <a:lnTo>
                    <a:pt x="10739" y="299"/>
                  </a:lnTo>
                  <a:lnTo>
                    <a:pt x="11094" y="429"/>
                  </a:lnTo>
                  <a:lnTo>
                    <a:pt x="11429" y="560"/>
                  </a:lnTo>
                  <a:lnTo>
                    <a:pt x="11765" y="727"/>
                  </a:lnTo>
                  <a:lnTo>
                    <a:pt x="12100" y="895"/>
                  </a:lnTo>
                  <a:lnTo>
                    <a:pt x="12417" y="1100"/>
                  </a:lnTo>
                  <a:lnTo>
                    <a:pt x="12417" y="1100"/>
                  </a:lnTo>
                  <a:lnTo>
                    <a:pt x="12660" y="1268"/>
                  </a:lnTo>
                  <a:lnTo>
                    <a:pt x="12902" y="1454"/>
                  </a:lnTo>
                  <a:lnTo>
                    <a:pt x="13126" y="1641"/>
                  </a:lnTo>
                  <a:lnTo>
                    <a:pt x="13349" y="1846"/>
                  </a:lnTo>
                  <a:lnTo>
                    <a:pt x="13554" y="2032"/>
                  </a:lnTo>
                  <a:lnTo>
                    <a:pt x="13760" y="2256"/>
                  </a:lnTo>
                  <a:lnTo>
                    <a:pt x="14114" y="2685"/>
                  </a:lnTo>
                  <a:lnTo>
                    <a:pt x="14449" y="3114"/>
                  </a:lnTo>
                  <a:lnTo>
                    <a:pt x="14729" y="3561"/>
                  </a:lnTo>
                  <a:lnTo>
                    <a:pt x="14971" y="3990"/>
                  </a:lnTo>
                  <a:lnTo>
                    <a:pt x="15195" y="4419"/>
                  </a:lnTo>
                  <a:lnTo>
                    <a:pt x="15382" y="4829"/>
                  </a:lnTo>
                  <a:lnTo>
                    <a:pt x="15531" y="5220"/>
                  </a:lnTo>
                  <a:lnTo>
                    <a:pt x="15661" y="5575"/>
                  </a:lnTo>
                  <a:lnTo>
                    <a:pt x="15754" y="5891"/>
                  </a:lnTo>
                  <a:lnTo>
                    <a:pt x="15885" y="6395"/>
                  </a:lnTo>
                  <a:lnTo>
                    <a:pt x="15941" y="6675"/>
                  </a:lnTo>
                  <a:lnTo>
                    <a:pt x="15941" y="6675"/>
                  </a:lnTo>
                  <a:lnTo>
                    <a:pt x="15997" y="6936"/>
                  </a:lnTo>
                  <a:lnTo>
                    <a:pt x="16034" y="7271"/>
                  </a:lnTo>
                  <a:lnTo>
                    <a:pt x="16090" y="8147"/>
                  </a:lnTo>
                  <a:lnTo>
                    <a:pt x="16109" y="8651"/>
                  </a:lnTo>
                  <a:lnTo>
                    <a:pt x="16109" y="9210"/>
                  </a:lnTo>
                  <a:lnTo>
                    <a:pt x="16109" y="9788"/>
                  </a:lnTo>
                  <a:lnTo>
                    <a:pt x="16090" y="10385"/>
                  </a:lnTo>
                  <a:lnTo>
                    <a:pt x="16053" y="11018"/>
                  </a:lnTo>
                  <a:lnTo>
                    <a:pt x="15997" y="11634"/>
                  </a:lnTo>
                  <a:lnTo>
                    <a:pt x="15922" y="12249"/>
                  </a:lnTo>
                  <a:lnTo>
                    <a:pt x="15829" y="12845"/>
                  </a:lnTo>
                  <a:lnTo>
                    <a:pt x="15698" y="13405"/>
                  </a:lnTo>
                  <a:lnTo>
                    <a:pt x="15549" y="13945"/>
                  </a:lnTo>
                  <a:lnTo>
                    <a:pt x="15382" y="14449"/>
                  </a:lnTo>
                  <a:lnTo>
                    <a:pt x="15288" y="14672"/>
                  </a:lnTo>
                  <a:lnTo>
                    <a:pt x="15176" y="14878"/>
                  </a:lnTo>
                  <a:lnTo>
                    <a:pt x="15176" y="14878"/>
                  </a:lnTo>
                  <a:lnTo>
                    <a:pt x="14934" y="15306"/>
                  </a:lnTo>
                  <a:lnTo>
                    <a:pt x="14673" y="15698"/>
                  </a:lnTo>
                  <a:lnTo>
                    <a:pt x="14375" y="16089"/>
                  </a:lnTo>
                  <a:lnTo>
                    <a:pt x="14058" y="16481"/>
                  </a:lnTo>
                  <a:lnTo>
                    <a:pt x="13722" y="16835"/>
                  </a:lnTo>
                  <a:lnTo>
                    <a:pt x="13387" y="17189"/>
                  </a:lnTo>
                  <a:lnTo>
                    <a:pt x="13032" y="17525"/>
                  </a:lnTo>
                  <a:lnTo>
                    <a:pt x="12678" y="17823"/>
                  </a:lnTo>
                  <a:lnTo>
                    <a:pt x="12343" y="18121"/>
                  </a:lnTo>
                  <a:lnTo>
                    <a:pt x="12007" y="18382"/>
                  </a:lnTo>
                  <a:lnTo>
                    <a:pt x="11672" y="18606"/>
                  </a:lnTo>
                  <a:lnTo>
                    <a:pt x="11373" y="18830"/>
                  </a:lnTo>
                  <a:lnTo>
                    <a:pt x="11094" y="18998"/>
                  </a:lnTo>
                  <a:lnTo>
                    <a:pt x="10833" y="19147"/>
                  </a:lnTo>
                  <a:lnTo>
                    <a:pt x="10609" y="19259"/>
                  </a:lnTo>
                  <a:lnTo>
                    <a:pt x="10422" y="19352"/>
                  </a:lnTo>
                  <a:lnTo>
                    <a:pt x="10422" y="19352"/>
                  </a:lnTo>
                  <a:lnTo>
                    <a:pt x="10199" y="19408"/>
                  </a:lnTo>
                  <a:lnTo>
                    <a:pt x="9919" y="19464"/>
                  </a:lnTo>
                  <a:lnTo>
                    <a:pt x="9546" y="19501"/>
                  </a:lnTo>
                  <a:lnTo>
                    <a:pt x="9136" y="195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026050" y="3122225"/>
              <a:ext cx="394800" cy="479625"/>
            </a:xfrm>
            <a:custGeom>
              <a:avLst/>
              <a:gdLst/>
              <a:ahLst/>
              <a:cxnLst/>
              <a:rect l="l" t="t" r="r" b="b"/>
              <a:pathLst>
                <a:path w="15792" h="19185" fill="none" extrusionOk="0">
                  <a:moveTo>
                    <a:pt x="8371" y="0"/>
                  </a:moveTo>
                  <a:lnTo>
                    <a:pt x="8371" y="0"/>
                  </a:lnTo>
                  <a:lnTo>
                    <a:pt x="7849" y="19"/>
                  </a:lnTo>
                  <a:lnTo>
                    <a:pt x="7290" y="75"/>
                  </a:lnTo>
                  <a:lnTo>
                    <a:pt x="6731" y="150"/>
                  </a:lnTo>
                  <a:lnTo>
                    <a:pt x="6153" y="261"/>
                  </a:lnTo>
                  <a:lnTo>
                    <a:pt x="6153" y="261"/>
                  </a:lnTo>
                  <a:lnTo>
                    <a:pt x="5668" y="392"/>
                  </a:lnTo>
                  <a:lnTo>
                    <a:pt x="5221" y="522"/>
                  </a:lnTo>
                  <a:lnTo>
                    <a:pt x="4773" y="653"/>
                  </a:lnTo>
                  <a:lnTo>
                    <a:pt x="4363" y="821"/>
                  </a:lnTo>
                  <a:lnTo>
                    <a:pt x="3972" y="988"/>
                  </a:lnTo>
                  <a:lnTo>
                    <a:pt x="3580" y="1194"/>
                  </a:lnTo>
                  <a:lnTo>
                    <a:pt x="3226" y="1380"/>
                  </a:lnTo>
                  <a:lnTo>
                    <a:pt x="2872" y="1604"/>
                  </a:lnTo>
                  <a:lnTo>
                    <a:pt x="2555" y="1846"/>
                  </a:lnTo>
                  <a:lnTo>
                    <a:pt x="2238" y="2088"/>
                  </a:lnTo>
                  <a:lnTo>
                    <a:pt x="1958" y="2349"/>
                  </a:lnTo>
                  <a:lnTo>
                    <a:pt x="1679" y="2629"/>
                  </a:lnTo>
                  <a:lnTo>
                    <a:pt x="1436" y="2909"/>
                  </a:lnTo>
                  <a:lnTo>
                    <a:pt x="1212" y="3207"/>
                  </a:lnTo>
                  <a:lnTo>
                    <a:pt x="989" y="3524"/>
                  </a:lnTo>
                  <a:lnTo>
                    <a:pt x="802" y="3860"/>
                  </a:lnTo>
                  <a:lnTo>
                    <a:pt x="802" y="3860"/>
                  </a:lnTo>
                  <a:lnTo>
                    <a:pt x="579" y="4307"/>
                  </a:lnTo>
                  <a:lnTo>
                    <a:pt x="411" y="4754"/>
                  </a:lnTo>
                  <a:lnTo>
                    <a:pt x="262" y="5202"/>
                  </a:lnTo>
                  <a:lnTo>
                    <a:pt x="168" y="5649"/>
                  </a:lnTo>
                  <a:lnTo>
                    <a:pt x="75" y="6097"/>
                  </a:lnTo>
                  <a:lnTo>
                    <a:pt x="38" y="6544"/>
                  </a:lnTo>
                  <a:lnTo>
                    <a:pt x="1" y="6954"/>
                  </a:lnTo>
                  <a:lnTo>
                    <a:pt x="1" y="7364"/>
                  </a:lnTo>
                  <a:lnTo>
                    <a:pt x="19" y="7756"/>
                  </a:lnTo>
                  <a:lnTo>
                    <a:pt x="38" y="8129"/>
                  </a:lnTo>
                  <a:lnTo>
                    <a:pt x="94" y="8483"/>
                  </a:lnTo>
                  <a:lnTo>
                    <a:pt x="150" y="8800"/>
                  </a:lnTo>
                  <a:lnTo>
                    <a:pt x="206" y="9080"/>
                  </a:lnTo>
                  <a:lnTo>
                    <a:pt x="262" y="9341"/>
                  </a:lnTo>
                  <a:lnTo>
                    <a:pt x="392" y="9732"/>
                  </a:lnTo>
                  <a:lnTo>
                    <a:pt x="392" y="9732"/>
                  </a:lnTo>
                  <a:lnTo>
                    <a:pt x="485" y="10030"/>
                  </a:lnTo>
                  <a:lnTo>
                    <a:pt x="616" y="10347"/>
                  </a:lnTo>
                  <a:lnTo>
                    <a:pt x="896" y="11019"/>
                  </a:lnTo>
                  <a:lnTo>
                    <a:pt x="896" y="11019"/>
                  </a:lnTo>
                  <a:lnTo>
                    <a:pt x="1250" y="11857"/>
                  </a:lnTo>
                  <a:lnTo>
                    <a:pt x="1380" y="12230"/>
                  </a:lnTo>
                  <a:lnTo>
                    <a:pt x="1455" y="12529"/>
                  </a:lnTo>
                  <a:lnTo>
                    <a:pt x="1455" y="12529"/>
                  </a:lnTo>
                  <a:lnTo>
                    <a:pt x="1511" y="12995"/>
                  </a:lnTo>
                  <a:lnTo>
                    <a:pt x="1511" y="12995"/>
                  </a:lnTo>
                  <a:lnTo>
                    <a:pt x="1604" y="13722"/>
                  </a:lnTo>
                  <a:lnTo>
                    <a:pt x="1679" y="14151"/>
                  </a:lnTo>
                  <a:lnTo>
                    <a:pt x="1790" y="14598"/>
                  </a:lnTo>
                  <a:lnTo>
                    <a:pt x="1921" y="15045"/>
                  </a:lnTo>
                  <a:lnTo>
                    <a:pt x="2014" y="15269"/>
                  </a:lnTo>
                  <a:lnTo>
                    <a:pt x="2107" y="15493"/>
                  </a:lnTo>
                  <a:lnTo>
                    <a:pt x="2219" y="15717"/>
                  </a:lnTo>
                  <a:lnTo>
                    <a:pt x="2331" y="15940"/>
                  </a:lnTo>
                  <a:lnTo>
                    <a:pt x="2462" y="16145"/>
                  </a:lnTo>
                  <a:lnTo>
                    <a:pt x="2611" y="16332"/>
                  </a:lnTo>
                  <a:lnTo>
                    <a:pt x="2611" y="16332"/>
                  </a:lnTo>
                  <a:lnTo>
                    <a:pt x="2872" y="16630"/>
                  </a:lnTo>
                  <a:lnTo>
                    <a:pt x="3151" y="16891"/>
                  </a:lnTo>
                  <a:lnTo>
                    <a:pt x="3412" y="17134"/>
                  </a:lnTo>
                  <a:lnTo>
                    <a:pt x="3692" y="17357"/>
                  </a:lnTo>
                  <a:lnTo>
                    <a:pt x="3990" y="17581"/>
                  </a:lnTo>
                  <a:lnTo>
                    <a:pt x="4270" y="17767"/>
                  </a:lnTo>
                  <a:lnTo>
                    <a:pt x="4568" y="17954"/>
                  </a:lnTo>
                  <a:lnTo>
                    <a:pt x="4848" y="18122"/>
                  </a:lnTo>
                  <a:lnTo>
                    <a:pt x="5146" y="18271"/>
                  </a:lnTo>
                  <a:lnTo>
                    <a:pt x="5426" y="18401"/>
                  </a:lnTo>
                  <a:lnTo>
                    <a:pt x="5724" y="18532"/>
                  </a:lnTo>
                  <a:lnTo>
                    <a:pt x="6004" y="18644"/>
                  </a:lnTo>
                  <a:lnTo>
                    <a:pt x="6582" y="18830"/>
                  </a:lnTo>
                  <a:lnTo>
                    <a:pt x="7141" y="18961"/>
                  </a:lnTo>
                  <a:lnTo>
                    <a:pt x="7663" y="19072"/>
                  </a:lnTo>
                  <a:lnTo>
                    <a:pt x="8166" y="19147"/>
                  </a:lnTo>
                  <a:lnTo>
                    <a:pt x="8632" y="19184"/>
                  </a:lnTo>
                  <a:lnTo>
                    <a:pt x="9061" y="19184"/>
                  </a:lnTo>
                  <a:lnTo>
                    <a:pt x="9434" y="19166"/>
                  </a:lnTo>
                  <a:lnTo>
                    <a:pt x="9751" y="19147"/>
                  </a:lnTo>
                  <a:lnTo>
                    <a:pt x="10012" y="19091"/>
                  </a:lnTo>
                  <a:lnTo>
                    <a:pt x="10198" y="19035"/>
                  </a:lnTo>
                  <a:lnTo>
                    <a:pt x="10198" y="19035"/>
                  </a:lnTo>
                  <a:lnTo>
                    <a:pt x="10385" y="18961"/>
                  </a:lnTo>
                  <a:lnTo>
                    <a:pt x="10590" y="18849"/>
                  </a:lnTo>
                  <a:lnTo>
                    <a:pt x="10851" y="18700"/>
                  </a:lnTo>
                  <a:lnTo>
                    <a:pt x="11112" y="18532"/>
                  </a:lnTo>
                  <a:lnTo>
                    <a:pt x="11429" y="18327"/>
                  </a:lnTo>
                  <a:lnTo>
                    <a:pt x="11746" y="18084"/>
                  </a:lnTo>
                  <a:lnTo>
                    <a:pt x="12063" y="17823"/>
                  </a:lnTo>
                  <a:lnTo>
                    <a:pt x="12417" y="17544"/>
                  </a:lnTo>
                  <a:lnTo>
                    <a:pt x="12753" y="17245"/>
                  </a:lnTo>
                  <a:lnTo>
                    <a:pt x="13107" y="16910"/>
                  </a:lnTo>
                  <a:lnTo>
                    <a:pt x="13442" y="16574"/>
                  </a:lnTo>
                  <a:lnTo>
                    <a:pt x="13759" y="16201"/>
                  </a:lnTo>
                  <a:lnTo>
                    <a:pt x="14076" y="15847"/>
                  </a:lnTo>
                  <a:lnTo>
                    <a:pt x="14375" y="15456"/>
                  </a:lnTo>
                  <a:lnTo>
                    <a:pt x="14636" y="15064"/>
                  </a:lnTo>
                  <a:lnTo>
                    <a:pt x="14859" y="14654"/>
                  </a:lnTo>
                  <a:lnTo>
                    <a:pt x="14859" y="14654"/>
                  </a:lnTo>
                  <a:lnTo>
                    <a:pt x="14971" y="14449"/>
                  </a:lnTo>
                  <a:lnTo>
                    <a:pt x="15064" y="14225"/>
                  </a:lnTo>
                  <a:lnTo>
                    <a:pt x="15232" y="13740"/>
                  </a:lnTo>
                  <a:lnTo>
                    <a:pt x="15381" y="13200"/>
                  </a:lnTo>
                  <a:lnTo>
                    <a:pt x="15512" y="12640"/>
                  </a:lnTo>
                  <a:lnTo>
                    <a:pt x="15605" y="12044"/>
                  </a:lnTo>
                  <a:lnTo>
                    <a:pt x="15680" y="11447"/>
                  </a:lnTo>
                  <a:lnTo>
                    <a:pt x="15717" y="10832"/>
                  </a:lnTo>
                  <a:lnTo>
                    <a:pt x="15754" y="10236"/>
                  </a:lnTo>
                  <a:lnTo>
                    <a:pt x="15773" y="9639"/>
                  </a:lnTo>
                  <a:lnTo>
                    <a:pt x="15791" y="9061"/>
                  </a:lnTo>
                  <a:lnTo>
                    <a:pt x="15773" y="8520"/>
                  </a:lnTo>
                  <a:lnTo>
                    <a:pt x="15754" y="7998"/>
                  </a:lnTo>
                  <a:lnTo>
                    <a:pt x="15698" y="7141"/>
                  </a:lnTo>
                  <a:lnTo>
                    <a:pt x="15661" y="6824"/>
                  </a:lnTo>
                  <a:lnTo>
                    <a:pt x="15624" y="6563"/>
                  </a:lnTo>
                  <a:lnTo>
                    <a:pt x="15624" y="6563"/>
                  </a:lnTo>
                  <a:lnTo>
                    <a:pt x="15586" y="6358"/>
                  </a:lnTo>
                  <a:lnTo>
                    <a:pt x="15456" y="5892"/>
                  </a:lnTo>
                  <a:lnTo>
                    <a:pt x="15363" y="5593"/>
                  </a:lnTo>
                  <a:lnTo>
                    <a:pt x="15232" y="5239"/>
                  </a:lnTo>
                  <a:lnTo>
                    <a:pt x="15083" y="4848"/>
                  </a:lnTo>
                  <a:lnTo>
                    <a:pt x="14915" y="4437"/>
                  </a:lnTo>
                  <a:lnTo>
                    <a:pt x="14692" y="4009"/>
                  </a:lnTo>
                  <a:lnTo>
                    <a:pt x="14449" y="3561"/>
                  </a:lnTo>
                  <a:lnTo>
                    <a:pt x="14169" y="3114"/>
                  </a:lnTo>
                  <a:lnTo>
                    <a:pt x="13853" y="2685"/>
                  </a:lnTo>
                  <a:lnTo>
                    <a:pt x="13498" y="2238"/>
                  </a:lnTo>
                  <a:lnTo>
                    <a:pt x="13293" y="2032"/>
                  </a:lnTo>
                  <a:lnTo>
                    <a:pt x="13088" y="1827"/>
                  </a:lnTo>
                  <a:lnTo>
                    <a:pt x="12864" y="1622"/>
                  </a:lnTo>
                  <a:lnTo>
                    <a:pt x="12641" y="1436"/>
                  </a:lnTo>
                  <a:lnTo>
                    <a:pt x="12398" y="1249"/>
                  </a:lnTo>
                  <a:lnTo>
                    <a:pt x="12156" y="1082"/>
                  </a:lnTo>
                  <a:lnTo>
                    <a:pt x="12156" y="1082"/>
                  </a:lnTo>
                  <a:lnTo>
                    <a:pt x="11727" y="821"/>
                  </a:lnTo>
                  <a:lnTo>
                    <a:pt x="11298" y="616"/>
                  </a:lnTo>
                  <a:lnTo>
                    <a:pt x="10851" y="429"/>
                  </a:lnTo>
                  <a:lnTo>
                    <a:pt x="10385" y="280"/>
                  </a:lnTo>
                  <a:lnTo>
                    <a:pt x="9900" y="150"/>
                  </a:lnTo>
                  <a:lnTo>
                    <a:pt x="9415" y="75"/>
                  </a:lnTo>
                  <a:lnTo>
                    <a:pt x="8893" y="19"/>
                  </a:lnTo>
                  <a:lnTo>
                    <a:pt x="83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38575" y="3310525"/>
              <a:ext cx="44325" cy="44300"/>
            </a:xfrm>
            <a:custGeom>
              <a:avLst/>
              <a:gdLst/>
              <a:ahLst/>
              <a:cxnLst/>
              <a:rect l="l" t="t" r="r" b="b"/>
              <a:pathLst>
                <a:path w="1773" h="1772" extrusionOk="0">
                  <a:moveTo>
                    <a:pt x="840" y="0"/>
                  </a:moveTo>
                  <a:lnTo>
                    <a:pt x="653" y="19"/>
                  </a:lnTo>
                  <a:lnTo>
                    <a:pt x="486" y="93"/>
                  </a:lnTo>
                  <a:lnTo>
                    <a:pt x="337" y="187"/>
                  </a:lnTo>
                  <a:lnTo>
                    <a:pt x="206" y="299"/>
                  </a:lnTo>
                  <a:lnTo>
                    <a:pt x="113" y="429"/>
                  </a:lnTo>
                  <a:lnTo>
                    <a:pt x="38" y="597"/>
                  </a:lnTo>
                  <a:lnTo>
                    <a:pt x="1" y="765"/>
                  </a:lnTo>
                  <a:lnTo>
                    <a:pt x="1" y="932"/>
                  </a:lnTo>
                  <a:lnTo>
                    <a:pt x="20" y="1119"/>
                  </a:lnTo>
                  <a:lnTo>
                    <a:pt x="94" y="1287"/>
                  </a:lnTo>
                  <a:lnTo>
                    <a:pt x="187" y="1417"/>
                  </a:lnTo>
                  <a:lnTo>
                    <a:pt x="299" y="1548"/>
                  </a:lnTo>
                  <a:lnTo>
                    <a:pt x="448" y="1641"/>
                  </a:lnTo>
                  <a:lnTo>
                    <a:pt x="598" y="1715"/>
                  </a:lnTo>
                  <a:lnTo>
                    <a:pt x="765" y="1753"/>
                  </a:lnTo>
                  <a:lnTo>
                    <a:pt x="933" y="1771"/>
                  </a:lnTo>
                  <a:lnTo>
                    <a:pt x="1120" y="1734"/>
                  </a:lnTo>
                  <a:lnTo>
                    <a:pt x="1287" y="1678"/>
                  </a:lnTo>
                  <a:lnTo>
                    <a:pt x="1436" y="1585"/>
                  </a:lnTo>
                  <a:lnTo>
                    <a:pt x="1548" y="1454"/>
                  </a:lnTo>
                  <a:lnTo>
                    <a:pt x="1660" y="1324"/>
                  </a:lnTo>
                  <a:lnTo>
                    <a:pt x="1716" y="1175"/>
                  </a:lnTo>
                  <a:lnTo>
                    <a:pt x="1772" y="1007"/>
                  </a:lnTo>
                  <a:lnTo>
                    <a:pt x="1772" y="821"/>
                  </a:lnTo>
                  <a:lnTo>
                    <a:pt x="1735" y="653"/>
                  </a:lnTo>
                  <a:lnTo>
                    <a:pt x="1679" y="485"/>
                  </a:lnTo>
                  <a:lnTo>
                    <a:pt x="1586" y="336"/>
                  </a:lnTo>
                  <a:lnTo>
                    <a:pt x="1474" y="205"/>
                  </a:lnTo>
                  <a:lnTo>
                    <a:pt x="1325" y="112"/>
                  </a:lnTo>
                  <a:lnTo>
                    <a:pt x="1175" y="3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095500" y="3348725"/>
              <a:ext cx="44300" cy="44325"/>
            </a:xfrm>
            <a:custGeom>
              <a:avLst/>
              <a:gdLst/>
              <a:ahLst/>
              <a:cxnLst/>
              <a:rect l="l" t="t" r="r" b="b"/>
              <a:pathLst>
                <a:path w="1772" h="1773" extrusionOk="0">
                  <a:moveTo>
                    <a:pt x="821" y="1"/>
                  </a:moveTo>
                  <a:lnTo>
                    <a:pt x="653" y="38"/>
                  </a:lnTo>
                  <a:lnTo>
                    <a:pt x="485" y="94"/>
                  </a:lnTo>
                  <a:lnTo>
                    <a:pt x="336" y="187"/>
                  </a:lnTo>
                  <a:lnTo>
                    <a:pt x="206" y="318"/>
                  </a:lnTo>
                  <a:lnTo>
                    <a:pt x="112" y="448"/>
                  </a:lnTo>
                  <a:lnTo>
                    <a:pt x="38" y="598"/>
                  </a:lnTo>
                  <a:lnTo>
                    <a:pt x="1" y="765"/>
                  </a:lnTo>
                  <a:lnTo>
                    <a:pt x="1" y="952"/>
                  </a:lnTo>
                  <a:lnTo>
                    <a:pt x="19" y="1120"/>
                  </a:lnTo>
                  <a:lnTo>
                    <a:pt x="94" y="1287"/>
                  </a:lnTo>
                  <a:lnTo>
                    <a:pt x="187" y="1437"/>
                  </a:lnTo>
                  <a:lnTo>
                    <a:pt x="299" y="1567"/>
                  </a:lnTo>
                  <a:lnTo>
                    <a:pt x="429" y="1660"/>
                  </a:lnTo>
                  <a:lnTo>
                    <a:pt x="597" y="1735"/>
                  </a:lnTo>
                  <a:lnTo>
                    <a:pt x="765" y="1772"/>
                  </a:lnTo>
                  <a:lnTo>
                    <a:pt x="933" y="1772"/>
                  </a:lnTo>
                  <a:lnTo>
                    <a:pt x="1119" y="1753"/>
                  </a:lnTo>
                  <a:lnTo>
                    <a:pt x="1287" y="1679"/>
                  </a:lnTo>
                  <a:lnTo>
                    <a:pt x="1417" y="1586"/>
                  </a:lnTo>
                  <a:lnTo>
                    <a:pt x="1548" y="1474"/>
                  </a:lnTo>
                  <a:lnTo>
                    <a:pt x="1641" y="1343"/>
                  </a:lnTo>
                  <a:lnTo>
                    <a:pt x="1716" y="1176"/>
                  </a:lnTo>
                  <a:lnTo>
                    <a:pt x="1753" y="1008"/>
                  </a:lnTo>
                  <a:lnTo>
                    <a:pt x="1772" y="840"/>
                  </a:lnTo>
                  <a:lnTo>
                    <a:pt x="1734" y="653"/>
                  </a:lnTo>
                  <a:lnTo>
                    <a:pt x="1678" y="486"/>
                  </a:lnTo>
                  <a:lnTo>
                    <a:pt x="1585" y="337"/>
                  </a:lnTo>
                  <a:lnTo>
                    <a:pt x="1455" y="225"/>
                  </a:lnTo>
                  <a:lnTo>
                    <a:pt x="1324" y="131"/>
                  </a:lnTo>
                  <a:lnTo>
                    <a:pt x="1175" y="57"/>
                  </a:lnTo>
                  <a:lnTo>
                    <a:pt x="1007" y="2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15275" y="3260650"/>
              <a:ext cx="69950" cy="18200"/>
            </a:xfrm>
            <a:custGeom>
              <a:avLst/>
              <a:gdLst/>
              <a:ahLst/>
              <a:cxnLst/>
              <a:rect l="l" t="t" r="r" b="b"/>
              <a:pathLst>
                <a:path w="2798" h="728" extrusionOk="0">
                  <a:moveTo>
                    <a:pt x="1436" y="0"/>
                  </a:moveTo>
                  <a:lnTo>
                    <a:pt x="1213" y="19"/>
                  </a:lnTo>
                  <a:lnTo>
                    <a:pt x="989" y="56"/>
                  </a:lnTo>
                  <a:lnTo>
                    <a:pt x="747" y="131"/>
                  </a:lnTo>
                  <a:lnTo>
                    <a:pt x="504" y="243"/>
                  </a:lnTo>
                  <a:lnTo>
                    <a:pt x="262" y="392"/>
                  </a:lnTo>
                  <a:lnTo>
                    <a:pt x="38" y="578"/>
                  </a:lnTo>
                  <a:lnTo>
                    <a:pt x="19" y="597"/>
                  </a:lnTo>
                  <a:lnTo>
                    <a:pt x="1" y="634"/>
                  </a:lnTo>
                  <a:lnTo>
                    <a:pt x="1" y="672"/>
                  </a:lnTo>
                  <a:lnTo>
                    <a:pt x="19" y="690"/>
                  </a:lnTo>
                  <a:lnTo>
                    <a:pt x="57" y="709"/>
                  </a:lnTo>
                  <a:lnTo>
                    <a:pt x="75" y="727"/>
                  </a:lnTo>
                  <a:lnTo>
                    <a:pt x="113" y="709"/>
                  </a:lnTo>
                  <a:lnTo>
                    <a:pt x="131" y="709"/>
                  </a:lnTo>
                  <a:lnTo>
                    <a:pt x="355" y="522"/>
                  </a:lnTo>
                  <a:lnTo>
                    <a:pt x="579" y="392"/>
                  </a:lnTo>
                  <a:lnTo>
                    <a:pt x="802" y="280"/>
                  </a:lnTo>
                  <a:lnTo>
                    <a:pt x="1026" y="205"/>
                  </a:lnTo>
                  <a:lnTo>
                    <a:pt x="1231" y="168"/>
                  </a:lnTo>
                  <a:lnTo>
                    <a:pt x="1436" y="150"/>
                  </a:lnTo>
                  <a:lnTo>
                    <a:pt x="1641" y="150"/>
                  </a:lnTo>
                  <a:lnTo>
                    <a:pt x="1828" y="168"/>
                  </a:lnTo>
                  <a:lnTo>
                    <a:pt x="1996" y="205"/>
                  </a:lnTo>
                  <a:lnTo>
                    <a:pt x="2163" y="243"/>
                  </a:lnTo>
                  <a:lnTo>
                    <a:pt x="2424" y="317"/>
                  </a:lnTo>
                  <a:lnTo>
                    <a:pt x="2592" y="411"/>
                  </a:lnTo>
                  <a:lnTo>
                    <a:pt x="2685" y="448"/>
                  </a:lnTo>
                  <a:lnTo>
                    <a:pt x="2704" y="466"/>
                  </a:lnTo>
                  <a:lnTo>
                    <a:pt x="2741" y="466"/>
                  </a:lnTo>
                  <a:lnTo>
                    <a:pt x="2760" y="448"/>
                  </a:lnTo>
                  <a:lnTo>
                    <a:pt x="2797" y="429"/>
                  </a:lnTo>
                  <a:lnTo>
                    <a:pt x="2797" y="392"/>
                  </a:lnTo>
                  <a:lnTo>
                    <a:pt x="2797" y="355"/>
                  </a:lnTo>
                  <a:lnTo>
                    <a:pt x="2779" y="336"/>
                  </a:lnTo>
                  <a:lnTo>
                    <a:pt x="2760" y="317"/>
                  </a:lnTo>
                  <a:lnTo>
                    <a:pt x="2685" y="280"/>
                  </a:lnTo>
                  <a:lnTo>
                    <a:pt x="2499" y="187"/>
                  </a:lnTo>
                  <a:lnTo>
                    <a:pt x="2219" y="94"/>
                  </a:lnTo>
                  <a:lnTo>
                    <a:pt x="2052" y="56"/>
                  </a:lnTo>
                  <a:lnTo>
                    <a:pt x="1865" y="19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069875" y="3297925"/>
              <a:ext cx="64325" cy="32650"/>
            </a:xfrm>
            <a:custGeom>
              <a:avLst/>
              <a:gdLst/>
              <a:ahLst/>
              <a:cxnLst/>
              <a:rect l="l" t="t" r="r" b="b"/>
              <a:pathLst>
                <a:path w="2573" h="1306" extrusionOk="0">
                  <a:moveTo>
                    <a:pt x="1920" y="1"/>
                  </a:moveTo>
                  <a:lnTo>
                    <a:pt x="1659" y="38"/>
                  </a:lnTo>
                  <a:lnTo>
                    <a:pt x="1417" y="75"/>
                  </a:lnTo>
                  <a:lnTo>
                    <a:pt x="1193" y="169"/>
                  </a:lnTo>
                  <a:lnTo>
                    <a:pt x="988" y="262"/>
                  </a:lnTo>
                  <a:lnTo>
                    <a:pt x="802" y="374"/>
                  </a:lnTo>
                  <a:lnTo>
                    <a:pt x="634" y="486"/>
                  </a:lnTo>
                  <a:lnTo>
                    <a:pt x="485" y="616"/>
                  </a:lnTo>
                  <a:lnTo>
                    <a:pt x="354" y="728"/>
                  </a:lnTo>
                  <a:lnTo>
                    <a:pt x="168" y="952"/>
                  </a:lnTo>
                  <a:lnTo>
                    <a:pt x="37" y="1119"/>
                  </a:lnTo>
                  <a:lnTo>
                    <a:pt x="0" y="1194"/>
                  </a:lnTo>
                  <a:lnTo>
                    <a:pt x="0" y="1213"/>
                  </a:lnTo>
                  <a:lnTo>
                    <a:pt x="0" y="1250"/>
                  </a:lnTo>
                  <a:lnTo>
                    <a:pt x="19" y="1287"/>
                  </a:lnTo>
                  <a:lnTo>
                    <a:pt x="37" y="1306"/>
                  </a:lnTo>
                  <a:lnTo>
                    <a:pt x="112" y="1306"/>
                  </a:lnTo>
                  <a:lnTo>
                    <a:pt x="149" y="1269"/>
                  </a:lnTo>
                  <a:lnTo>
                    <a:pt x="187" y="1194"/>
                  </a:lnTo>
                  <a:lnTo>
                    <a:pt x="298" y="1026"/>
                  </a:lnTo>
                  <a:lnTo>
                    <a:pt x="485" y="821"/>
                  </a:lnTo>
                  <a:lnTo>
                    <a:pt x="615" y="709"/>
                  </a:lnTo>
                  <a:lnTo>
                    <a:pt x="746" y="597"/>
                  </a:lnTo>
                  <a:lnTo>
                    <a:pt x="895" y="486"/>
                  </a:lnTo>
                  <a:lnTo>
                    <a:pt x="1063" y="392"/>
                  </a:lnTo>
                  <a:lnTo>
                    <a:pt x="1249" y="299"/>
                  </a:lnTo>
                  <a:lnTo>
                    <a:pt x="1454" y="243"/>
                  </a:lnTo>
                  <a:lnTo>
                    <a:pt x="1678" y="187"/>
                  </a:lnTo>
                  <a:lnTo>
                    <a:pt x="1920" y="169"/>
                  </a:lnTo>
                  <a:lnTo>
                    <a:pt x="2181" y="169"/>
                  </a:lnTo>
                  <a:lnTo>
                    <a:pt x="2461" y="206"/>
                  </a:lnTo>
                  <a:lnTo>
                    <a:pt x="2536" y="206"/>
                  </a:lnTo>
                  <a:lnTo>
                    <a:pt x="2554" y="187"/>
                  </a:lnTo>
                  <a:lnTo>
                    <a:pt x="2573" y="150"/>
                  </a:lnTo>
                  <a:lnTo>
                    <a:pt x="2573" y="113"/>
                  </a:lnTo>
                  <a:lnTo>
                    <a:pt x="2554" y="94"/>
                  </a:lnTo>
                  <a:lnTo>
                    <a:pt x="2536" y="75"/>
                  </a:lnTo>
                  <a:lnTo>
                    <a:pt x="2498" y="57"/>
                  </a:lnTo>
                  <a:lnTo>
                    <a:pt x="2200" y="20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158425" y="3368775"/>
              <a:ext cx="48500" cy="76475"/>
            </a:xfrm>
            <a:custGeom>
              <a:avLst/>
              <a:gdLst/>
              <a:ahLst/>
              <a:cxnLst/>
              <a:rect l="l" t="t" r="r" b="b"/>
              <a:pathLst>
                <a:path w="1940" h="3059" extrusionOk="0">
                  <a:moveTo>
                    <a:pt x="1063" y="1"/>
                  </a:moveTo>
                  <a:lnTo>
                    <a:pt x="1044" y="19"/>
                  </a:lnTo>
                  <a:lnTo>
                    <a:pt x="1007" y="38"/>
                  </a:lnTo>
                  <a:lnTo>
                    <a:pt x="1007" y="75"/>
                  </a:lnTo>
                  <a:lnTo>
                    <a:pt x="1007" y="112"/>
                  </a:lnTo>
                  <a:lnTo>
                    <a:pt x="1007" y="187"/>
                  </a:lnTo>
                  <a:lnTo>
                    <a:pt x="1026" y="355"/>
                  </a:lnTo>
                  <a:lnTo>
                    <a:pt x="1026" y="597"/>
                  </a:lnTo>
                  <a:lnTo>
                    <a:pt x="1007" y="746"/>
                  </a:lnTo>
                  <a:lnTo>
                    <a:pt x="988" y="896"/>
                  </a:lnTo>
                  <a:lnTo>
                    <a:pt x="951" y="1045"/>
                  </a:lnTo>
                  <a:lnTo>
                    <a:pt x="895" y="1194"/>
                  </a:lnTo>
                  <a:lnTo>
                    <a:pt x="821" y="1343"/>
                  </a:lnTo>
                  <a:lnTo>
                    <a:pt x="709" y="1473"/>
                  </a:lnTo>
                  <a:lnTo>
                    <a:pt x="597" y="1623"/>
                  </a:lnTo>
                  <a:lnTo>
                    <a:pt x="448" y="1734"/>
                  </a:lnTo>
                  <a:lnTo>
                    <a:pt x="280" y="1828"/>
                  </a:lnTo>
                  <a:lnTo>
                    <a:pt x="56" y="1921"/>
                  </a:lnTo>
                  <a:lnTo>
                    <a:pt x="38" y="1940"/>
                  </a:lnTo>
                  <a:lnTo>
                    <a:pt x="19" y="1958"/>
                  </a:lnTo>
                  <a:lnTo>
                    <a:pt x="0" y="1995"/>
                  </a:lnTo>
                  <a:lnTo>
                    <a:pt x="19" y="2033"/>
                  </a:lnTo>
                  <a:lnTo>
                    <a:pt x="149" y="2219"/>
                  </a:lnTo>
                  <a:lnTo>
                    <a:pt x="299" y="2387"/>
                  </a:lnTo>
                  <a:lnTo>
                    <a:pt x="485" y="2573"/>
                  </a:lnTo>
                  <a:lnTo>
                    <a:pt x="727" y="2741"/>
                  </a:lnTo>
                  <a:lnTo>
                    <a:pt x="858" y="2834"/>
                  </a:lnTo>
                  <a:lnTo>
                    <a:pt x="988" y="2909"/>
                  </a:lnTo>
                  <a:lnTo>
                    <a:pt x="1138" y="2965"/>
                  </a:lnTo>
                  <a:lnTo>
                    <a:pt x="1305" y="3021"/>
                  </a:lnTo>
                  <a:lnTo>
                    <a:pt x="1473" y="3058"/>
                  </a:lnTo>
                  <a:lnTo>
                    <a:pt x="1641" y="3058"/>
                  </a:lnTo>
                  <a:lnTo>
                    <a:pt x="1865" y="3039"/>
                  </a:lnTo>
                  <a:lnTo>
                    <a:pt x="1902" y="3039"/>
                  </a:lnTo>
                  <a:lnTo>
                    <a:pt x="1921" y="3002"/>
                  </a:lnTo>
                  <a:lnTo>
                    <a:pt x="1939" y="2984"/>
                  </a:lnTo>
                  <a:lnTo>
                    <a:pt x="1939" y="2946"/>
                  </a:lnTo>
                  <a:lnTo>
                    <a:pt x="1921" y="2928"/>
                  </a:lnTo>
                  <a:lnTo>
                    <a:pt x="1902" y="2890"/>
                  </a:lnTo>
                  <a:lnTo>
                    <a:pt x="1846" y="2890"/>
                  </a:lnTo>
                  <a:lnTo>
                    <a:pt x="1697" y="2909"/>
                  </a:lnTo>
                  <a:lnTo>
                    <a:pt x="1548" y="2890"/>
                  </a:lnTo>
                  <a:lnTo>
                    <a:pt x="1417" y="2872"/>
                  </a:lnTo>
                  <a:lnTo>
                    <a:pt x="1287" y="2853"/>
                  </a:lnTo>
                  <a:lnTo>
                    <a:pt x="1156" y="2797"/>
                  </a:lnTo>
                  <a:lnTo>
                    <a:pt x="1026" y="2741"/>
                  </a:lnTo>
                  <a:lnTo>
                    <a:pt x="802" y="2611"/>
                  </a:lnTo>
                  <a:lnTo>
                    <a:pt x="616" y="2443"/>
                  </a:lnTo>
                  <a:lnTo>
                    <a:pt x="448" y="2294"/>
                  </a:lnTo>
                  <a:lnTo>
                    <a:pt x="317" y="2145"/>
                  </a:lnTo>
                  <a:lnTo>
                    <a:pt x="224" y="2033"/>
                  </a:lnTo>
                  <a:lnTo>
                    <a:pt x="429" y="1940"/>
                  </a:lnTo>
                  <a:lnTo>
                    <a:pt x="616" y="1809"/>
                  </a:lnTo>
                  <a:lnTo>
                    <a:pt x="765" y="1679"/>
                  </a:lnTo>
                  <a:lnTo>
                    <a:pt x="877" y="1529"/>
                  </a:lnTo>
                  <a:lnTo>
                    <a:pt x="970" y="1380"/>
                  </a:lnTo>
                  <a:lnTo>
                    <a:pt x="1044" y="1212"/>
                  </a:lnTo>
                  <a:lnTo>
                    <a:pt x="1100" y="1045"/>
                  </a:lnTo>
                  <a:lnTo>
                    <a:pt x="1156" y="877"/>
                  </a:lnTo>
                  <a:lnTo>
                    <a:pt x="1175" y="728"/>
                  </a:lnTo>
                  <a:lnTo>
                    <a:pt x="1193" y="579"/>
                  </a:lnTo>
                  <a:lnTo>
                    <a:pt x="1193" y="318"/>
                  </a:lnTo>
                  <a:lnTo>
                    <a:pt x="1175" y="150"/>
                  </a:lnTo>
                  <a:lnTo>
                    <a:pt x="1156" y="75"/>
                  </a:lnTo>
                  <a:lnTo>
                    <a:pt x="1156" y="38"/>
                  </a:lnTo>
                  <a:lnTo>
                    <a:pt x="1138" y="19"/>
                  </a:lnTo>
                  <a:lnTo>
                    <a:pt x="1100" y="19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271675" y="3300725"/>
              <a:ext cx="11225" cy="27525"/>
            </a:xfrm>
            <a:custGeom>
              <a:avLst/>
              <a:gdLst/>
              <a:ahLst/>
              <a:cxnLst/>
              <a:rect l="l" t="t" r="r" b="b"/>
              <a:pathLst>
                <a:path w="449" h="1101" extrusionOk="0">
                  <a:moveTo>
                    <a:pt x="448" y="1"/>
                  </a:moveTo>
                  <a:lnTo>
                    <a:pt x="1" y="635"/>
                  </a:lnTo>
                  <a:lnTo>
                    <a:pt x="280" y="1101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078250" y="3366450"/>
              <a:ext cx="21925" cy="12150"/>
            </a:xfrm>
            <a:custGeom>
              <a:avLst/>
              <a:gdLst/>
              <a:ahLst/>
              <a:cxnLst/>
              <a:rect l="l" t="t" r="r" b="b"/>
              <a:pathLst>
                <a:path w="877" h="486" extrusionOk="0">
                  <a:moveTo>
                    <a:pt x="1" y="0"/>
                  </a:moveTo>
                  <a:lnTo>
                    <a:pt x="877" y="485"/>
                  </a:lnTo>
                  <a:lnTo>
                    <a:pt x="877" y="1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160750" y="3431225"/>
              <a:ext cx="116550" cy="81125"/>
            </a:xfrm>
            <a:custGeom>
              <a:avLst/>
              <a:gdLst/>
              <a:ahLst/>
              <a:cxnLst/>
              <a:rect l="l" t="t" r="r" b="b"/>
              <a:pathLst>
                <a:path w="4662" h="3245" extrusionOk="0">
                  <a:moveTo>
                    <a:pt x="4531" y="1"/>
                  </a:moveTo>
                  <a:lnTo>
                    <a:pt x="4419" y="504"/>
                  </a:lnTo>
                  <a:lnTo>
                    <a:pt x="4270" y="952"/>
                  </a:lnTo>
                  <a:lnTo>
                    <a:pt x="4195" y="1157"/>
                  </a:lnTo>
                  <a:lnTo>
                    <a:pt x="4102" y="1343"/>
                  </a:lnTo>
                  <a:lnTo>
                    <a:pt x="4009" y="1530"/>
                  </a:lnTo>
                  <a:lnTo>
                    <a:pt x="3916" y="1679"/>
                  </a:lnTo>
                  <a:lnTo>
                    <a:pt x="3804" y="1828"/>
                  </a:lnTo>
                  <a:lnTo>
                    <a:pt x="3692" y="1958"/>
                  </a:lnTo>
                  <a:lnTo>
                    <a:pt x="3580" y="2070"/>
                  </a:lnTo>
                  <a:lnTo>
                    <a:pt x="3450" y="2182"/>
                  </a:lnTo>
                  <a:lnTo>
                    <a:pt x="3319" y="2275"/>
                  </a:lnTo>
                  <a:lnTo>
                    <a:pt x="3189" y="2350"/>
                  </a:lnTo>
                  <a:lnTo>
                    <a:pt x="3058" y="2424"/>
                  </a:lnTo>
                  <a:lnTo>
                    <a:pt x="2909" y="2462"/>
                  </a:lnTo>
                  <a:lnTo>
                    <a:pt x="2760" y="2518"/>
                  </a:lnTo>
                  <a:lnTo>
                    <a:pt x="2611" y="2536"/>
                  </a:lnTo>
                  <a:lnTo>
                    <a:pt x="2443" y="2555"/>
                  </a:lnTo>
                  <a:lnTo>
                    <a:pt x="2275" y="2555"/>
                  </a:lnTo>
                  <a:lnTo>
                    <a:pt x="2107" y="2536"/>
                  </a:lnTo>
                  <a:lnTo>
                    <a:pt x="1939" y="2518"/>
                  </a:lnTo>
                  <a:lnTo>
                    <a:pt x="1585" y="2443"/>
                  </a:lnTo>
                  <a:lnTo>
                    <a:pt x="1212" y="2313"/>
                  </a:lnTo>
                  <a:lnTo>
                    <a:pt x="821" y="2126"/>
                  </a:lnTo>
                  <a:lnTo>
                    <a:pt x="411" y="1902"/>
                  </a:lnTo>
                  <a:lnTo>
                    <a:pt x="1" y="1641"/>
                  </a:lnTo>
                  <a:lnTo>
                    <a:pt x="94" y="1809"/>
                  </a:lnTo>
                  <a:lnTo>
                    <a:pt x="187" y="1958"/>
                  </a:lnTo>
                  <a:lnTo>
                    <a:pt x="299" y="2126"/>
                  </a:lnTo>
                  <a:lnTo>
                    <a:pt x="429" y="2257"/>
                  </a:lnTo>
                  <a:lnTo>
                    <a:pt x="560" y="2387"/>
                  </a:lnTo>
                  <a:lnTo>
                    <a:pt x="690" y="2518"/>
                  </a:lnTo>
                  <a:lnTo>
                    <a:pt x="989" y="2741"/>
                  </a:lnTo>
                  <a:lnTo>
                    <a:pt x="1287" y="2928"/>
                  </a:lnTo>
                  <a:lnTo>
                    <a:pt x="1623" y="3077"/>
                  </a:lnTo>
                  <a:lnTo>
                    <a:pt x="1958" y="3170"/>
                  </a:lnTo>
                  <a:lnTo>
                    <a:pt x="2126" y="3207"/>
                  </a:lnTo>
                  <a:lnTo>
                    <a:pt x="2294" y="3226"/>
                  </a:lnTo>
                  <a:lnTo>
                    <a:pt x="2461" y="3245"/>
                  </a:lnTo>
                  <a:lnTo>
                    <a:pt x="2629" y="3245"/>
                  </a:lnTo>
                  <a:lnTo>
                    <a:pt x="2797" y="3226"/>
                  </a:lnTo>
                  <a:lnTo>
                    <a:pt x="2965" y="3207"/>
                  </a:lnTo>
                  <a:lnTo>
                    <a:pt x="3133" y="3170"/>
                  </a:lnTo>
                  <a:lnTo>
                    <a:pt x="3282" y="3114"/>
                  </a:lnTo>
                  <a:lnTo>
                    <a:pt x="3431" y="3040"/>
                  </a:lnTo>
                  <a:lnTo>
                    <a:pt x="3580" y="2965"/>
                  </a:lnTo>
                  <a:lnTo>
                    <a:pt x="3729" y="2872"/>
                  </a:lnTo>
                  <a:lnTo>
                    <a:pt x="3860" y="2760"/>
                  </a:lnTo>
                  <a:lnTo>
                    <a:pt x="3990" y="2630"/>
                  </a:lnTo>
                  <a:lnTo>
                    <a:pt x="4102" y="2499"/>
                  </a:lnTo>
                  <a:lnTo>
                    <a:pt x="4214" y="2350"/>
                  </a:lnTo>
                  <a:lnTo>
                    <a:pt x="4326" y="2182"/>
                  </a:lnTo>
                  <a:lnTo>
                    <a:pt x="4419" y="1996"/>
                  </a:lnTo>
                  <a:lnTo>
                    <a:pt x="4494" y="1791"/>
                  </a:lnTo>
                  <a:lnTo>
                    <a:pt x="4568" y="1567"/>
                  </a:lnTo>
                  <a:lnTo>
                    <a:pt x="4605" y="1343"/>
                  </a:lnTo>
                  <a:lnTo>
                    <a:pt x="4643" y="1119"/>
                  </a:lnTo>
                  <a:lnTo>
                    <a:pt x="4661" y="877"/>
                  </a:lnTo>
                  <a:lnTo>
                    <a:pt x="4643" y="653"/>
                  </a:lnTo>
                  <a:lnTo>
                    <a:pt x="4624" y="430"/>
                  </a:lnTo>
                  <a:lnTo>
                    <a:pt x="4587" y="225"/>
                  </a:lnTo>
                  <a:lnTo>
                    <a:pt x="45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160750" y="3431225"/>
              <a:ext cx="113275" cy="72750"/>
            </a:xfrm>
            <a:custGeom>
              <a:avLst/>
              <a:gdLst/>
              <a:ahLst/>
              <a:cxnLst/>
              <a:rect l="l" t="t" r="r" b="b"/>
              <a:pathLst>
                <a:path w="4531" h="2910" extrusionOk="0">
                  <a:moveTo>
                    <a:pt x="4531" y="1"/>
                  </a:moveTo>
                  <a:lnTo>
                    <a:pt x="4456" y="75"/>
                  </a:lnTo>
                  <a:lnTo>
                    <a:pt x="4214" y="299"/>
                  </a:lnTo>
                  <a:lnTo>
                    <a:pt x="4046" y="430"/>
                  </a:lnTo>
                  <a:lnTo>
                    <a:pt x="3841" y="597"/>
                  </a:lnTo>
                  <a:lnTo>
                    <a:pt x="3599" y="747"/>
                  </a:lnTo>
                  <a:lnTo>
                    <a:pt x="3319" y="914"/>
                  </a:lnTo>
                  <a:lnTo>
                    <a:pt x="3002" y="1082"/>
                  </a:lnTo>
                  <a:lnTo>
                    <a:pt x="2667" y="1231"/>
                  </a:lnTo>
                  <a:lnTo>
                    <a:pt x="2294" y="1380"/>
                  </a:lnTo>
                  <a:lnTo>
                    <a:pt x="1884" y="1492"/>
                  </a:lnTo>
                  <a:lnTo>
                    <a:pt x="1455" y="1586"/>
                  </a:lnTo>
                  <a:lnTo>
                    <a:pt x="989" y="1641"/>
                  </a:lnTo>
                  <a:lnTo>
                    <a:pt x="504" y="1660"/>
                  </a:lnTo>
                  <a:lnTo>
                    <a:pt x="262" y="1660"/>
                  </a:lnTo>
                  <a:lnTo>
                    <a:pt x="1" y="1641"/>
                  </a:lnTo>
                  <a:lnTo>
                    <a:pt x="56" y="1716"/>
                  </a:lnTo>
                  <a:lnTo>
                    <a:pt x="262" y="1902"/>
                  </a:lnTo>
                  <a:lnTo>
                    <a:pt x="560" y="2163"/>
                  </a:lnTo>
                  <a:lnTo>
                    <a:pt x="746" y="2294"/>
                  </a:lnTo>
                  <a:lnTo>
                    <a:pt x="951" y="2443"/>
                  </a:lnTo>
                  <a:lnTo>
                    <a:pt x="1175" y="2574"/>
                  </a:lnTo>
                  <a:lnTo>
                    <a:pt x="1417" y="2685"/>
                  </a:lnTo>
                  <a:lnTo>
                    <a:pt x="1678" y="2779"/>
                  </a:lnTo>
                  <a:lnTo>
                    <a:pt x="1958" y="2853"/>
                  </a:lnTo>
                  <a:lnTo>
                    <a:pt x="2238" y="2909"/>
                  </a:lnTo>
                  <a:lnTo>
                    <a:pt x="2517" y="2909"/>
                  </a:lnTo>
                  <a:lnTo>
                    <a:pt x="2667" y="2891"/>
                  </a:lnTo>
                  <a:lnTo>
                    <a:pt x="2816" y="2872"/>
                  </a:lnTo>
                  <a:lnTo>
                    <a:pt x="2965" y="2835"/>
                  </a:lnTo>
                  <a:lnTo>
                    <a:pt x="3114" y="2797"/>
                  </a:lnTo>
                  <a:lnTo>
                    <a:pt x="3263" y="2723"/>
                  </a:lnTo>
                  <a:lnTo>
                    <a:pt x="3394" y="2667"/>
                  </a:lnTo>
                  <a:lnTo>
                    <a:pt x="3505" y="2574"/>
                  </a:lnTo>
                  <a:lnTo>
                    <a:pt x="3636" y="2499"/>
                  </a:lnTo>
                  <a:lnTo>
                    <a:pt x="3841" y="2313"/>
                  </a:lnTo>
                  <a:lnTo>
                    <a:pt x="4009" y="2108"/>
                  </a:lnTo>
                  <a:lnTo>
                    <a:pt x="4139" y="1884"/>
                  </a:lnTo>
                  <a:lnTo>
                    <a:pt x="4251" y="1641"/>
                  </a:lnTo>
                  <a:lnTo>
                    <a:pt x="4344" y="1399"/>
                  </a:lnTo>
                  <a:lnTo>
                    <a:pt x="4419" y="1175"/>
                  </a:lnTo>
                  <a:lnTo>
                    <a:pt x="4475" y="933"/>
                  </a:lnTo>
                  <a:lnTo>
                    <a:pt x="4494" y="728"/>
                  </a:lnTo>
                  <a:lnTo>
                    <a:pt x="4531" y="355"/>
                  </a:lnTo>
                  <a:lnTo>
                    <a:pt x="4531" y="94"/>
                  </a:lnTo>
                  <a:lnTo>
                    <a:pt x="45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158425" y="3429375"/>
              <a:ext cx="117950" cy="76925"/>
            </a:xfrm>
            <a:custGeom>
              <a:avLst/>
              <a:gdLst/>
              <a:ahLst/>
              <a:cxnLst/>
              <a:rect l="l" t="t" r="r" b="b"/>
              <a:pathLst>
                <a:path w="4718" h="3077" extrusionOk="0">
                  <a:moveTo>
                    <a:pt x="4549" y="261"/>
                  </a:moveTo>
                  <a:lnTo>
                    <a:pt x="4531" y="504"/>
                  </a:lnTo>
                  <a:lnTo>
                    <a:pt x="4512" y="821"/>
                  </a:lnTo>
                  <a:lnTo>
                    <a:pt x="4437" y="1175"/>
                  </a:lnTo>
                  <a:lnTo>
                    <a:pt x="4400" y="1361"/>
                  </a:lnTo>
                  <a:lnTo>
                    <a:pt x="4326" y="1548"/>
                  </a:lnTo>
                  <a:lnTo>
                    <a:pt x="4251" y="1734"/>
                  </a:lnTo>
                  <a:lnTo>
                    <a:pt x="4158" y="1921"/>
                  </a:lnTo>
                  <a:lnTo>
                    <a:pt x="4046" y="2107"/>
                  </a:lnTo>
                  <a:lnTo>
                    <a:pt x="3915" y="2275"/>
                  </a:lnTo>
                  <a:lnTo>
                    <a:pt x="3766" y="2424"/>
                  </a:lnTo>
                  <a:lnTo>
                    <a:pt x="3598" y="2573"/>
                  </a:lnTo>
                  <a:lnTo>
                    <a:pt x="3393" y="2685"/>
                  </a:lnTo>
                  <a:lnTo>
                    <a:pt x="3170" y="2778"/>
                  </a:lnTo>
                  <a:lnTo>
                    <a:pt x="2946" y="2853"/>
                  </a:lnTo>
                  <a:lnTo>
                    <a:pt x="2704" y="2890"/>
                  </a:lnTo>
                  <a:lnTo>
                    <a:pt x="2480" y="2909"/>
                  </a:lnTo>
                  <a:lnTo>
                    <a:pt x="2256" y="2890"/>
                  </a:lnTo>
                  <a:lnTo>
                    <a:pt x="2032" y="2853"/>
                  </a:lnTo>
                  <a:lnTo>
                    <a:pt x="1827" y="2797"/>
                  </a:lnTo>
                  <a:lnTo>
                    <a:pt x="1622" y="2722"/>
                  </a:lnTo>
                  <a:lnTo>
                    <a:pt x="1417" y="2629"/>
                  </a:lnTo>
                  <a:lnTo>
                    <a:pt x="1231" y="2517"/>
                  </a:lnTo>
                  <a:lnTo>
                    <a:pt x="1063" y="2424"/>
                  </a:lnTo>
                  <a:lnTo>
                    <a:pt x="746" y="2200"/>
                  </a:lnTo>
                  <a:lnTo>
                    <a:pt x="485" y="1995"/>
                  </a:lnTo>
                  <a:lnTo>
                    <a:pt x="299" y="1809"/>
                  </a:lnTo>
                  <a:lnTo>
                    <a:pt x="709" y="1827"/>
                  </a:lnTo>
                  <a:lnTo>
                    <a:pt x="1100" y="1790"/>
                  </a:lnTo>
                  <a:lnTo>
                    <a:pt x="1492" y="1753"/>
                  </a:lnTo>
                  <a:lnTo>
                    <a:pt x="1846" y="1678"/>
                  </a:lnTo>
                  <a:lnTo>
                    <a:pt x="2182" y="1585"/>
                  </a:lnTo>
                  <a:lnTo>
                    <a:pt x="2517" y="1492"/>
                  </a:lnTo>
                  <a:lnTo>
                    <a:pt x="2815" y="1380"/>
                  </a:lnTo>
                  <a:lnTo>
                    <a:pt x="3095" y="1249"/>
                  </a:lnTo>
                  <a:lnTo>
                    <a:pt x="3356" y="1119"/>
                  </a:lnTo>
                  <a:lnTo>
                    <a:pt x="3598" y="970"/>
                  </a:lnTo>
                  <a:lnTo>
                    <a:pt x="4009" y="709"/>
                  </a:lnTo>
                  <a:lnTo>
                    <a:pt x="4326" y="466"/>
                  </a:lnTo>
                  <a:lnTo>
                    <a:pt x="4549" y="261"/>
                  </a:lnTo>
                  <a:close/>
                  <a:moveTo>
                    <a:pt x="4605" y="0"/>
                  </a:moveTo>
                  <a:lnTo>
                    <a:pt x="4568" y="19"/>
                  </a:lnTo>
                  <a:lnTo>
                    <a:pt x="4475" y="112"/>
                  </a:lnTo>
                  <a:lnTo>
                    <a:pt x="4251" y="317"/>
                  </a:lnTo>
                  <a:lnTo>
                    <a:pt x="4065" y="448"/>
                  </a:lnTo>
                  <a:lnTo>
                    <a:pt x="3859" y="615"/>
                  </a:lnTo>
                  <a:lnTo>
                    <a:pt x="3617" y="765"/>
                  </a:lnTo>
                  <a:lnTo>
                    <a:pt x="3356" y="932"/>
                  </a:lnTo>
                  <a:lnTo>
                    <a:pt x="3039" y="1082"/>
                  </a:lnTo>
                  <a:lnTo>
                    <a:pt x="2704" y="1231"/>
                  </a:lnTo>
                  <a:lnTo>
                    <a:pt x="2349" y="1380"/>
                  </a:lnTo>
                  <a:lnTo>
                    <a:pt x="1939" y="1492"/>
                  </a:lnTo>
                  <a:lnTo>
                    <a:pt x="1529" y="1585"/>
                  </a:lnTo>
                  <a:lnTo>
                    <a:pt x="1063" y="1641"/>
                  </a:lnTo>
                  <a:lnTo>
                    <a:pt x="597" y="1660"/>
                  </a:lnTo>
                  <a:lnTo>
                    <a:pt x="355" y="1641"/>
                  </a:lnTo>
                  <a:lnTo>
                    <a:pt x="94" y="1622"/>
                  </a:lnTo>
                  <a:lnTo>
                    <a:pt x="56" y="1641"/>
                  </a:lnTo>
                  <a:lnTo>
                    <a:pt x="19" y="1678"/>
                  </a:lnTo>
                  <a:lnTo>
                    <a:pt x="0" y="1715"/>
                  </a:lnTo>
                  <a:lnTo>
                    <a:pt x="19" y="1771"/>
                  </a:lnTo>
                  <a:lnTo>
                    <a:pt x="243" y="1995"/>
                  </a:lnTo>
                  <a:lnTo>
                    <a:pt x="485" y="2200"/>
                  </a:lnTo>
                  <a:lnTo>
                    <a:pt x="783" y="2443"/>
                  </a:lnTo>
                  <a:lnTo>
                    <a:pt x="970" y="2554"/>
                  </a:lnTo>
                  <a:lnTo>
                    <a:pt x="1156" y="2666"/>
                  </a:lnTo>
                  <a:lnTo>
                    <a:pt x="1361" y="2778"/>
                  </a:lnTo>
                  <a:lnTo>
                    <a:pt x="1566" y="2871"/>
                  </a:lnTo>
                  <a:lnTo>
                    <a:pt x="1790" y="2946"/>
                  </a:lnTo>
                  <a:lnTo>
                    <a:pt x="2014" y="3020"/>
                  </a:lnTo>
                  <a:lnTo>
                    <a:pt x="2256" y="3058"/>
                  </a:lnTo>
                  <a:lnTo>
                    <a:pt x="2499" y="3076"/>
                  </a:lnTo>
                  <a:lnTo>
                    <a:pt x="2685" y="3058"/>
                  </a:lnTo>
                  <a:lnTo>
                    <a:pt x="2871" y="3039"/>
                  </a:lnTo>
                  <a:lnTo>
                    <a:pt x="3039" y="3002"/>
                  </a:lnTo>
                  <a:lnTo>
                    <a:pt x="3226" y="2946"/>
                  </a:lnTo>
                  <a:lnTo>
                    <a:pt x="3375" y="2871"/>
                  </a:lnTo>
                  <a:lnTo>
                    <a:pt x="3524" y="2815"/>
                  </a:lnTo>
                  <a:lnTo>
                    <a:pt x="3636" y="2722"/>
                  </a:lnTo>
                  <a:lnTo>
                    <a:pt x="3766" y="2648"/>
                  </a:lnTo>
                  <a:lnTo>
                    <a:pt x="3971" y="2443"/>
                  </a:lnTo>
                  <a:lnTo>
                    <a:pt x="4158" y="2237"/>
                  </a:lnTo>
                  <a:lnTo>
                    <a:pt x="4288" y="2014"/>
                  </a:lnTo>
                  <a:lnTo>
                    <a:pt x="4419" y="1771"/>
                  </a:lnTo>
                  <a:lnTo>
                    <a:pt x="4512" y="1529"/>
                  </a:lnTo>
                  <a:lnTo>
                    <a:pt x="4587" y="1287"/>
                  </a:lnTo>
                  <a:lnTo>
                    <a:pt x="4624" y="1044"/>
                  </a:lnTo>
                  <a:lnTo>
                    <a:pt x="4661" y="821"/>
                  </a:lnTo>
                  <a:lnTo>
                    <a:pt x="4698" y="448"/>
                  </a:lnTo>
                  <a:lnTo>
                    <a:pt x="4717" y="168"/>
                  </a:lnTo>
                  <a:lnTo>
                    <a:pt x="4698" y="75"/>
                  </a:lnTo>
                  <a:lnTo>
                    <a:pt x="4680" y="19"/>
                  </a:lnTo>
                  <a:lnTo>
                    <a:pt x="464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1987825" y="3106375"/>
              <a:ext cx="458200" cy="244250"/>
            </a:xfrm>
            <a:custGeom>
              <a:avLst/>
              <a:gdLst/>
              <a:ahLst/>
              <a:cxnLst/>
              <a:rect l="l" t="t" r="r" b="b"/>
              <a:pathLst>
                <a:path w="18328" h="9770" extrusionOk="0">
                  <a:moveTo>
                    <a:pt x="9397" y="0"/>
                  </a:moveTo>
                  <a:lnTo>
                    <a:pt x="8838" y="19"/>
                  </a:lnTo>
                  <a:lnTo>
                    <a:pt x="8279" y="56"/>
                  </a:lnTo>
                  <a:lnTo>
                    <a:pt x="7738" y="150"/>
                  </a:lnTo>
                  <a:lnTo>
                    <a:pt x="7197" y="261"/>
                  </a:lnTo>
                  <a:lnTo>
                    <a:pt x="6694" y="411"/>
                  </a:lnTo>
                  <a:lnTo>
                    <a:pt x="6172" y="597"/>
                  </a:lnTo>
                  <a:lnTo>
                    <a:pt x="5687" y="802"/>
                  </a:lnTo>
                  <a:lnTo>
                    <a:pt x="5202" y="1026"/>
                  </a:lnTo>
                  <a:lnTo>
                    <a:pt x="4736" y="1287"/>
                  </a:lnTo>
                  <a:lnTo>
                    <a:pt x="4289" y="1548"/>
                  </a:lnTo>
                  <a:lnTo>
                    <a:pt x="3860" y="1846"/>
                  </a:lnTo>
                  <a:lnTo>
                    <a:pt x="3450" y="2144"/>
                  </a:lnTo>
                  <a:lnTo>
                    <a:pt x="3058" y="2461"/>
                  </a:lnTo>
                  <a:lnTo>
                    <a:pt x="2686" y="2797"/>
                  </a:lnTo>
                  <a:lnTo>
                    <a:pt x="2331" y="3133"/>
                  </a:lnTo>
                  <a:lnTo>
                    <a:pt x="2014" y="3468"/>
                  </a:lnTo>
                  <a:lnTo>
                    <a:pt x="1697" y="3804"/>
                  </a:lnTo>
                  <a:lnTo>
                    <a:pt x="1418" y="4158"/>
                  </a:lnTo>
                  <a:lnTo>
                    <a:pt x="1175" y="4494"/>
                  </a:lnTo>
                  <a:lnTo>
                    <a:pt x="952" y="4829"/>
                  </a:lnTo>
                  <a:lnTo>
                    <a:pt x="747" y="5165"/>
                  </a:lnTo>
                  <a:lnTo>
                    <a:pt x="579" y="5500"/>
                  </a:lnTo>
                  <a:lnTo>
                    <a:pt x="430" y="5799"/>
                  </a:lnTo>
                  <a:lnTo>
                    <a:pt x="318" y="6097"/>
                  </a:lnTo>
                  <a:lnTo>
                    <a:pt x="243" y="6376"/>
                  </a:lnTo>
                  <a:lnTo>
                    <a:pt x="187" y="6637"/>
                  </a:lnTo>
                  <a:lnTo>
                    <a:pt x="75" y="7197"/>
                  </a:lnTo>
                  <a:lnTo>
                    <a:pt x="20" y="7682"/>
                  </a:lnTo>
                  <a:lnTo>
                    <a:pt x="1" y="8092"/>
                  </a:lnTo>
                  <a:lnTo>
                    <a:pt x="20" y="8446"/>
                  </a:lnTo>
                  <a:lnTo>
                    <a:pt x="75" y="8744"/>
                  </a:lnTo>
                  <a:lnTo>
                    <a:pt x="150" y="9005"/>
                  </a:lnTo>
                  <a:lnTo>
                    <a:pt x="243" y="9210"/>
                  </a:lnTo>
                  <a:lnTo>
                    <a:pt x="355" y="9378"/>
                  </a:lnTo>
                  <a:lnTo>
                    <a:pt x="467" y="9509"/>
                  </a:lnTo>
                  <a:lnTo>
                    <a:pt x="598" y="9602"/>
                  </a:lnTo>
                  <a:lnTo>
                    <a:pt x="709" y="9676"/>
                  </a:lnTo>
                  <a:lnTo>
                    <a:pt x="821" y="9714"/>
                  </a:lnTo>
                  <a:lnTo>
                    <a:pt x="989" y="9770"/>
                  </a:lnTo>
                  <a:lnTo>
                    <a:pt x="1045" y="9770"/>
                  </a:lnTo>
                  <a:lnTo>
                    <a:pt x="1194" y="9359"/>
                  </a:lnTo>
                  <a:lnTo>
                    <a:pt x="1325" y="9005"/>
                  </a:lnTo>
                  <a:lnTo>
                    <a:pt x="1492" y="8670"/>
                  </a:lnTo>
                  <a:lnTo>
                    <a:pt x="1642" y="8371"/>
                  </a:lnTo>
                  <a:lnTo>
                    <a:pt x="1809" y="8092"/>
                  </a:lnTo>
                  <a:lnTo>
                    <a:pt x="1996" y="7849"/>
                  </a:lnTo>
                  <a:lnTo>
                    <a:pt x="2182" y="7644"/>
                  </a:lnTo>
                  <a:lnTo>
                    <a:pt x="2369" y="7458"/>
                  </a:lnTo>
                  <a:lnTo>
                    <a:pt x="2574" y="7290"/>
                  </a:lnTo>
                  <a:lnTo>
                    <a:pt x="2779" y="7160"/>
                  </a:lnTo>
                  <a:lnTo>
                    <a:pt x="2984" y="7048"/>
                  </a:lnTo>
                  <a:lnTo>
                    <a:pt x="3189" y="6936"/>
                  </a:lnTo>
                  <a:lnTo>
                    <a:pt x="3413" y="6861"/>
                  </a:lnTo>
                  <a:lnTo>
                    <a:pt x="3618" y="6787"/>
                  </a:lnTo>
                  <a:lnTo>
                    <a:pt x="3841" y="6749"/>
                  </a:lnTo>
                  <a:lnTo>
                    <a:pt x="4065" y="6712"/>
                  </a:lnTo>
                  <a:lnTo>
                    <a:pt x="4494" y="6656"/>
                  </a:lnTo>
                  <a:lnTo>
                    <a:pt x="4923" y="6637"/>
                  </a:lnTo>
                  <a:lnTo>
                    <a:pt x="5762" y="6619"/>
                  </a:lnTo>
                  <a:lnTo>
                    <a:pt x="6153" y="6619"/>
                  </a:lnTo>
                  <a:lnTo>
                    <a:pt x="6507" y="6582"/>
                  </a:lnTo>
                  <a:lnTo>
                    <a:pt x="6675" y="6544"/>
                  </a:lnTo>
                  <a:lnTo>
                    <a:pt x="6843" y="6488"/>
                  </a:lnTo>
                  <a:lnTo>
                    <a:pt x="6992" y="6432"/>
                  </a:lnTo>
                  <a:lnTo>
                    <a:pt x="7123" y="6358"/>
                  </a:lnTo>
                  <a:lnTo>
                    <a:pt x="7384" y="6209"/>
                  </a:lnTo>
                  <a:lnTo>
                    <a:pt x="7589" y="6041"/>
                  </a:lnTo>
                  <a:lnTo>
                    <a:pt x="7775" y="5892"/>
                  </a:lnTo>
                  <a:lnTo>
                    <a:pt x="7943" y="5761"/>
                  </a:lnTo>
                  <a:lnTo>
                    <a:pt x="8073" y="5612"/>
                  </a:lnTo>
                  <a:lnTo>
                    <a:pt x="8185" y="5463"/>
                  </a:lnTo>
                  <a:lnTo>
                    <a:pt x="8390" y="5146"/>
                  </a:lnTo>
                  <a:lnTo>
                    <a:pt x="8782" y="4419"/>
                  </a:lnTo>
                  <a:lnTo>
                    <a:pt x="9062" y="3972"/>
                  </a:lnTo>
                  <a:lnTo>
                    <a:pt x="9229" y="3729"/>
                  </a:lnTo>
                  <a:lnTo>
                    <a:pt x="9416" y="3449"/>
                  </a:lnTo>
                  <a:lnTo>
                    <a:pt x="9528" y="3319"/>
                  </a:lnTo>
                  <a:lnTo>
                    <a:pt x="9639" y="3188"/>
                  </a:lnTo>
                  <a:lnTo>
                    <a:pt x="9882" y="2983"/>
                  </a:lnTo>
                  <a:lnTo>
                    <a:pt x="10106" y="2816"/>
                  </a:lnTo>
                  <a:lnTo>
                    <a:pt x="10367" y="2685"/>
                  </a:lnTo>
                  <a:lnTo>
                    <a:pt x="10609" y="2592"/>
                  </a:lnTo>
                  <a:lnTo>
                    <a:pt x="10851" y="2536"/>
                  </a:lnTo>
                  <a:lnTo>
                    <a:pt x="11094" y="2499"/>
                  </a:lnTo>
                  <a:lnTo>
                    <a:pt x="11541" y="2499"/>
                  </a:lnTo>
                  <a:lnTo>
                    <a:pt x="11727" y="2517"/>
                  </a:lnTo>
                  <a:lnTo>
                    <a:pt x="12063" y="2592"/>
                  </a:lnTo>
                  <a:lnTo>
                    <a:pt x="12287" y="2648"/>
                  </a:lnTo>
                  <a:lnTo>
                    <a:pt x="12361" y="2685"/>
                  </a:lnTo>
                  <a:lnTo>
                    <a:pt x="12436" y="3039"/>
                  </a:lnTo>
                  <a:lnTo>
                    <a:pt x="12511" y="3394"/>
                  </a:lnTo>
                  <a:lnTo>
                    <a:pt x="12604" y="3748"/>
                  </a:lnTo>
                  <a:lnTo>
                    <a:pt x="12716" y="4083"/>
                  </a:lnTo>
                  <a:lnTo>
                    <a:pt x="12827" y="4419"/>
                  </a:lnTo>
                  <a:lnTo>
                    <a:pt x="12939" y="4736"/>
                  </a:lnTo>
                  <a:lnTo>
                    <a:pt x="13219" y="5370"/>
                  </a:lnTo>
                  <a:lnTo>
                    <a:pt x="13536" y="5966"/>
                  </a:lnTo>
                  <a:lnTo>
                    <a:pt x="13853" y="6526"/>
                  </a:lnTo>
                  <a:lnTo>
                    <a:pt x="14188" y="7066"/>
                  </a:lnTo>
                  <a:lnTo>
                    <a:pt x="14524" y="7532"/>
                  </a:lnTo>
                  <a:lnTo>
                    <a:pt x="14860" y="7980"/>
                  </a:lnTo>
                  <a:lnTo>
                    <a:pt x="15158" y="8353"/>
                  </a:lnTo>
                  <a:lnTo>
                    <a:pt x="15456" y="8688"/>
                  </a:lnTo>
                  <a:lnTo>
                    <a:pt x="15698" y="8987"/>
                  </a:lnTo>
                  <a:lnTo>
                    <a:pt x="16090" y="9359"/>
                  </a:lnTo>
                  <a:lnTo>
                    <a:pt x="16221" y="9509"/>
                  </a:lnTo>
                  <a:lnTo>
                    <a:pt x="16370" y="9266"/>
                  </a:lnTo>
                  <a:lnTo>
                    <a:pt x="16519" y="9042"/>
                  </a:lnTo>
                  <a:lnTo>
                    <a:pt x="16668" y="8856"/>
                  </a:lnTo>
                  <a:lnTo>
                    <a:pt x="16836" y="8688"/>
                  </a:lnTo>
                  <a:lnTo>
                    <a:pt x="17004" y="8539"/>
                  </a:lnTo>
                  <a:lnTo>
                    <a:pt x="17190" y="8409"/>
                  </a:lnTo>
                  <a:lnTo>
                    <a:pt x="17358" y="8297"/>
                  </a:lnTo>
                  <a:lnTo>
                    <a:pt x="17526" y="8204"/>
                  </a:lnTo>
                  <a:lnTo>
                    <a:pt x="17842" y="8073"/>
                  </a:lnTo>
                  <a:lnTo>
                    <a:pt x="18103" y="7980"/>
                  </a:lnTo>
                  <a:lnTo>
                    <a:pt x="18271" y="7961"/>
                  </a:lnTo>
                  <a:lnTo>
                    <a:pt x="18327" y="7961"/>
                  </a:lnTo>
                  <a:lnTo>
                    <a:pt x="18309" y="7346"/>
                  </a:lnTo>
                  <a:lnTo>
                    <a:pt x="18253" y="6749"/>
                  </a:lnTo>
                  <a:lnTo>
                    <a:pt x="18178" y="6190"/>
                  </a:lnTo>
                  <a:lnTo>
                    <a:pt x="18066" y="5687"/>
                  </a:lnTo>
                  <a:lnTo>
                    <a:pt x="17936" y="5202"/>
                  </a:lnTo>
                  <a:lnTo>
                    <a:pt x="17787" y="4755"/>
                  </a:lnTo>
                  <a:lnTo>
                    <a:pt x="17619" y="4344"/>
                  </a:lnTo>
                  <a:lnTo>
                    <a:pt x="17432" y="3953"/>
                  </a:lnTo>
                  <a:lnTo>
                    <a:pt x="17227" y="3599"/>
                  </a:lnTo>
                  <a:lnTo>
                    <a:pt x="17022" y="3282"/>
                  </a:lnTo>
                  <a:lnTo>
                    <a:pt x="16798" y="2983"/>
                  </a:lnTo>
                  <a:lnTo>
                    <a:pt x="16556" y="2704"/>
                  </a:lnTo>
                  <a:lnTo>
                    <a:pt x="16314" y="2461"/>
                  </a:lnTo>
                  <a:lnTo>
                    <a:pt x="16071" y="2238"/>
                  </a:lnTo>
                  <a:lnTo>
                    <a:pt x="15810" y="2033"/>
                  </a:lnTo>
                  <a:lnTo>
                    <a:pt x="15568" y="1846"/>
                  </a:lnTo>
                  <a:lnTo>
                    <a:pt x="15307" y="1697"/>
                  </a:lnTo>
                  <a:lnTo>
                    <a:pt x="15065" y="1548"/>
                  </a:lnTo>
                  <a:lnTo>
                    <a:pt x="14822" y="1436"/>
                  </a:lnTo>
                  <a:lnTo>
                    <a:pt x="14580" y="1324"/>
                  </a:lnTo>
                  <a:lnTo>
                    <a:pt x="14132" y="1156"/>
                  </a:lnTo>
                  <a:lnTo>
                    <a:pt x="13722" y="1045"/>
                  </a:lnTo>
                  <a:lnTo>
                    <a:pt x="13368" y="970"/>
                  </a:lnTo>
                  <a:lnTo>
                    <a:pt x="13107" y="933"/>
                  </a:lnTo>
                  <a:lnTo>
                    <a:pt x="12883" y="914"/>
                  </a:lnTo>
                  <a:lnTo>
                    <a:pt x="12585" y="765"/>
                  </a:lnTo>
                  <a:lnTo>
                    <a:pt x="12287" y="634"/>
                  </a:lnTo>
                  <a:lnTo>
                    <a:pt x="11989" y="504"/>
                  </a:lnTo>
                  <a:lnTo>
                    <a:pt x="11709" y="411"/>
                  </a:lnTo>
                  <a:lnTo>
                    <a:pt x="11411" y="317"/>
                  </a:lnTo>
                  <a:lnTo>
                    <a:pt x="11112" y="243"/>
                  </a:lnTo>
                  <a:lnTo>
                    <a:pt x="10833" y="168"/>
                  </a:lnTo>
                  <a:lnTo>
                    <a:pt x="10534" y="112"/>
                  </a:lnTo>
                  <a:lnTo>
                    <a:pt x="9956" y="38"/>
                  </a:lnTo>
                  <a:lnTo>
                    <a:pt x="9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392850" y="3304925"/>
              <a:ext cx="100700" cy="139850"/>
            </a:xfrm>
            <a:custGeom>
              <a:avLst/>
              <a:gdLst/>
              <a:ahLst/>
              <a:cxnLst/>
              <a:rect l="l" t="t" r="r" b="b"/>
              <a:pathLst>
                <a:path w="4028" h="5594" extrusionOk="0">
                  <a:moveTo>
                    <a:pt x="2014" y="1"/>
                  </a:moveTo>
                  <a:lnTo>
                    <a:pt x="1884" y="19"/>
                  </a:lnTo>
                  <a:lnTo>
                    <a:pt x="1753" y="38"/>
                  </a:lnTo>
                  <a:lnTo>
                    <a:pt x="1511" y="131"/>
                  </a:lnTo>
                  <a:lnTo>
                    <a:pt x="1306" y="224"/>
                  </a:lnTo>
                  <a:lnTo>
                    <a:pt x="1138" y="336"/>
                  </a:lnTo>
                  <a:lnTo>
                    <a:pt x="1008" y="429"/>
                  </a:lnTo>
                  <a:lnTo>
                    <a:pt x="728" y="634"/>
                  </a:lnTo>
                  <a:lnTo>
                    <a:pt x="579" y="765"/>
                  </a:lnTo>
                  <a:lnTo>
                    <a:pt x="448" y="895"/>
                  </a:lnTo>
                  <a:lnTo>
                    <a:pt x="318" y="1063"/>
                  </a:lnTo>
                  <a:lnTo>
                    <a:pt x="206" y="1212"/>
                  </a:lnTo>
                  <a:lnTo>
                    <a:pt x="94" y="1380"/>
                  </a:lnTo>
                  <a:lnTo>
                    <a:pt x="20" y="1567"/>
                  </a:lnTo>
                  <a:lnTo>
                    <a:pt x="1" y="2182"/>
                  </a:lnTo>
                  <a:lnTo>
                    <a:pt x="1" y="2816"/>
                  </a:lnTo>
                  <a:lnTo>
                    <a:pt x="38" y="3543"/>
                  </a:lnTo>
                  <a:lnTo>
                    <a:pt x="75" y="3916"/>
                  </a:lnTo>
                  <a:lnTo>
                    <a:pt x="131" y="4270"/>
                  </a:lnTo>
                  <a:lnTo>
                    <a:pt x="187" y="4605"/>
                  </a:lnTo>
                  <a:lnTo>
                    <a:pt x="281" y="4922"/>
                  </a:lnTo>
                  <a:lnTo>
                    <a:pt x="392" y="5183"/>
                  </a:lnTo>
                  <a:lnTo>
                    <a:pt x="448" y="5295"/>
                  </a:lnTo>
                  <a:lnTo>
                    <a:pt x="523" y="5388"/>
                  </a:lnTo>
                  <a:lnTo>
                    <a:pt x="597" y="5463"/>
                  </a:lnTo>
                  <a:lnTo>
                    <a:pt x="672" y="5538"/>
                  </a:lnTo>
                  <a:lnTo>
                    <a:pt x="765" y="5575"/>
                  </a:lnTo>
                  <a:lnTo>
                    <a:pt x="858" y="5593"/>
                  </a:lnTo>
                  <a:lnTo>
                    <a:pt x="1064" y="5593"/>
                  </a:lnTo>
                  <a:lnTo>
                    <a:pt x="1269" y="5575"/>
                  </a:lnTo>
                  <a:lnTo>
                    <a:pt x="1492" y="5519"/>
                  </a:lnTo>
                  <a:lnTo>
                    <a:pt x="1716" y="5463"/>
                  </a:lnTo>
                  <a:lnTo>
                    <a:pt x="1940" y="5370"/>
                  </a:lnTo>
                  <a:lnTo>
                    <a:pt x="2163" y="5258"/>
                  </a:lnTo>
                  <a:lnTo>
                    <a:pt x="2387" y="5127"/>
                  </a:lnTo>
                  <a:lnTo>
                    <a:pt x="2592" y="4978"/>
                  </a:lnTo>
                  <a:lnTo>
                    <a:pt x="2797" y="4829"/>
                  </a:lnTo>
                  <a:lnTo>
                    <a:pt x="3002" y="4661"/>
                  </a:lnTo>
                  <a:lnTo>
                    <a:pt x="3170" y="4475"/>
                  </a:lnTo>
                  <a:lnTo>
                    <a:pt x="3338" y="4288"/>
                  </a:lnTo>
                  <a:lnTo>
                    <a:pt x="3487" y="4083"/>
                  </a:lnTo>
                  <a:lnTo>
                    <a:pt x="3618" y="3897"/>
                  </a:lnTo>
                  <a:lnTo>
                    <a:pt x="3730" y="3692"/>
                  </a:lnTo>
                  <a:lnTo>
                    <a:pt x="3823" y="3487"/>
                  </a:lnTo>
                  <a:lnTo>
                    <a:pt x="3879" y="3282"/>
                  </a:lnTo>
                  <a:lnTo>
                    <a:pt x="3935" y="3058"/>
                  </a:lnTo>
                  <a:lnTo>
                    <a:pt x="3972" y="2834"/>
                  </a:lnTo>
                  <a:lnTo>
                    <a:pt x="4009" y="2611"/>
                  </a:lnTo>
                  <a:lnTo>
                    <a:pt x="4028" y="2368"/>
                  </a:lnTo>
                  <a:lnTo>
                    <a:pt x="4028" y="2144"/>
                  </a:lnTo>
                  <a:lnTo>
                    <a:pt x="4028" y="1902"/>
                  </a:lnTo>
                  <a:lnTo>
                    <a:pt x="3991" y="1678"/>
                  </a:lnTo>
                  <a:lnTo>
                    <a:pt x="3953" y="1455"/>
                  </a:lnTo>
                  <a:lnTo>
                    <a:pt x="3879" y="1250"/>
                  </a:lnTo>
                  <a:lnTo>
                    <a:pt x="3804" y="1045"/>
                  </a:lnTo>
                  <a:lnTo>
                    <a:pt x="3692" y="858"/>
                  </a:lnTo>
                  <a:lnTo>
                    <a:pt x="3580" y="690"/>
                  </a:lnTo>
                  <a:lnTo>
                    <a:pt x="3431" y="523"/>
                  </a:lnTo>
                  <a:lnTo>
                    <a:pt x="3263" y="392"/>
                  </a:lnTo>
                  <a:lnTo>
                    <a:pt x="3077" y="262"/>
                  </a:lnTo>
                  <a:lnTo>
                    <a:pt x="2872" y="168"/>
                  </a:lnTo>
                  <a:lnTo>
                    <a:pt x="2685" y="94"/>
                  </a:lnTo>
                  <a:lnTo>
                    <a:pt x="2499" y="56"/>
                  </a:lnTo>
                  <a:lnTo>
                    <a:pt x="2331" y="19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403575" y="3335225"/>
              <a:ext cx="72275" cy="63875"/>
            </a:xfrm>
            <a:custGeom>
              <a:avLst/>
              <a:gdLst/>
              <a:ahLst/>
              <a:cxnLst/>
              <a:rect l="l" t="t" r="r" b="b"/>
              <a:pathLst>
                <a:path w="2891" h="2555" extrusionOk="0">
                  <a:moveTo>
                    <a:pt x="2816" y="0"/>
                  </a:moveTo>
                  <a:lnTo>
                    <a:pt x="2778" y="19"/>
                  </a:lnTo>
                  <a:lnTo>
                    <a:pt x="2741" y="38"/>
                  </a:lnTo>
                  <a:lnTo>
                    <a:pt x="38" y="2405"/>
                  </a:lnTo>
                  <a:lnTo>
                    <a:pt x="19" y="2424"/>
                  </a:lnTo>
                  <a:lnTo>
                    <a:pt x="1" y="2461"/>
                  </a:lnTo>
                  <a:lnTo>
                    <a:pt x="1" y="2499"/>
                  </a:lnTo>
                  <a:lnTo>
                    <a:pt x="19" y="2517"/>
                  </a:lnTo>
                  <a:lnTo>
                    <a:pt x="57" y="2536"/>
                  </a:lnTo>
                  <a:lnTo>
                    <a:pt x="75" y="2554"/>
                  </a:lnTo>
                  <a:lnTo>
                    <a:pt x="131" y="2517"/>
                  </a:lnTo>
                  <a:lnTo>
                    <a:pt x="2853" y="149"/>
                  </a:lnTo>
                  <a:lnTo>
                    <a:pt x="2872" y="131"/>
                  </a:lnTo>
                  <a:lnTo>
                    <a:pt x="2890" y="94"/>
                  </a:lnTo>
                  <a:lnTo>
                    <a:pt x="2872" y="56"/>
                  </a:lnTo>
                  <a:lnTo>
                    <a:pt x="2872" y="38"/>
                  </a:lnTo>
                  <a:lnTo>
                    <a:pt x="2834" y="19"/>
                  </a:lnTo>
                  <a:lnTo>
                    <a:pt x="28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403575" y="3342675"/>
              <a:ext cx="62025" cy="56425"/>
            </a:xfrm>
            <a:custGeom>
              <a:avLst/>
              <a:gdLst/>
              <a:ahLst/>
              <a:cxnLst/>
              <a:rect l="l" t="t" r="r" b="b"/>
              <a:pathLst>
                <a:path w="2481" h="2257" extrusionOk="0">
                  <a:moveTo>
                    <a:pt x="57" y="1"/>
                  </a:moveTo>
                  <a:lnTo>
                    <a:pt x="19" y="19"/>
                  </a:lnTo>
                  <a:lnTo>
                    <a:pt x="1" y="5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38" y="131"/>
                  </a:lnTo>
                  <a:lnTo>
                    <a:pt x="2350" y="2219"/>
                  </a:lnTo>
                  <a:lnTo>
                    <a:pt x="2368" y="2238"/>
                  </a:lnTo>
                  <a:lnTo>
                    <a:pt x="2406" y="2256"/>
                  </a:lnTo>
                  <a:lnTo>
                    <a:pt x="2424" y="2238"/>
                  </a:lnTo>
                  <a:lnTo>
                    <a:pt x="2462" y="2219"/>
                  </a:lnTo>
                  <a:lnTo>
                    <a:pt x="2480" y="2201"/>
                  </a:lnTo>
                  <a:lnTo>
                    <a:pt x="2480" y="2163"/>
                  </a:lnTo>
                  <a:lnTo>
                    <a:pt x="2480" y="2126"/>
                  </a:lnTo>
                  <a:lnTo>
                    <a:pt x="2462" y="2107"/>
                  </a:lnTo>
                  <a:lnTo>
                    <a:pt x="131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391450" y="3303050"/>
              <a:ext cx="103975" cy="144050"/>
            </a:xfrm>
            <a:custGeom>
              <a:avLst/>
              <a:gdLst/>
              <a:ahLst/>
              <a:cxnLst/>
              <a:rect l="l" t="t" r="r" b="b"/>
              <a:pathLst>
                <a:path w="4159" h="5762" extrusionOk="0">
                  <a:moveTo>
                    <a:pt x="1958" y="1"/>
                  </a:moveTo>
                  <a:lnTo>
                    <a:pt x="1828" y="38"/>
                  </a:lnTo>
                  <a:lnTo>
                    <a:pt x="1586" y="113"/>
                  </a:lnTo>
                  <a:lnTo>
                    <a:pt x="1381" y="206"/>
                  </a:lnTo>
                  <a:lnTo>
                    <a:pt x="1194" y="299"/>
                  </a:lnTo>
                  <a:lnTo>
                    <a:pt x="1045" y="411"/>
                  </a:lnTo>
                  <a:lnTo>
                    <a:pt x="1008" y="430"/>
                  </a:lnTo>
                  <a:lnTo>
                    <a:pt x="803" y="598"/>
                  </a:lnTo>
                  <a:lnTo>
                    <a:pt x="653" y="709"/>
                  </a:lnTo>
                  <a:lnTo>
                    <a:pt x="504" y="859"/>
                  </a:lnTo>
                  <a:lnTo>
                    <a:pt x="355" y="1008"/>
                  </a:lnTo>
                  <a:lnTo>
                    <a:pt x="225" y="1194"/>
                  </a:lnTo>
                  <a:lnTo>
                    <a:pt x="94" y="1399"/>
                  </a:lnTo>
                  <a:lnTo>
                    <a:pt x="1" y="1604"/>
                  </a:lnTo>
                  <a:lnTo>
                    <a:pt x="1" y="1642"/>
                  </a:lnTo>
                  <a:lnTo>
                    <a:pt x="1" y="1679"/>
                  </a:lnTo>
                  <a:lnTo>
                    <a:pt x="20" y="1697"/>
                  </a:lnTo>
                  <a:lnTo>
                    <a:pt x="57" y="1716"/>
                  </a:lnTo>
                  <a:lnTo>
                    <a:pt x="113" y="1716"/>
                  </a:lnTo>
                  <a:lnTo>
                    <a:pt x="150" y="1697"/>
                  </a:lnTo>
                  <a:lnTo>
                    <a:pt x="150" y="1660"/>
                  </a:lnTo>
                  <a:lnTo>
                    <a:pt x="243" y="1474"/>
                  </a:lnTo>
                  <a:lnTo>
                    <a:pt x="355" y="1287"/>
                  </a:lnTo>
                  <a:lnTo>
                    <a:pt x="486" y="1120"/>
                  </a:lnTo>
                  <a:lnTo>
                    <a:pt x="635" y="952"/>
                  </a:lnTo>
                  <a:lnTo>
                    <a:pt x="784" y="821"/>
                  </a:lnTo>
                  <a:lnTo>
                    <a:pt x="914" y="709"/>
                  </a:lnTo>
                  <a:lnTo>
                    <a:pt x="1101" y="560"/>
                  </a:lnTo>
                  <a:lnTo>
                    <a:pt x="1138" y="542"/>
                  </a:lnTo>
                  <a:lnTo>
                    <a:pt x="1287" y="448"/>
                  </a:lnTo>
                  <a:lnTo>
                    <a:pt x="1455" y="337"/>
                  </a:lnTo>
                  <a:lnTo>
                    <a:pt x="1642" y="262"/>
                  </a:lnTo>
                  <a:lnTo>
                    <a:pt x="1865" y="187"/>
                  </a:lnTo>
                  <a:lnTo>
                    <a:pt x="1996" y="169"/>
                  </a:lnTo>
                  <a:lnTo>
                    <a:pt x="2126" y="150"/>
                  </a:lnTo>
                  <a:lnTo>
                    <a:pt x="2257" y="169"/>
                  </a:lnTo>
                  <a:lnTo>
                    <a:pt x="2406" y="169"/>
                  </a:lnTo>
                  <a:lnTo>
                    <a:pt x="2555" y="206"/>
                  </a:lnTo>
                  <a:lnTo>
                    <a:pt x="2723" y="262"/>
                  </a:lnTo>
                  <a:lnTo>
                    <a:pt x="2909" y="337"/>
                  </a:lnTo>
                  <a:lnTo>
                    <a:pt x="3096" y="411"/>
                  </a:lnTo>
                  <a:lnTo>
                    <a:pt x="3263" y="523"/>
                  </a:lnTo>
                  <a:lnTo>
                    <a:pt x="3413" y="653"/>
                  </a:lnTo>
                  <a:lnTo>
                    <a:pt x="3543" y="803"/>
                  </a:lnTo>
                  <a:lnTo>
                    <a:pt x="3674" y="952"/>
                  </a:lnTo>
                  <a:lnTo>
                    <a:pt x="3767" y="1138"/>
                  </a:lnTo>
                  <a:lnTo>
                    <a:pt x="3841" y="1325"/>
                  </a:lnTo>
                  <a:lnTo>
                    <a:pt x="3916" y="1530"/>
                  </a:lnTo>
                  <a:lnTo>
                    <a:pt x="3953" y="1735"/>
                  </a:lnTo>
                  <a:lnTo>
                    <a:pt x="3991" y="1958"/>
                  </a:lnTo>
                  <a:lnTo>
                    <a:pt x="4009" y="2182"/>
                  </a:lnTo>
                  <a:lnTo>
                    <a:pt x="4009" y="2406"/>
                  </a:lnTo>
                  <a:lnTo>
                    <a:pt x="3991" y="2630"/>
                  </a:lnTo>
                  <a:lnTo>
                    <a:pt x="3953" y="2853"/>
                  </a:lnTo>
                  <a:lnTo>
                    <a:pt x="3916" y="3096"/>
                  </a:lnTo>
                  <a:lnTo>
                    <a:pt x="3860" y="3319"/>
                  </a:lnTo>
                  <a:lnTo>
                    <a:pt x="3786" y="3525"/>
                  </a:lnTo>
                  <a:lnTo>
                    <a:pt x="3711" y="3730"/>
                  </a:lnTo>
                  <a:lnTo>
                    <a:pt x="3599" y="3935"/>
                  </a:lnTo>
                  <a:lnTo>
                    <a:pt x="3487" y="4121"/>
                  </a:lnTo>
                  <a:lnTo>
                    <a:pt x="3338" y="4326"/>
                  </a:lnTo>
                  <a:lnTo>
                    <a:pt x="3170" y="4494"/>
                  </a:lnTo>
                  <a:lnTo>
                    <a:pt x="2984" y="4680"/>
                  </a:lnTo>
                  <a:lnTo>
                    <a:pt x="2797" y="4848"/>
                  </a:lnTo>
                  <a:lnTo>
                    <a:pt x="2592" y="4997"/>
                  </a:lnTo>
                  <a:lnTo>
                    <a:pt x="2387" y="5128"/>
                  </a:lnTo>
                  <a:lnTo>
                    <a:pt x="2182" y="5258"/>
                  </a:lnTo>
                  <a:lnTo>
                    <a:pt x="1958" y="5370"/>
                  </a:lnTo>
                  <a:lnTo>
                    <a:pt x="1735" y="5463"/>
                  </a:lnTo>
                  <a:lnTo>
                    <a:pt x="1530" y="5519"/>
                  </a:lnTo>
                  <a:lnTo>
                    <a:pt x="1325" y="5575"/>
                  </a:lnTo>
                  <a:lnTo>
                    <a:pt x="1120" y="5594"/>
                  </a:lnTo>
                  <a:lnTo>
                    <a:pt x="896" y="5594"/>
                  </a:lnTo>
                  <a:lnTo>
                    <a:pt x="859" y="5613"/>
                  </a:lnTo>
                  <a:lnTo>
                    <a:pt x="840" y="5631"/>
                  </a:lnTo>
                  <a:lnTo>
                    <a:pt x="840" y="5668"/>
                  </a:lnTo>
                  <a:lnTo>
                    <a:pt x="840" y="5687"/>
                  </a:lnTo>
                  <a:lnTo>
                    <a:pt x="859" y="5724"/>
                  </a:lnTo>
                  <a:lnTo>
                    <a:pt x="877" y="5743"/>
                  </a:lnTo>
                  <a:lnTo>
                    <a:pt x="914" y="5743"/>
                  </a:lnTo>
                  <a:lnTo>
                    <a:pt x="1045" y="5762"/>
                  </a:lnTo>
                  <a:lnTo>
                    <a:pt x="1250" y="5743"/>
                  </a:lnTo>
                  <a:lnTo>
                    <a:pt x="1474" y="5706"/>
                  </a:lnTo>
                  <a:lnTo>
                    <a:pt x="1679" y="5650"/>
                  </a:lnTo>
                  <a:lnTo>
                    <a:pt x="1903" y="5575"/>
                  </a:lnTo>
                  <a:lnTo>
                    <a:pt x="2126" y="5482"/>
                  </a:lnTo>
                  <a:lnTo>
                    <a:pt x="2331" y="5352"/>
                  </a:lnTo>
                  <a:lnTo>
                    <a:pt x="2555" y="5221"/>
                  </a:lnTo>
                  <a:lnTo>
                    <a:pt x="2760" y="5091"/>
                  </a:lnTo>
                  <a:lnTo>
                    <a:pt x="2965" y="4923"/>
                  </a:lnTo>
                  <a:lnTo>
                    <a:pt x="3152" y="4755"/>
                  </a:lnTo>
                  <a:lnTo>
                    <a:pt x="3319" y="4569"/>
                  </a:lnTo>
                  <a:lnTo>
                    <a:pt x="3487" y="4382"/>
                  </a:lnTo>
                  <a:lnTo>
                    <a:pt x="3636" y="4196"/>
                  </a:lnTo>
                  <a:lnTo>
                    <a:pt x="3767" y="3991"/>
                  </a:lnTo>
                  <a:lnTo>
                    <a:pt x="3860" y="3786"/>
                  </a:lnTo>
                  <a:lnTo>
                    <a:pt x="3953" y="3580"/>
                  </a:lnTo>
                  <a:lnTo>
                    <a:pt x="4028" y="3357"/>
                  </a:lnTo>
                  <a:lnTo>
                    <a:pt x="4084" y="3114"/>
                  </a:lnTo>
                  <a:lnTo>
                    <a:pt x="4121" y="2872"/>
                  </a:lnTo>
                  <a:lnTo>
                    <a:pt x="4158" y="2630"/>
                  </a:lnTo>
                  <a:lnTo>
                    <a:pt x="4158" y="2387"/>
                  </a:lnTo>
                  <a:lnTo>
                    <a:pt x="4158" y="2145"/>
                  </a:lnTo>
                  <a:lnTo>
                    <a:pt x="4140" y="1921"/>
                  </a:lnTo>
                  <a:lnTo>
                    <a:pt x="4121" y="1679"/>
                  </a:lnTo>
                  <a:lnTo>
                    <a:pt x="4065" y="1455"/>
                  </a:lnTo>
                  <a:lnTo>
                    <a:pt x="3991" y="1250"/>
                  </a:lnTo>
                  <a:lnTo>
                    <a:pt x="3897" y="1045"/>
                  </a:lnTo>
                  <a:lnTo>
                    <a:pt x="3786" y="859"/>
                  </a:lnTo>
                  <a:lnTo>
                    <a:pt x="3674" y="691"/>
                  </a:lnTo>
                  <a:lnTo>
                    <a:pt x="3524" y="523"/>
                  </a:lnTo>
                  <a:lnTo>
                    <a:pt x="3357" y="392"/>
                  </a:lnTo>
                  <a:lnTo>
                    <a:pt x="3170" y="281"/>
                  </a:lnTo>
                  <a:lnTo>
                    <a:pt x="2965" y="169"/>
                  </a:lnTo>
                  <a:lnTo>
                    <a:pt x="2779" y="94"/>
                  </a:lnTo>
                  <a:lnTo>
                    <a:pt x="2592" y="57"/>
                  </a:lnTo>
                  <a:lnTo>
                    <a:pt x="2425" y="20"/>
                  </a:lnTo>
                  <a:lnTo>
                    <a:pt x="225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03125" y="3414450"/>
              <a:ext cx="47075" cy="59225"/>
            </a:xfrm>
            <a:custGeom>
              <a:avLst/>
              <a:gdLst/>
              <a:ahLst/>
              <a:cxnLst/>
              <a:rect l="l" t="t" r="r" b="b"/>
              <a:pathLst>
                <a:path w="1883" h="2369" extrusionOk="0">
                  <a:moveTo>
                    <a:pt x="876" y="1"/>
                  </a:moveTo>
                  <a:lnTo>
                    <a:pt x="0" y="1324"/>
                  </a:lnTo>
                  <a:lnTo>
                    <a:pt x="876" y="2368"/>
                  </a:lnTo>
                  <a:lnTo>
                    <a:pt x="1883" y="1212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013475" y="3321700"/>
              <a:ext cx="13525" cy="27050"/>
            </a:xfrm>
            <a:custGeom>
              <a:avLst/>
              <a:gdLst/>
              <a:ahLst/>
              <a:cxnLst/>
              <a:rect l="l" t="t" r="r" b="b"/>
              <a:pathLst>
                <a:path w="541" h="1082" extrusionOk="0">
                  <a:moveTo>
                    <a:pt x="466" y="1"/>
                  </a:moveTo>
                  <a:lnTo>
                    <a:pt x="429" y="19"/>
                  </a:lnTo>
                  <a:lnTo>
                    <a:pt x="410" y="38"/>
                  </a:lnTo>
                  <a:lnTo>
                    <a:pt x="392" y="57"/>
                  </a:lnTo>
                  <a:lnTo>
                    <a:pt x="243" y="392"/>
                  </a:lnTo>
                  <a:lnTo>
                    <a:pt x="112" y="690"/>
                  </a:lnTo>
                  <a:lnTo>
                    <a:pt x="0" y="989"/>
                  </a:lnTo>
                  <a:lnTo>
                    <a:pt x="0" y="1007"/>
                  </a:lnTo>
                  <a:lnTo>
                    <a:pt x="0" y="1045"/>
                  </a:lnTo>
                  <a:lnTo>
                    <a:pt x="19" y="1063"/>
                  </a:lnTo>
                  <a:lnTo>
                    <a:pt x="38" y="1082"/>
                  </a:lnTo>
                  <a:lnTo>
                    <a:pt x="112" y="1082"/>
                  </a:lnTo>
                  <a:lnTo>
                    <a:pt x="149" y="1045"/>
                  </a:lnTo>
                  <a:lnTo>
                    <a:pt x="261" y="746"/>
                  </a:lnTo>
                  <a:lnTo>
                    <a:pt x="392" y="448"/>
                  </a:lnTo>
                  <a:lnTo>
                    <a:pt x="541" y="131"/>
                  </a:lnTo>
                  <a:lnTo>
                    <a:pt x="541" y="94"/>
                  </a:lnTo>
                  <a:lnTo>
                    <a:pt x="541" y="57"/>
                  </a:lnTo>
                  <a:lnTo>
                    <a:pt x="522" y="38"/>
                  </a:lnTo>
                  <a:lnTo>
                    <a:pt x="504" y="19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237650" y="3690375"/>
              <a:ext cx="218150" cy="172000"/>
            </a:xfrm>
            <a:custGeom>
              <a:avLst/>
              <a:gdLst/>
              <a:ahLst/>
              <a:cxnLst/>
              <a:rect l="l" t="t" r="r" b="b"/>
              <a:pathLst>
                <a:path w="8726" h="6880" extrusionOk="0">
                  <a:moveTo>
                    <a:pt x="3412" y="0"/>
                  </a:moveTo>
                  <a:lnTo>
                    <a:pt x="2872" y="541"/>
                  </a:lnTo>
                  <a:lnTo>
                    <a:pt x="1679" y="1734"/>
                  </a:lnTo>
                  <a:lnTo>
                    <a:pt x="1045" y="2387"/>
                  </a:lnTo>
                  <a:lnTo>
                    <a:pt x="504" y="3002"/>
                  </a:lnTo>
                  <a:lnTo>
                    <a:pt x="280" y="3244"/>
                  </a:lnTo>
                  <a:lnTo>
                    <a:pt x="131" y="3468"/>
                  </a:lnTo>
                  <a:lnTo>
                    <a:pt x="19" y="3617"/>
                  </a:lnTo>
                  <a:lnTo>
                    <a:pt x="1" y="3673"/>
                  </a:lnTo>
                  <a:lnTo>
                    <a:pt x="1" y="3710"/>
                  </a:lnTo>
                  <a:lnTo>
                    <a:pt x="38" y="3804"/>
                  </a:lnTo>
                  <a:lnTo>
                    <a:pt x="131" y="3953"/>
                  </a:lnTo>
                  <a:lnTo>
                    <a:pt x="411" y="4344"/>
                  </a:lnTo>
                  <a:lnTo>
                    <a:pt x="821" y="4866"/>
                  </a:lnTo>
                  <a:lnTo>
                    <a:pt x="1306" y="5426"/>
                  </a:lnTo>
                  <a:lnTo>
                    <a:pt x="1809" y="5966"/>
                  </a:lnTo>
                  <a:lnTo>
                    <a:pt x="2275" y="6432"/>
                  </a:lnTo>
                  <a:lnTo>
                    <a:pt x="2480" y="6619"/>
                  </a:lnTo>
                  <a:lnTo>
                    <a:pt x="2648" y="6768"/>
                  </a:lnTo>
                  <a:lnTo>
                    <a:pt x="2797" y="6843"/>
                  </a:lnTo>
                  <a:lnTo>
                    <a:pt x="2853" y="6861"/>
                  </a:lnTo>
                  <a:lnTo>
                    <a:pt x="2909" y="6880"/>
                  </a:lnTo>
                  <a:lnTo>
                    <a:pt x="2946" y="6861"/>
                  </a:lnTo>
                  <a:lnTo>
                    <a:pt x="2984" y="6805"/>
                  </a:lnTo>
                  <a:lnTo>
                    <a:pt x="3021" y="6731"/>
                  </a:lnTo>
                  <a:lnTo>
                    <a:pt x="3077" y="6619"/>
                  </a:lnTo>
                  <a:lnTo>
                    <a:pt x="3151" y="6339"/>
                  </a:lnTo>
                  <a:lnTo>
                    <a:pt x="3207" y="5966"/>
                  </a:lnTo>
                  <a:lnTo>
                    <a:pt x="3282" y="5538"/>
                  </a:lnTo>
                  <a:lnTo>
                    <a:pt x="3338" y="5053"/>
                  </a:lnTo>
                  <a:lnTo>
                    <a:pt x="3450" y="4027"/>
                  </a:lnTo>
                  <a:lnTo>
                    <a:pt x="3543" y="2983"/>
                  </a:lnTo>
                  <a:lnTo>
                    <a:pt x="3617" y="2070"/>
                  </a:lnTo>
                  <a:lnTo>
                    <a:pt x="3673" y="1194"/>
                  </a:lnTo>
                  <a:lnTo>
                    <a:pt x="4214" y="1939"/>
                  </a:lnTo>
                  <a:lnTo>
                    <a:pt x="5463" y="3599"/>
                  </a:lnTo>
                  <a:lnTo>
                    <a:pt x="6153" y="4475"/>
                  </a:lnTo>
                  <a:lnTo>
                    <a:pt x="6768" y="5239"/>
                  </a:lnTo>
                  <a:lnTo>
                    <a:pt x="7048" y="5538"/>
                  </a:lnTo>
                  <a:lnTo>
                    <a:pt x="7253" y="5780"/>
                  </a:lnTo>
                  <a:lnTo>
                    <a:pt x="7421" y="5929"/>
                  </a:lnTo>
                  <a:lnTo>
                    <a:pt x="7477" y="5966"/>
                  </a:lnTo>
                  <a:lnTo>
                    <a:pt x="7533" y="5966"/>
                  </a:lnTo>
                  <a:lnTo>
                    <a:pt x="7570" y="5948"/>
                  </a:lnTo>
                  <a:lnTo>
                    <a:pt x="7607" y="5929"/>
                  </a:lnTo>
                  <a:lnTo>
                    <a:pt x="7682" y="5799"/>
                  </a:lnTo>
                  <a:lnTo>
                    <a:pt x="7775" y="5593"/>
                  </a:lnTo>
                  <a:lnTo>
                    <a:pt x="7868" y="5351"/>
                  </a:lnTo>
                  <a:lnTo>
                    <a:pt x="8073" y="4736"/>
                  </a:lnTo>
                  <a:lnTo>
                    <a:pt x="8278" y="4009"/>
                  </a:lnTo>
                  <a:lnTo>
                    <a:pt x="8465" y="3282"/>
                  </a:lnTo>
                  <a:lnTo>
                    <a:pt x="8614" y="2629"/>
                  </a:lnTo>
                  <a:lnTo>
                    <a:pt x="8707" y="2144"/>
                  </a:lnTo>
                  <a:lnTo>
                    <a:pt x="8726" y="1977"/>
                  </a:lnTo>
                  <a:lnTo>
                    <a:pt x="8707" y="1902"/>
                  </a:lnTo>
                  <a:lnTo>
                    <a:pt x="8670" y="1846"/>
                  </a:lnTo>
                  <a:lnTo>
                    <a:pt x="8558" y="1772"/>
                  </a:lnTo>
                  <a:lnTo>
                    <a:pt x="8185" y="1548"/>
                  </a:lnTo>
                  <a:lnTo>
                    <a:pt x="7682" y="1287"/>
                  </a:lnTo>
                  <a:lnTo>
                    <a:pt x="7104" y="1007"/>
                  </a:lnTo>
                  <a:lnTo>
                    <a:pt x="6041" y="522"/>
                  </a:lnTo>
                  <a:lnTo>
                    <a:pt x="5556" y="317"/>
                  </a:lnTo>
                  <a:lnTo>
                    <a:pt x="34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22950" y="3613925"/>
              <a:ext cx="114675" cy="84400"/>
            </a:xfrm>
            <a:custGeom>
              <a:avLst/>
              <a:gdLst/>
              <a:ahLst/>
              <a:cxnLst/>
              <a:rect l="l" t="t" r="r" b="b"/>
              <a:pathLst>
                <a:path w="4587" h="3376" extrusionOk="0">
                  <a:moveTo>
                    <a:pt x="3617" y="1"/>
                  </a:moveTo>
                  <a:lnTo>
                    <a:pt x="3505" y="20"/>
                  </a:lnTo>
                  <a:lnTo>
                    <a:pt x="3393" y="38"/>
                  </a:lnTo>
                  <a:lnTo>
                    <a:pt x="3263" y="94"/>
                  </a:lnTo>
                  <a:lnTo>
                    <a:pt x="3002" y="225"/>
                  </a:lnTo>
                  <a:lnTo>
                    <a:pt x="2722" y="411"/>
                  </a:lnTo>
                  <a:lnTo>
                    <a:pt x="2424" y="635"/>
                  </a:lnTo>
                  <a:lnTo>
                    <a:pt x="2107" y="896"/>
                  </a:lnTo>
                  <a:lnTo>
                    <a:pt x="1790" y="1176"/>
                  </a:lnTo>
                  <a:lnTo>
                    <a:pt x="1492" y="1474"/>
                  </a:lnTo>
                  <a:lnTo>
                    <a:pt x="914" y="2052"/>
                  </a:lnTo>
                  <a:lnTo>
                    <a:pt x="429" y="2555"/>
                  </a:lnTo>
                  <a:lnTo>
                    <a:pt x="0" y="3058"/>
                  </a:lnTo>
                  <a:lnTo>
                    <a:pt x="504" y="3152"/>
                  </a:lnTo>
                  <a:lnTo>
                    <a:pt x="1063" y="3245"/>
                  </a:lnTo>
                  <a:lnTo>
                    <a:pt x="1697" y="3338"/>
                  </a:lnTo>
                  <a:lnTo>
                    <a:pt x="2051" y="3357"/>
                  </a:lnTo>
                  <a:lnTo>
                    <a:pt x="2405" y="3375"/>
                  </a:lnTo>
                  <a:lnTo>
                    <a:pt x="2741" y="3375"/>
                  </a:lnTo>
                  <a:lnTo>
                    <a:pt x="3058" y="3357"/>
                  </a:lnTo>
                  <a:lnTo>
                    <a:pt x="3375" y="3319"/>
                  </a:lnTo>
                  <a:lnTo>
                    <a:pt x="3636" y="3264"/>
                  </a:lnTo>
                  <a:lnTo>
                    <a:pt x="3878" y="3170"/>
                  </a:lnTo>
                  <a:lnTo>
                    <a:pt x="3971" y="3114"/>
                  </a:lnTo>
                  <a:lnTo>
                    <a:pt x="4065" y="3058"/>
                  </a:lnTo>
                  <a:lnTo>
                    <a:pt x="4214" y="2909"/>
                  </a:lnTo>
                  <a:lnTo>
                    <a:pt x="4326" y="2723"/>
                  </a:lnTo>
                  <a:lnTo>
                    <a:pt x="4437" y="2518"/>
                  </a:lnTo>
                  <a:lnTo>
                    <a:pt x="4512" y="2294"/>
                  </a:lnTo>
                  <a:lnTo>
                    <a:pt x="4549" y="2052"/>
                  </a:lnTo>
                  <a:lnTo>
                    <a:pt x="4587" y="1809"/>
                  </a:lnTo>
                  <a:lnTo>
                    <a:pt x="4587" y="1567"/>
                  </a:lnTo>
                  <a:lnTo>
                    <a:pt x="4568" y="1325"/>
                  </a:lnTo>
                  <a:lnTo>
                    <a:pt x="4531" y="1082"/>
                  </a:lnTo>
                  <a:lnTo>
                    <a:pt x="4475" y="840"/>
                  </a:lnTo>
                  <a:lnTo>
                    <a:pt x="4400" y="635"/>
                  </a:lnTo>
                  <a:lnTo>
                    <a:pt x="4288" y="448"/>
                  </a:lnTo>
                  <a:lnTo>
                    <a:pt x="4176" y="281"/>
                  </a:lnTo>
                  <a:lnTo>
                    <a:pt x="4046" y="150"/>
                  </a:lnTo>
                  <a:lnTo>
                    <a:pt x="3878" y="57"/>
                  </a:lnTo>
                  <a:lnTo>
                    <a:pt x="3804" y="20"/>
                  </a:lnTo>
                  <a:lnTo>
                    <a:pt x="3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212025" y="3653550"/>
              <a:ext cx="110950" cy="85775"/>
            </a:xfrm>
            <a:custGeom>
              <a:avLst/>
              <a:gdLst/>
              <a:ahLst/>
              <a:cxnLst/>
              <a:rect l="l" t="t" r="r" b="b"/>
              <a:pathLst>
                <a:path w="4438" h="3431" extrusionOk="0">
                  <a:moveTo>
                    <a:pt x="373" y="1"/>
                  </a:moveTo>
                  <a:lnTo>
                    <a:pt x="299" y="38"/>
                  </a:lnTo>
                  <a:lnTo>
                    <a:pt x="224" y="75"/>
                  </a:lnTo>
                  <a:lnTo>
                    <a:pt x="168" y="131"/>
                  </a:lnTo>
                  <a:lnTo>
                    <a:pt x="131" y="187"/>
                  </a:lnTo>
                  <a:lnTo>
                    <a:pt x="94" y="262"/>
                  </a:lnTo>
                  <a:lnTo>
                    <a:pt x="19" y="448"/>
                  </a:lnTo>
                  <a:lnTo>
                    <a:pt x="0" y="653"/>
                  </a:lnTo>
                  <a:lnTo>
                    <a:pt x="0" y="896"/>
                  </a:lnTo>
                  <a:lnTo>
                    <a:pt x="19" y="1157"/>
                  </a:lnTo>
                  <a:lnTo>
                    <a:pt x="75" y="1436"/>
                  </a:lnTo>
                  <a:lnTo>
                    <a:pt x="149" y="1716"/>
                  </a:lnTo>
                  <a:lnTo>
                    <a:pt x="243" y="1995"/>
                  </a:lnTo>
                  <a:lnTo>
                    <a:pt x="373" y="2256"/>
                  </a:lnTo>
                  <a:lnTo>
                    <a:pt x="522" y="2517"/>
                  </a:lnTo>
                  <a:lnTo>
                    <a:pt x="671" y="2760"/>
                  </a:lnTo>
                  <a:lnTo>
                    <a:pt x="858" y="2984"/>
                  </a:lnTo>
                  <a:lnTo>
                    <a:pt x="1044" y="3151"/>
                  </a:lnTo>
                  <a:lnTo>
                    <a:pt x="1268" y="3301"/>
                  </a:lnTo>
                  <a:lnTo>
                    <a:pt x="1380" y="3356"/>
                  </a:lnTo>
                  <a:lnTo>
                    <a:pt x="1492" y="3394"/>
                  </a:lnTo>
                  <a:lnTo>
                    <a:pt x="1604" y="3431"/>
                  </a:lnTo>
                  <a:lnTo>
                    <a:pt x="1976" y="3431"/>
                  </a:lnTo>
                  <a:lnTo>
                    <a:pt x="2219" y="3356"/>
                  </a:lnTo>
                  <a:lnTo>
                    <a:pt x="2461" y="3263"/>
                  </a:lnTo>
                  <a:lnTo>
                    <a:pt x="2722" y="3114"/>
                  </a:lnTo>
                  <a:lnTo>
                    <a:pt x="2965" y="2946"/>
                  </a:lnTo>
                  <a:lnTo>
                    <a:pt x="3207" y="2779"/>
                  </a:lnTo>
                  <a:lnTo>
                    <a:pt x="3431" y="2573"/>
                  </a:lnTo>
                  <a:lnTo>
                    <a:pt x="3636" y="2368"/>
                  </a:lnTo>
                  <a:lnTo>
                    <a:pt x="3822" y="2182"/>
                  </a:lnTo>
                  <a:lnTo>
                    <a:pt x="4139" y="1828"/>
                  </a:lnTo>
                  <a:lnTo>
                    <a:pt x="4363" y="1567"/>
                  </a:lnTo>
                  <a:lnTo>
                    <a:pt x="4437" y="1473"/>
                  </a:lnTo>
                  <a:lnTo>
                    <a:pt x="3878" y="1194"/>
                  </a:lnTo>
                  <a:lnTo>
                    <a:pt x="3319" y="933"/>
                  </a:lnTo>
                  <a:lnTo>
                    <a:pt x="2629" y="616"/>
                  </a:lnTo>
                  <a:lnTo>
                    <a:pt x="1921" y="336"/>
                  </a:lnTo>
                  <a:lnTo>
                    <a:pt x="1585" y="206"/>
                  </a:lnTo>
                  <a:lnTo>
                    <a:pt x="1249" y="113"/>
                  </a:lnTo>
                  <a:lnTo>
                    <a:pt x="951" y="38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320625" y="3628850"/>
              <a:ext cx="63400" cy="63425"/>
            </a:xfrm>
            <a:custGeom>
              <a:avLst/>
              <a:gdLst/>
              <a:ahLst/>
              <a:cxnLst/>
              <a:rect l="l" t="t" r="r" b="b"/>
              <a:pathLst>
                <a:path w="2536" h="2537" extrusionOk="0">
                  <a:moveTo>
                    <a:pt x="2442" y="1"/>
                  </a:moveTo>
                  <a:lnTo>
                    <a:pt x="2405" y="19"/>
                  </a:lnTo>
                  <a:lnTo>
                    <a:pt x="1995" y="373"/>
                  </a:lnTo>
                  <a:lnTo>
                    <a:pt x="1566" y="765"/>
                  </a:lnTo>
                  <a:lnTo>
                    <a:pt x="1175" y="1175"/>
                  </a:lnTo>
                  <a:lnTo>
                    <a:pt x="802" y="1548"/>
                  </a:lnTo>
                  <a:lnTo>
                    <a:pt x="243" y="2163"/>
                  </a:lnTo>
                  <a:lnTo>
                    <a:pt x="19" y="2406"/>
                  </a:lnTo>
                  <a:lnTo>
                    <a:pt x="0" y="2443"/>
                  </a:lnTo>
                  <a:lnTo>
                    <a:pt x="0" y="2461"/>
                  </a:lnTo>
                  <a:lnTo>
                    <a:pt x="19" y="2499"/>
                  </a:lnTo>
                  <a:lnTo>
                    <a:pt x="37" y="2517"/>
                  </a:lnTo>
                  <a:lnTo>
                    <a:pt x="93" y="2536"/>
                  </a:lnTo>
                  <a:lnTo>
                    <a:pt x="112" y="2536"/>
                  </a:lnTo>
                  <a:lnTo>
                    <a:pt x="149" y="2517"/>
                  </a:lnTo>
                  <a:lnTo>
                    <a:pt x="373" y="2256"/>
                  </a:lnTo>
                  <a:lnTo>
                    <a:pt x="932" y="1660"/>
                  </a:lnTo>
                  <a:lnTo>
                    <a:pt x="1287" y="1287"/>
                  </a:lnTo>
                  <a:lnTo>
                    <a:pt x="1678" y="895"/>
                  </a:lnTo>
                  <a:lnTo>
                    <a:pt x="2088" y="504"/>
                  </a:lnTo>
                  <a:lnTo>
                    <a:pt x="2517" y="150"/>
                  </a:lnTo>
                  <a:lnTo>
                    <a:pt x="2536" y="131"/>
                  </a:lnTo>
                  <a:lnTo>
                    <a:pt x="2536" y="94"/>
                  </a:lnTo>
                  <a:lnTo>
                    <a:pt x="2536" y="56"/>
                  </a:lnTo>
                  <a:lnTo>
                    <a:pt x="2517" y="38"/>
                  </a:lnTo>
                  <a:lnTo>
                    <a:pt x="2498" y="19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244175" y="3654950"/>
              <a:ext cx="80650" cy="37325"/>
            </a:xfrm>
            <a:custGeom>
              <a:avLst/>
              <a:gdLst/>
              <a:ahLst/>
              <a:cxnLst/>
              <a:rect l="l" t="t" r="r" b="b"/>
              <a:pathLst>
                <a:path w="3226" h="1493" extrusionOk="0">
                  <a:moveTo>
                    <a:pt x="75" y="1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1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9" y="150"/>
                  </a:lnTo>
                  <a:lnTo>
                    <a:pt x="57" y="168"/>
                  </a:lnTo>
                  <a:lnTo>
                    <a:pt x="541" y="336"/>
                  </a:lnTo>
                  <a:lnTo>
                    <a:pt x="1045" y="523"/>
                  </a:lnTo>
                  <a:lnTo>
                    <a:pt x="1567" y="746"/>
                  </a:lnTo>
                  <a:lnTo>
                    <a:pt x="2033" y="970"/>
                  </a:lnTo>
                  <a:lnTo>
                    <a:pt x="2797" y="1324"/>
                  </a:lnTo>
                  <a:lnTo>
                    <a:pt x="3114" y="1492"/>
                  </a:lnTo>
                  <a:lnTo>
                    <a:pt x="3189" y="1492"/>
                  </a:lnTo>
                  <a:lnTo>
                    <a:pt x="3207" y="1455"/>
                  </a:lnTo>
                  <a:lnTo>
                    <a:pt x="3226" y="1417"/>
                  </a:lnTo>
                  <a:lnTo>
                    <a:pt x="3226" y="1399"/>
                  </a:lnTo>
                  <a:lnTo>
                    <a:pt x="3207" y="1362"/>
                  </a:lnTo>
                  <a:lnTo>
                    <a:pt x="3189" y="1343"/>
                  </a:lnTo>
                  <a:lnTo>
                    <a:pt x="2872" y="1194"/>
                  </a:lnTo>
                  <a:lnTo>
                    <a:pt x="2107" y="821"/>
                  </a:lnTo>
                  <a:lnTo>
                    <a:pt x="1623" y="597"/>
                  </a:lnTo>
                  <a:lnTo>
                    <a:pt x="1101" y="373"/>
                  </a:lnTo>
                  <a:lnTo>
                    <a:pt x="597" y="168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271200" y="3347350"/>
              <a:ext cx="78350" cy="77850"/>
            </a:xfrm>
            <a:custGeom>
              <a:avLst/>
              <a:gdLst/>
              <a:ahLst/>
              <a:cxnLst/>
              <a:rect l="l" t="t" r="r" b="b"/>
              <a:pathLst>
                <a:path w="3134" h="3114" extrusionOk="0">
                  <a:moveTo>
                    <a:pt x="1418" y="0"/>
                  </a:moveTo>
                  <a:lnTo>
                    <a:pt x="1269" y="19"/>
                  </a:lnTo>
                  <a:lnTo>
                    <a:pt x="1120" y="56"/>
                  </a:lnTo>
                  <a:lnTo>
                    <a:pt x="970" y="112"/>
                  </a:lnTo>
                  <a:lnTo>
                    <a:pt x="840" y="168"/>
                  </a:lnTo>
                  <a:lnTo>
                    <a:pt x="728" y="242"/>
                  </a:lnTo>
                  <a:lnTo>
                    <a:pt x="598" y="336"/>
                  </a:lnTo>
                  <a:lnTo>
                    <a:pt x="486" y="429"/>
                  </a:lnTo>
                  <a:lnTo>
                    <a:pt x="392" y="522"/>
                  </a:lnTo>
                  <a:lnTo>
                    <a:pt x="299" y="634"/>
                  </a:lnTo>
                  <a:lnTo>
                    <a:pt x="225" y="764"/>
                  </a:lnTo>
                  <a:lnTo>
                    <a:pt x="150" y="895"/>
                  </a:lnTo>
                  <a:lnTo>
                    <a:pt x="94" y="1025"/>
                  </a:lnTo>
                  <a:lnTo>
                    <a:pt x="57" y="1175"/>
                  </a:lnTo>
                  <a:lnTo>
                    <a:pt x="20" y="1324"/>
                  </a:lnTo>
                  <a:lnTo>
                    <a:pt x="1" y="1473"/>
                  </a:lnTo>
                  <a:lnTo>
                    <a:pt x="20" y="1641"/>
                  </a:lnTo>
                  <a:lnTo>
                    <a:pt x="20" y="1790"/>
                  </a:lnTo>
                  <a:lnTo>
                    <a:pt x="57" y="1939"/>
                  </a:lnTo>
                  <a:lnTo>
                    <a:pt x="113" y="2088"/>
                  </a:lnTo>
                  <a:lnTo>
                    <a:pt x="169" y="2237"/>
                  </a:lnTo>
                  <a:lnTo>
                    <a:pt x="243" y="2368"/>
                  </a:lnTo>
                  <a:lnTo>
                    <a:pt x="318" y="2480"/>
                  </a:lnTo>
                  <a:lnTo>
                    <a:pt x="411" y="2610"/>
                  </a:lnTo>
                  <a:lnTo>
                    <a:pt x="523" y="2703"/>
                  </a:lnTo>
                  <a:lnTo>
                    <a:pt x="635" y="2797"/>
                  </a:lnTo>
                  <a:lnTo>
                    <a:pt x="765" y="2890"/>
                  </a:lnTo>
                  <a:lnTo>
                    <a:pt x="896" y="2964"/>
                  </a:lnTo>
                  <a:lnTo>
                    <a:pt x="1045" y="3020"/>
                  </a:lnTo>
                  <a:lnTo>
                    <a:pt x="1194" y="3058"/>
                  </a:lnTo>
                  <a:lnTo>
                    <a:pt x="1343" y="3095"/>
                  </a:lnTo>
                  <a:lnTo>
                    <a:pt x="1492" y="3113"/>
                  </a:lnTo>
                  <a:lnTo>
                    <a:pt x="1567" y="3113"/>
                  </a:lnTo>
                  <a:lnTo>
                    <a:pt x="1716" y="3095"/>
                  </a:lnTo>
                  <a:lnTo>
                    <a:pt x="1865" y="3076"/>
                  </a:lnTo>
                  <a:lnTo>
                    <a:pt x="2014" y="3039"/>
                  </a:lnTo>
                  <a:lnTo>
                    <a:pt x="2164" y="3002"/>
                  </a:lnTo>
                  <a:lnTo>
                    <a:pt x="2294" y="2927"/>
                  </a:lnTo>
                  <a:lnTo>
                    <a:pt x="2425" y="2852"/>
                  </a:lnTo>
                  <a:lnTo>
                    <a:pt x="2536" y="2778"/>
                  </a:lnTo>
                  <a:lnTo>
                    <a:pt x="2648" y="2685"/>
                  </a:lnTo>
                  <a:lnTo>
                    <a:pt x="2742" y="2573"/>
                  </a:lnTo>
                  <a:lnTo>
                    <a:pt x="2835" y="2461"/>
                  </a:lnTo>
                  <a:lnTo>
                    <a:pt x="2909" y="2330"/>
                  </a:lnTo>
                  <a:lnTo>
                    <a:pt x="2984" y="2200"/>
                  </a:lnTo>
                  <a:lnTo>
                    <a:pt x="3040" y="2069"/>
                  </a:lnTo>
                  <a:lnTo>
                    <a:pt x="3077" y="1920"/>
                  </a:lnTo>
                  <a:lnTo>
                    <a:pt x="3114" y="1771"/>
                  </a:lnTo>
                  <a:lnTo>
                    <a:pt x="3133" y="1622"/>
                  </a:lnTo>
                  <a:lnTo>
                    <a:pt x="3133" y="1454"/>
                  </a:lnTo>
                  <a:lnTo>
                    <a:pt x="3114" y="1305"/>
                  </a:lnTo>
                  <a:lnTo>
                    <a:pt x="3077" y="1156"/>
                  </a:lnTo>
                  <a:lnTo>
                    <a:pt x="3040" y="1007"/>
                  </a:lnTo>
                  <a:lnTo>
                    <a:pt x="2965" y="876"/>
                  </a:lnTo>
                  <a:lnTo>
                    <a:pt x="2891" y="746"/>
                  </a:lnTo>
                  <a:lnTo>
                    <a:pt x="2816" y="615"/>
                  </a:lnTo>
                  <a:lnTo>
                    <a:pt x="2723" y="503"/>
                  </a:lnTo>
                  <a:lnTo>
                    <a:pt x="2611" y="392"/>
                  </a:lnTo>
                  <a:lnTo>
                    <a:pt x="2499" y="298"/>
                  </a:lnTo>
                  <a:lnTo>
                    <a:pt x="2369" y="224"/>
                  </a:lnTo>
                  <a:lnTo>
                    <a:pt x="2238" y="149"/>
                  </a:lnTo>
                  <a:lnTo>
                    <a:pt x="2089" y="93"/>
                  </a:lnTo>
                  <a:lnTo>
                    <a:pt x="1959" y="37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271200" y="3347350"/>
              <a:ext cx="78350" cy="77850"/>
            </a:xfrm>
            <a:custGeom>
              <a:avLst/>
              <a:gdLst/>
              <a:ahLst/>
              <a:cxnLst/>
              <a:rect l="l" t="t" r="r" b="b"/>
              <a:pathLst>
                <a:path w="3134" h="3114" fill="none" extrusionOk="0">
                  <a:moveTo>
                    <a:pt x="1567" y="0"/>
                  </a:moveTo>
                  <a:lnTo>
                    <a:pt x="1567" y="0"/>
                  </a:lnTo>
                  <a:lnTo>
                    <a:pt x="1418" y="0"/>
                  </a:lnTo>
                  <a:lnTo>
                    <a:pt x="1269" y="19"/>
                  </a:lnTo>
                  <a:lnTo>
                    <a:pt x="1120" y="56"/>
                  </a:lnTo>
                  <a:lnTo>
                    <a:pt x="970" y="112"/>
                  </a:lnTo>
                  <a:lnTo>
                    <a:pt x="840" y="168"/>
                  </a:lnTo>
                  <a:lnTo>
                    <a:pt x="728" y="242"/>
                  </a:lnTo>
                  <a:lnTo>
                    <a:pt x="598" y="336"/>
                  </a:lnTo>
                  <a:lnTo>
                    <a:pt x="486" y="429"/>
                  </a:lnTo>
                  <a:lnTo>
                    <a:pt x="392" y="522"/>
                  </a:lnTo>
                  <a:lnTo>
                    <a:pt x="299" y="634"/>
                  </a:lnTo>
                  <a:lnTo>
                    <a:pt x="225" y="764"/>
                  </a:lnTo>
                  <a:lnTo>
                    <a:pt x="150" y="895"/>
                  </a:lnTo>
                  <a:lnTo>
                    <a:pt x="94" y="1025"/>
                  </a:lnTo>
                  <a:lnTo>
                    <a:pt x="57" y="1175"/>
                  </a:lnTo>
                  <a:lnTo>
                    <a:pt x="20" y="1324"/>
                  </a:lnTo>
                  <a:lnTo>
                    <a:pt x="1" y="1473"/>
                  </a:lnTo>
                  <a:lnTo>
                    <a:pt x="1" y="1473"/>
                  </a:lnTo>
                  <a:lnTo>
                    <a:pt x="20" y="1641"/>
                  </a:lnTo>
                  <a:lnTo>
                    <a:pt x="20" y="1790"/>
                  </a:lnTo>
                  <a:lnTo>
                    <a:pt x="57" y="1939"/>
                  </a:lnTo>
                  <a:lnTo>
                    <a:pt x="113" y="2088"/>
                  </a:lnTo>
                  <a:lnTo>
                    <a:pt x="169" y="2237"/>
                  </a:lnTo>
                  <a:lnTo>
                    <a:pt x="243" y="2368"/>
                  </a:lnTo>
                  <a:lnTo>
                    <a:pt x="318" y="2480"/>
                  </a:lnTo>
                  <a:lnTo>
                    <a:pt x="411" y="2610"/>
                  </a:lnTo>
                  <a:lnTo>
                    <a:pt x="523" y="2703"/>
                  </a:lnTo>
                  <a:lnTo>
                    <a:pt x="635" y="2797"/>
                  </a:lnTo>
                  <a:lnTo>
                    <a:pt x="765" y="2890"/>
                  </a:lnTo>
                  <a:lnTo>
                    <a:pt x="896" y="2964"/>
                  </a:lnTo>
                  <a:lnTo>
                    <a:pt x="1045" y="3020"/>
                  </a:lnTo>
                  <a:lnTo>
                    <a:pt x="1194" y="3058"/>
                  </a:lnTo>
                  <a:lnTo>
                    <a:pt x="1343" y="3095"/>
                  </a:lnTo>
                  <a:lnTo>
                    <a:pt x="1492" y="3113"/>
                  </a:lnTo>
                  <a:lnTo>
                    <a:pt x="1492" y="3113"/>
                  </a:lnTo>
                  <a:lnTo>
                    <a:pt x="1567" y="3113"/>
                  </a:lnTo>
                  <a:lnTo>
                    <a:pt x="1567" y="3113"/>
                  </a:lnTo>
                  <a:lnTo>
                    <a:pt x="1716" y="3095"/>
                  </a:lnTo>
                  <a:lnTo>
                    <a:pt x="1865" y="3076"/>
                  </a:lnTo>
                  <a:lnTo>
                    <a:pt x="2014" y="3039"/>
                  </a:lnTo>
                  <a:lnTo>
                    <a:pt x="2164" y="3002"/>
                  </a:lnTo>
                  <a:lnTo>
                    <a:pt x="2294" y="2927"/>
                  </a:lnTo>
                  <a:lnTo>
                    <a:pt x="2425" y="2852"/>
                  </a:lnTo>
                  <a:lnTo>
                    <a:pt x="2536" y="2778"/>
                  </a:lnTo>
                  <a:lnTo>
                    <a:pt x="2648" y="2685"/>
                  </a:lnTo>
                  <a:lnTo>
                    <a:pt x="2742" y="2573"/>
                  </a:lnTo>
                  <a:lnTo>
                    <a:pt x="2835" y="2461"/>
                  </a:lnTo>
                  <a:lnTo>
                    <a:pt x="2909" y="2330"/>
                  </a:lnTo>
                  <a:lnTo>
                    <a:pt x="2984" y="2200"/>
                  </a:lnTo>
                  <a:lnTo>
                    <a:pt x="3040" y="2069"/>
                  </a:lnTo>
                  <a:lnTo>
                    <a:pt x="3077" y="1920"/>
                  </a:lnTo>
                  <a:lnTo>
                    <a:pt x="3114" y="1771"/>
                  </a:lnTo>
                  <a:lnTo>
                    <a:pt x="3133" y="1622"/>
                  </a:lnTo>
                  <a:lnTo>
                    <a:pt x="3133" y="1622"/>
                  </a:lnTo>
                  <a:lnTo>
                    <a:pt x="3133" y="1454"/>
                  </a:lnTo>
                  <a:lnTo>
                    <a:pt x="3114" y="1305"/>
                  </a:lnTo>
                  <a:lnTo>
                    <a:pt x="3077" y="1156"/>
                  </a:lnTo>
                  <a:lnTo>
                    <a:pt x="3040" y="1007"/>
                  </a:lnTo>
                  <a:lnTo>
                    <a:pt x="2965" y="876"/>
                  </a:lnTo>
                  <a:lnTo>
                    <a:pt x="2891" y="746"/>
                  </a:lnTo>
                  <a:lnTo>
                    <a:pt x="2816" y="615"/>
                  </a:lnTo>
                  <a:lnTo>
                    <a:pt x="2723" y="503"/>
                  </a:lnTo>
                  <a:lnTo>
                    <a:pt x="2611" y="392"/>
                  </a:lnTo>
                  <a:lnTo>
                    <a:pt x="2499" y="298"/>
                  </a:lnTo>
                  <a:lnTo>
                    <a:pt x="2369" y="224"/>
                  </a:lnTo>
                  <a:lnTo>
                    <a:pt x="2238" y="149"/>
                  </a:lnTo>
                  <a:lnTo>
                    <a:pt x="2089" y="93"/>
                  </a:lnTo>
                  <a:lnTo>
                    <a:pt x="1959" y="37"/>
                  </a:lnTo>
                  <a:lnTo>
                    <a:pt x="1791" y="0"/>
                  </a:lnTo>
                  <a:lnTo>
                    <a:pt x="1642" y="0"/>
                  </a:lnTo>
                  <a:lnTo>
                    <a:pt x="1642" y="0"/>
                  </a:lnTo>
                  <a:lnTo>
                    <a:pt x="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068925" y="3404675"/>
              <a:ext cx="77875" cy="78325"/>
            </a:xfrm>
            <a:custGeom>
              <a:avLst/>
              <a:gdLst/>
              <a:ahLst/>
              <a:cxnLst/>
              <a:rect l="l" t="t" r="r" b="b"/>
              <a:pathLst>
                <a:path w="3115" h="3133" extrusionOk="0">
                  <a:moveTo>
                    <a:pt x="1567" y="0"/>
                  </a:moveTo>
                  <a:lnTo>
                    <a:pt x="1418" y="19"/>
                  </a:lnTo>
                  <a:lnTo>
                    <a:pt x="1269" y="37"/>
                  </a:lnTo>
                  <a:lnTo>
                    <a:pt x="1119" y="75"/>
                  </a:lnTo>
                  <a:lnTo>
                    <a:pt x="970" y="131"/>
                  </a:lnTo>
                  <a:lnTo>
                    <a:pt x="840" y="187"/>
                  </a:lnTo>
                  <a:lnTo>
                    <a:pt x="709" y="261"/>
                  </a:lnTo>
                  <a:lnTo>
                    <a:pt x="597" y="336"/>
                  </a:lnTo>
                  <a:lnTo>
                    <a:pt x="486" y="448"/>
                  </a:lnTo>
                  <a:lnTo>
                    <a:pt x="392" y="541"/>
                  </a:lnTo>
                  <a:lnTo>
                    <a:pt x="299" y="653"/>
                  </a:lnTo>
                  <a:lnTo>
                    <a:pt x="225" y="783"/>
                  </a:lnTo>
                  <a:lnTo>
                    <a:pt x="150" y="914"/>
                  </a:lnTo>
                  <a:lnTo>
                    <a:pt x="94" y="1044"/>
                  </a:lnTo>
                  <a:lnTo>
                    <a:pt x="57" y="1193"/>
                  </a:lnTo>
                  <a:lnTo>
                    <a:pt x="19" y="1342"/>
                  </a:lnTo>
                  <a:lnTo>
                    <a:pt x="1" y="1492"/>
                  </a:lnTo>
                  <a:lnTo>
                    <a:pt x="1" y="1659"/>
                  </a:lnTo>
                  <a:lnTo>
                    <a:pt x="19" y="1809"/>
                  </a:lnTo>
                  <a:lnTo>
                    <a:pt x="57" y="1958"/>
                  </a:lnTo>
                  <a:lnTo>
                    <a:pt x="94" y="2107"/>
                  </a:lnTo>
                  <a:lnTo>
                    <a:pt x="169" y="2256"/>
                  </a:lnTo>
                  <a:lnTo>
                    <a:pt x="225" y="2387"/>
                  </a:lnTo>
                  <a:lnTo>
                    <a:pt x="318" y="2498"/>
                  </a:lnTo>
                  <a:lnTo>
                    <a:pt x="411" y="2629"/>
                  </a:lnTo>
                  <a:lnTo>
                    <a:pt x="523" y="2722"/>
                  </a:lnTo>
                  <a:lnTo>
                    <a:pt x="635" y="2815"/>
                  </a:lnTo>
                  <a:lnTo>
                    <a:pt x="765" y="2909"/>
                  </a:lnTo>
                  <a:lnTo>
                    <a:pt x="896" y="2983"/>
                  </a:lnTo>
                  <a:lnTo>
                    <a:pt x="1026" y="3039"/>
                  </a:lnTo>
                  <a:lnTo>
                    <a:pt x="1175" y="3076"/>
                  </a:lnTo>
                  <a:lnTo>
                    <a:pt x="1343" y="3114"/>
                  </a:lnTo>
                  <a:lnTo>
                    <a:pt x="1492" y="3132"/>
                  </a:lnTo>
                  <a:lnTo>
                    <a:pt x="1567" y="3132"/>
                  </a:lnTo>
                  <a:lnTo>
                    <a:pt x="1716" y="3114"/>
                  </a:lnTo>
                  <a:lnTo>
                    <a:pt x="1865" y="3095"/>
                  </a:lnTo>
                  <a:lnTo>
                    <a:pt x="2014" y="3058"/>
                  </a:lnTo>
                  <a:lnTo>
                    <a:pt x="2145" y="3020"/>
                  </a:lnTo>
                  <a:lnTo>
                    <a:pt x="2294" y="2946"/>
                  </a:lnTo>
                  <a:lnTo>
                    <a:pt x="2406" y="2871"/>
                  </a:lnTo>
                  <a:lnTo>
                    <a:pt x="2536" y="2797"/>
                  </a:lnTo>
                  <a:lnTo>
                    <a:pt x="2648" y="2703"/>
                  </a:lnTo>
                  <a:lnTo>
                    <a:pt x="2741" y="2592"/>
                  </a:lnTo>
                  <a:lnTo>
                    <a:pt x="2835" y="2480"/>
                  </a:lnTo>
                  <a:lnTo>
                    <a:pt x="2909" y="2349"/>
                  </a:lnTo>
                  <a:lnTo>
                    <a:pt x="2984" y="2219"/>
                  </a:lnTo>
                  <a:lnTo>
                    <a:pt x="3040" y="2088"/>
                  </a:lnTo>
                  <a:lnTo>
                    <a:pt x="3077" y="1939"/>
                  </a:lnTo>
                  <a:lnTo>
                    <a:pt x="3114" y="1790"/>
                  </a:lnTo>
                  <a:lnTo>
                    <a:pt x="3114" y="1641"/>
                  </a:lnTo>
                  <a:lnTo>
                    <a:pt x="3114" y="1473"/>
                  </a:lnTo>
                  <a:lnTo>
                    <a:pt x="3096" y="1324"/>
                  </a:lnTo>
                  <a:lnTo>
                    <a:pt x="3077" y="1175"/>
                  </a:lnTo>
                  <a:lnTo>
                    <a:pt x="3021" y="1026"/>
                  </a:lnTo>
                  <a:lnTo>
                    <a:pt x="2965" y="895"/>
                  </a:lnTo>
                  <a:lnTo>
                    <a:pt x="2891" y="765"/>
                  </a:lnTo>
                  <a:lnTo>
                    <a:pt x="2816" y="634"/>
                  </a:lnTo>
                  <a:lnTo>
                    <a:pt x="2723" y="522"/>
                  </a:lnTo>
                  <a:lnTo>
                    <a:pt x="2611" y="410"/>
                  </a:lnTo>
                  <a:lnTo>
                    <a:pt x="2499" y="317"/>
                  </a:lnTo>
                  <a:lnTo>
                    <a:pt x="2369" y="224"/>
                  </a:lnTo>
                  <a:lnTo>
                    <a:pt x="2238" y="168"/>
                  </a:lnTo>
                  <a:lnTo>
                    <a:pt x="2089" y="93"/>
                  </a:lnTo>
                  <a:lnTo>
                    <a:pt x="1940" y="56"/>
                  </a:lnTo>
                  <a:lnTo>
                    <a:pt x="1791" y="19"/>
                  </a:lnTo>
                  <a:lnTo>
                    <a:pt x="1641" y="19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068925" y="3404675"/>
              <a:ext cx="77875" cy="78325"/>
            </a:xfrm>
            <a:custGeom>
              <a:avLst/>
              <a:gdLst/>
              <a:ahLst/>
              <a:cxnLst/>
              <a:rect l="l" t="t" r="r" b="b"/>
              <a:pathLst>
                <a:path w="3115" h="3133" fill="none" extrusionOk="0">
                  <a:moveTo>
                    <a:pt x="1567" y="0"/>
                  </a:moveTo>
                  <a:lnTo>
                    <a:pt x="1567" y="0"/>
                  </a:lnTo>
                  <a:lnTo>
                    <a:pt x="1418" y="19"/>
                  </a:lnTo>
                  <a:lnTo>
                    <a:pt x="1269" y="37"/>
                  </a:lnTo>
                  <a:lnTo>
                    <a:pt x="1119" y="75"/>
                  </a:lnTo>
                  <a:lnTo>
                    <a:pt x="970" y="131"/>
                  </a:lnTo>
                  <a:lnTo>
                    <a:pt x="840" y="187"/>
                  </a:lnTo>
                  <a:lnTo>
                    <a:pt x="709" y="261"/>
                  </a:lnTo>
                  <a:lnTo>
                    <a:pt x="597" y="336"/>
                  </a:lnTo>
                  <a:lnTo>
                    <a:pt x="486" y="448"/>
                  </a:lnTo>
                  <a:lnTo>
                    <a:pt x="392" y="541"/>
                  </a:lnTo>
                  <a:lnTo>
                    <a:pt x="299" y="653"/>
                  </a:lnTo>
                  <a:lnTo>
                    <a:pt x="225" y="783"/>
                  </a:lnTo>
                  <a:lnTo>
                    <a:pt x="150" y="914"/>
                  </a:lnTo>
                  <a:lnTo>
                    <a:pt x="94" y="1044"/>
                  </a:lnTo>
                  <a:lnTo>
                    <a:pt x="57" y="1193"/>
                  </a:lnTo>
                  <a:lnTo>
                    <a:pt x="19" y="1342"/>
                  </a:lnTo>
                  <a:lnTo>
                    <a:pt x="1" y="1492"/>
                  </a:lnTo>
                  <a:lnTo>
                    <a:pt x="1" y="1492"/>
                  </a:lnTo>
                  <a:lnTo>
                    <a:pt x="1" y="1659"/>
                  </a:lnTo>
                  <a:lnTo>
                    <a:pt x="19" y="1809"/>
                  </a:lnTo>
                  <a:lnTo>
                    <a:pt x="57" y="1958"/>
                  </a:lnTo>
                  <a:lnTo>
                    <a:pt x="94" y="2107"/>
                  </a:lnTo>
                  <a:lnTo>
                    <a:pt x="169" y="2256"/>
                  </a:lnTo>
                  <a:lnTo>
                    <a:pt x="225" y="2387"/>
                  </a:lnTo>
                  <a:lnTo>
                    <a:pt x="318" y="2498"/>
                  </a:lnTo>
                  <a:lnTo>
                    <a:pt x="411" y="2629"/>
                  </a:lnTo>
                  <a:lnTo>
                    <a:pt x="523" y="2722"/>
                  </a:lnTo>
                  <a:lnTo>
                    <a:pt x="635" y="2815"/>
                  </a:lnTo>
                  <a:lnTo>
                    <a:pt x="765" y="2909"/>
                  </a:lnTo>
                  <a:lnTo>
                    <a:pt x="896" y="2983"/>
                  </a:lnTo>
                  <a:lnTo>
                    <a:pt x="1026" y="3039"/>
                  </a:lnTo>
                  <a:lnTo>
                    <a:pt x="1175" y="3076"/>
                  </a:lnTo>
                  <a:lnTo>
                    <a:pt x="1343" y="3114"/>
                  </a:lnTo>
                  <a:lnTo>
                    <a:pt x="1492" y="3132"/>
                  </a:lnTo>
                  <a:lnTo>
                    <a:pt x="1492" y="3132"/>
                  </a:lnTo>
                  <a:lnTo>
                    <a:pt x="1567" y="3132"/>
                  </a:lnTo>
                  <a:lnTo>
                    <a:pt x="1567" y="3132"/>
                  </a:lnTo>
                  <a:lnTo>
                    <a:pt x="1716" y="3114"/>
                  </a:lnTo>
                  <a:lnTo>
                    <a:pt x="1865" y="3095"/>
                  </a:lnTo>
                  <a:lnTo>
                    <a:pt x="2014" y="3058"/>
                  </a:lnTo>
                  <a:lnTo>
                    <a:pt x="2145" y="3020"/>
                  </a:lnTo>
                  <a:lnTo>
                    <a:pt x="2294" y="2946"/>
                  </a:lnTo>
                  <a:lnTo>
                    <a:pt x="2406" y="2871"/>
                  </a:lnTo>
                  <a:lnTo>
                    <a:pt x="2536" y="2797"/>
                  </a:lnTo>
                  <a:lnTo>
                    <a:pt x="2648" y="2703"/>
                  </a:lnTo>
                  <a:lnTo>
                    <a:pt x="2741" y="2592"/>
                  </a:lnTo>
                  <a:lnTo>
                    <a:pt x="2835" y="2480"/>
                  </a:lnTo>
                  <a:lnTo>
                    <a:pt x="2909" y="2349"/>
                  </a:lnTo>
                  <a:lnTo>
                    <a:pt x="2984" y="2219"/>
                  </a:lnTo>
                  <a:lnTo>
                    <a:pt x="3040" y="2088"/>
                  </a:lnTo>
                  <a:lnTo>
                    <a:pt x="3077" y="1939"/>
                  </a:lnTo>
                  <a:lnTo>
                    <a:pt x="3114" y="1790"/>
                  </a:lnTo>
                  <a:lnTo>
                    <a:pt x="3114" y="1641"/>
                  </a:lnTo>
                  <a:lnTo>
                    <a:pt x="3114" y="1641"/>
                  </a:lnTo>
                  <a:lnTo>
                    <a:pt x="3114" y="1473"/>
                  </a:lnTo>
                  <a:lnTo>
                    <a:pt x="3096" y="1324"/>
                  </a:lnTo>
                  <a:lnTo>
                    <a:pt x="3077" y="1175"/>
                  </a:lnTo>
                  <a:lnTo>
                    <a:pt x="3021" y="1026"/>
                  </a:lnTo>
                  <a:lnTo>
                    <a:pt x="2965" y="895"/>
                  </a:lnTo>
                  <a:lnTo>
                    <a:pt x="2891" y="765"/>
                  </a:lnTo>
                  <a:lnTo>
                    <a:pt x="2816" y="634"/>
                  </a:lnTo>
                  <a:lnTo>
                    <a:pt x="2723" y="522"/>
                  </a:lnTo>
                  <a:lnTo>
                    <a:pt x="2611" y="410"/>
                  </a:lnTo>
                  <a:lnTo>
                    <a:pt x="2499" y="317"/>
                  </a:lnTo>
                  <a:lnTo>
                    <a:pt x="2369" y="224"/>
                  </a:lnTo>
                  <a:lnTo>
                    <a:pt x="2238" y="168"/>
                  </a:lnTo>
                  <a:lnTo>
                    <a:pt x="2089" y="93"/>
                  </a:lnTo>
                  <a:lnTo>
                    <a:pt x="1940" y="56"/>
                  </a:lnTo>
                  <a:lnTo>
                    <a:pt x="1791" y="19"/>
                  </a:lnTo>
                  <a:lnTo>
                    <a:pt x="1641" y="19"/>
                  </a:lnTo>
                  <a:lnTo>
                    <a:pt x="1641" y="19"/>
                  </a:lnTo>
                  <a:lnTo>
                    <a:pt x="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91250" y="3673600"/>
              <a:ext cx="210225" cy="372875"/>
            </a:xfrm>
            <a:custGeom>
              <a:avLst/>
              <a:gdLst/>
              <a:ahLst/>
              <a:cxnLst/>
              <a:rect l="l" t="t" r="r" b="b"/>
              <a:pathLst>
                <a:path w="8409" h="14915" extrusionOk="0">
                  <a:moveTo>
                    <a:pt x="7458" y="0"/>
                  </a:moveTo>
                  <a:lnTo>
                    <a:pt x="7383" y="38"/>
                  </a:lnTo>
                  <a:lnTo>
                    <a:pt x="7327" y="94"/>
                  </a:lnTo>
                  <a:lnTo>
                    <a:pt x="7234" y="168"/>
                  </a:lnTo>
                  <a:lnTo>
                    <a:pt x="7085" y="336"/>
                  </a:lnTo>
                  <a:lnTo>
                    <a:pt x="6917" y="560"/>
                  </a:lnTo>
                  <a:lnTo>
                    <a:pt x="6768" y="821"/>
                  </a:lnTo>
                  <a:lnTo>
                    <a:pt x="6600" y="1119"/>
                  </a:lnTo>
                  <a:lnTo>
                    <a:pt x="6302" y="1697"/>
                  </a:lnTo>
                  <a:lnTo>
                    <a:pt x="6060" y="2238"/>
                  </a:lnTo>
                  <a:lnTo>
                    <a:pt x="5836" y="2797"/>
                  </a:lnTo>
                  <a:lnTo>
                    <a:pt x="6041" y="6973"/>
                  </a:lnTo>
                  <a:lnTo>
                    <a:pt x="1" y="11895"/>
                  </a:lnTo>
                  <a:lnTo>
                    <a:pt x="1865" y="14915"/>
                  </a:lnTo>
                  <a:lnTo>
                    <a:pt x="2760" y="13908"/>
                  </a:lnTo>
                  <a:lnTo>
                    <a:pt x="4811" y="11727"/>
                  </a:lnTo>
                  <a:lnTo>
                    <a:pt x="5929" y="10534"/>
                  </a:lnTo>
                  <a:lnTo>
                    <a:pt x="6936" y="9490"/>
                  </a:lnTo>
                  <a:lnTo>
                    <a:pt x="7719" y="8707"/>
                  </a:lnTo>
                  <a:lnTo>
                    <a:pt x="7980" y="8483"/>
                  </a:lnTo>
                  <a:lnTo>
                    <a:pt x="8129" y="8371"/>
                  </a:lnTo>
                  <a:lnTo>
                    <a:pt x="8185" y="8334"/>
                  </a:lnTo>
                  <a:lnTo>
                    <a:pt x="8222" y="8241"/>
                  </a:lnTo>
                  <a:lnTo>
                    <a:pt x="8260" y="8129"/>
                  </a:lnTo>
                  <a:lnTo>
                    <a:pt x="8278" y="7961"/>
                  </a:lnTo>
                  <a:lnTo>
                    <a:pt x="8334" y="7551"/>
                  </a:lnTo>
                  <a:lnTo>
                    <a:pt x="8371" y="7047"/>
                  </a:lnTo>
                  <a:lnTo>
                    <a:pt x="8409" y="6432"/>
                  </a:lnTo>
                  <a:lnTo>
                    <a:pt x="8409" y="5761"/>
                  </a:lnTo>
                  <a:lnTo>
                    <a:pt x="8409" y="4326"/>
                  </a:lnTo>
                  <a:lnTo>
                    <a:pt x="8390" y="2871"/>
                  </a:lnTo>
                  <a:lnTo>
                    <a:pt x="8334" y="1585"/>
                  </a:lnTo>
                  <a:lnTo>
                    <a:pt x="8278" y="653"/>
                  </a:lnTo>
                  <a:lnTo>
                    <a:pt x="8260" y="373"/>
                  </a:lnTo>
                  <a:lnTo>
                    <a:pt x="8241" y="243"/>
                  </a:lnTo>
                  <a:lnTo>
                    <a:pt x="8204" y="168"/>
                  </a:lnTo>
                  <a:lnTo>
                    <a:pt x="8129" y="131"/>
                  </a:lnTo>
                  <a:lnTo>
                    <a:pt x="8055" y="112"/>
                  </a:lnTo>
                  <a:lnTo>
                    <a:pt x="7961" y="112"/>
                  </a:lnTo>
                  <a:lnTo>
                    <a:pt x="7831" y="149"/>
                  </a:lnTo>
                  <a:lnTo>
                    <a:pt x="7756" y="168"/>
                  </a:lnTo>
                  <a:lnTo>
                    <a:pt x="7700" y="75"/>
                  </a:lnTo>
                  <a:lnTo>
                    <a:pt x="7644" y="38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88925" y="3671275"/>
              <a:ext cx="214875" cy="377075"/>
            </a:xfrm>
            <a:custGeom>
              <a:avLst/>
              <a:gdLst/>
              <a:ahLst/>
              <a:cxnLst/>
              <a:rect l="l" t="t" r="r" b="b"/>
              <a:pathLst>
                <a:path w="8595" h="15083" extrusionOk="0">
                  <a:moveTo>
                    <a:pt x="7644" y="168"/>
                  </a:moveTo>
                  <a:lnTo>
                    <a:pt x="7681" y="187"/>
                  </a:lnTo>
                  <a:lnTo>
                    <a:pt x="7737" y="224"/>
                  </a:lnTo>
                  <a:lnTo>
                    <a:pt x="7775" y="298"/>
                  </a:lnTo>
                  <a:lnTo>
                    <a:pt x="7831" y="336"/>
                  </a:lnTo>
                  <a:lnTo>
                    <a:pt x="7887" y="336"/>
                  </a:lnTo>
                  <a:lnTo>
                    <a:pt x="8017" y="298"/>
                  </a:lnTo>
                  <a:lnTo>
                    <a:pt x="8110" y="280"/>
                  </a:lnTo>
                  <a:lnTo>
                    <a:pt x="8203" y="298"/>
                  </a:lnTo>
                  <a:lnTo>
                    <a:pt x="8241" y="336"/>
                  </a:lnTo>
                  <a:lnTo>
                    <a:pt x="8259" y="373"/>
                  </a:lnTo>
                  <a:lnTo>
                    <a:pt x="8278" y="541"/>
                  </a:lnTo>
                  <a:lnTo>
                    <a:pt x="8315" y="839"/>
                  </a:lnTo>
                  <a:lnTo>
                    <a:pt x="8371" y="1771"/>
                  </a:lnTo>
                  <a:lnTo>
                    <a:pt x="8409" y="3039"/>
                  </a:lnTo>
                  <a:lnTo>
                    <a:pt x="8427" y="4456"/>
                  </a:lnTo>
                  <a:lnTo>
                    <a:pt x="8427" y="5854"/>
                  </a:lnTo>
                  <a:lnTo>
                    <a:pt x="8409" y="6507"/>
                  </a:lnTo>
                  <a:lnTo>
                    <a:pt x="8390" y="7085"/>
                  </a:lnTo>
                  <a:lnTo>
                    <a:pt x="8353" y="7588"/>
                  </a:lnTo>
                  <a:lnTo>
                    <a:pt x="8315" y="7979"/>
                  </a:lnTo>
                  <a:lnTo>
                    <a:pt x="8259" y="8259"/>
                  </a:lnTo>
                  <a:lnTo>
                    <a:pt x="8222" y="8334"/>
                  </a:lnTo>
                  <a:lnTo>
                    <a:pt x="8185" y="8390"/>
                  </a:lnTo>
                  <a:lnTo>
                    <a:pt x="8054" y="8483"/>
                  </a:lnTo>
                  <a:lnTo>
                    <a:pt x="7812" y="8688"/>
                  </a:lnTo>
                  <a:lnTo>
                    <a:pt x="7141" y="9359"/>
                  </a:lnTo>
                  <a:lnTo>
                    <a:pt x="6227" y="10291"/>
                  </a:lnTo>
                  <a:lnTo>
                    <a:pt x="5221" y="11354"/>
                  </a:lnTo>
                  <a:lnTo>
                    <a:pt x="3226" y="13479"/>
                  </a:lnTo>
                  <a:lnTo>
                    <a:pt x="1958" y="14859"/>
                  </a:lnTo>
                  <a:lnTo>
                    <a:pt x="187" y="12006"/>
                  </a:lnTo>
                  <a:lnTo>
                    <a:pt x="6171" y="7140"/>
                  </a:lnTo>
                  <a:lnTo>
                    <a:pt x="6209" y="7103"/>
                  </a:lnTo>
                  <a:lnTo>
                    <a:pt x="6209" y="7066"/>
                  </a:lnTo>
                  <a:lnTo>
                    <a:pt x="6004" y="2908"/>
                  </a:lnTo>
                  <a:lnTo>
                    <a:pt x="6171" y="2480"/>
                  </a:lnTo>
                  <a:lnTo>
                    <a:pt x="6376" y="2032"/>
                  </a:lnTo>
                  <a:lnTo>
                    <a:pt x="6600" y="1585"/>
                  </a:lnTo>
                  <a:lnTo>
                    <a:pt x="6824" y="1156"/>
                  </a:lnTo>
                  <a:lnTo>
                    <a:pt x="7048" y="764"/>
                  </a:lnTo>
                  <a:lnTo>
                    <a:pt x="7271" y="466"/>
                  </a:lnTo>
                  <a:lnTo>
                    <a:pt x="7364" y="336"/>
                  </a:lnTo>
                  <a:lnTo>
                    <a:pt x="7458" y="242"/>
                  </a:lnTo>
                  <a:lnTo>
                    <a:pt x="7551" y="187"/>
                  </a:lnTo>
                  <a:lnTo>
                    <a:pt x="7625" y="168"/>
                  </a:lnTo>
                  <a:close/>
                  <a:moveTo>
                    <a:pt x="7625" y="0"/>
                  </a:moveTo>
                  <a:lnTo>
                    <a:pt x="7551" y="19"/>
                  </a:lnTo>
                  <a:lnTo>
                    <a:pt x="7495" y="37"/>
                  </a:lnTo>
                  <a:lnTo>
                    <a:pt x="7364" y="131"/>
                  </a:lnTo>
                  <a:lnTo>
                    <a:pt x="7234" y="261"/>
                  </a:lnTo>
                  <a:lnTo>
                    <a:pt x="7085" y="429"/>
                  </a:lnTo>
                  <a:lnTo>
                    <a:pt x="6954" y="634"/>
                  </a:lnTo>
                  <a:lnTo>
                    <a:pt x="6805" y="839"/>
                  </a:lnTo>
                  <a:lnTo>
                    <a:pt x="6544" y="1342"/>
                  </a:lnTo>
                  <a:lnTo>
                    <a:pt x="6283" y="1846"/>
                  </a:lnTo>
                  <a:lnTo>
                    <a:pt x="6078" y="2293"/>
                  </a:lnTo>
                  <a:lnTo>
                    <a:pt x="5854" y="2853"/>
                  </a:lnTo>
                  <a:lnTo>
                    <a:pt x="5854" y="2890"/>
                  </a:lnTo>
                  <a:lnTo>
                    <a:pt x="6041" y="7029"/>
                  </a:lnTo>
                  <a:lnTo>
                    <a:pt x="38" y="11913"/>
                  </a:lnTo>
                  <a:lnTo>
                    <a:pt x="0" y="11969"/>
                  </a:lnTo>
                  <a:lnTo>
                    <a:pt x="19" y="12025"/>
                  </a:lnTo>
                  <a:lnTo>
                    <a:pt x="1883" y="15045"/>
                  </a:lnTo>
                  <a:lnTo>
                    <a:pt x="1902" y="15064"/>
                  </a:lnTo>
                  <a:lnTo>
                    <a:pt x="1939" y="15082"/>
                  </a:lnTo>
                  <a:lnTo>
                    <a:pt x="1958" y="15082"/>
                  </a:lnTo>
                  <a:lnTo>
                    <a:pt x="1977" y="15064"/>
                  </a:lnTo>
                  <a:lnTo>
                    <a:pt x="2014" y="15045"/>
                  </a:lnTo>
                  <a:lnTo>
                    <a:pt x="3599" y="13311"/>
                  </a:lnTo>
                  <a:lnTo>
                    <a:pt x="5575" y="11205"/>
                  </a:lnTo>
                  <a:lnTo>
                    <a:pt x="6526" y="10217"/>
                  </a:lnTo>
                  <a:lnTo>
                    <a:pt x="7346" y="9378"/>
                  </a:lnTo>
                  <a:lnTo>
                    <a:pt x="7942" y="8800"/>
                  </a:lnTo>
                  <a:lnTo>
                    <a:pt x="8148" y="8613"/>
                  </a:lnTo>
                  <a:lnTo>
                    <a:pt x="8259" y="8539"/>
                  </a:lnTo>
                  <a:lnTo>
                    <a:pt x="8315" y="8483"/>
                  </a:lnTo>
                  <a:lnTo>
                    <a:pt x="8371" y="8408"/>
                  </a:lnTo>
                  <a:lnTo>
                    <a:pt x="8409" y="8278"/>
                  </a:lnTo>
                  <a:lnTo>
                    <a:pt x="8446" y="8110"/>
                  </a:lnTo>
                  <a:lnTo>
                    <a:pt x="8502" y="7681"/>
                  </a:lnTo>
                  <a:lnTo>
                    <a:pt x="8558" y="7140"/>
                  </a:lnTo>
                  <a:lnTo>
                    <a:pt x="8576" y="6525"/>
                  </a:lnTo>
                  <a:lnTo>
                    <a:pt x="8595" y="5835"/>
                  </a:lnTo>
                  <a:lnTo>
                    <a:pt x="8576" y="4344"/>
                  </a:lnTo>
                  <a:lnTo>
                    <a:pt x="8539" y="2871"/>
                  </a:lnTo>
                  <a:lnTo>
                    <a:pt x="8483" y="1585"/>
                  </a:lnTo>
                  <a:lnTo>
                    <a:pt x="8446" y="671"/>
                  </a:lnTo>
                  <a:lnTo>
                    <a:pt x="8409" y="317"/>
                  </a:lnTo>
                  <a:lnTo>
                    <a:pt x="8353" y="224"/>
                  </a:lnTo>
                  <a:lnTo>
                    <a:pt x="8259" y="149"/>
                  </a:lnTo>
                  <a:lnTo>
                    <a:pt x="8166" y="131"/>
                  </a:lnTo>
                  <a:lnTo>
                    <a:pt x="7961" y="131"/>
                  </a:lnTo>
                  <a:lnTo>
                    <a:pt x="7887" y="149"/>
                  </a:lnTo>
                  <a:lnTo>
                    <a:pt x="7812" y="75"/>
                  </a:lnTo>
                  <a:lnTo>
                    <a:pt x="7756" y="37"/>
                  </a:lnTo>
                  <a:lnTo>
                    <a:pt x="7681" y="19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75350" y="3675450"/>
              <a:ext cx="14000" cy="90925"/>
            </a:xfrm>
            <a:custGeom>
              <a:avLst/>
              <a:gdLst/>
              <a:ahLst/>
              <a:cxnLst/>
              <a:rect l="l" t="t" r="r" b="b"/>
              <a:pathLst>
                <a:path w="560" h="3637" extrusionOk="0">
                  <a:moveTo>
                    <a:pt x="467" y="1"/>
                  </a:moveTo>
                  <a:lnTo>
                    <a:pt x="430" y="20"/>
                  </a:lnTo>
                  <a:lnTo>
                    <a:pt x="411" y="38"/>
                  </a:lnTo>
                  <a:lnTo>
                    <a:pt x="392" y="75"/>
                  </a:lnTo>
                  <a:lnTo>
                    <a:pt x="187" y="1157"/>
                  </a:lnTo>
                  <a:lnTo>
                    <a:pt x="57" y="1940"/>
                  </a:lnTo>
                  <a:lnTo>
                    <a:pt x="19" y="2257"/>
                  </a:lnTo>
                  <a:lnTo>
                    <a:pt x="1" y="2480"/>
                  </a:lnTo>
                  <a:lnTo>
                    <a:pt x="1" y="3543"/>
                  </a:lnTo>
                  <a:lnTo>
                    <a:pt x="19" y="3580"/>
                  </a:lnTo>
                  <a:lnTo>
                    <a:pt x="19" y="3599"/>
                  </a:lnTo>
                  <a:lnTo>
                    <a:pt x="57" y="3618"/>
                  </a:lnTo>
                  <a:lnTo>
                    <a:pt x="94" y="3636"/>
                  </a:lnTo>
                  <a:lnTo>
                    <a:pt x="113" y="3618"/>
                  </a:lnTo>
                  <a:lnTo>
                    <a:pt x="150" y="3599"/>
                  </a:lnTo>
                  <a:lnTo>
                    <a:pt x="168" y="3580"/>
                  </a:lnTo>
                  <a:lnTo>
                    <a:pt x="168" y="3543"/>
                  </a:lnTo>
                  <a:lnTo>
                    <a:pt x="168" y="2480"/>
                  </a:lnTo>
                  <a:lnTo>
                    <a:pt x="187" y="2257"/>
                  </a:lnTo>
                  <a:lnTo>
                    <a:pt x="224" y="1940"/>
                  </a:lnTo>
                  <a:lnTo>
                    <a:pt x="355" y="1157"/>
                  </a:lnTo>
                  <a:lnTo>
                    <a:pt x="560" y="94"/>
                  </a:lnTo>
                  <a:lnTo>
                    <a:pt x="560" y="75"/>
                  </a:lnTo>
                  <a:lnTo>
                    <a:pt x="541" y="38"/>
                  </a:lnTo>
                  <a:lnTo>
                    <a:pt x="523" y="20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49725" y="3680125"/>
              <a:ext cx="21000" cy="84375"/>
            </a:xfrm>
            <a:custGeom>
              <a:avLst/>
              <a:gdLst/>
              <a:ahLst/>
              <a:cxnLst/>
              <a:rect l="l" t="t" r="r" b="b"/>
              <a:pathLst>
                <a:path w="840" h="3375" extrusionOk="0">
                  <a:moveTo>
                    <a:pt x="709" y="0"/>
                  </a:moveTo>
                  <a:lnTo>
                    <a:pt x="690" y="19"/>
                  </a:lnTo>
                  <a:lnTo>
                    <a:pt x="671" y="56"/>
                  </a:lnTo>
                  <a:lnTo>
                    <a:pt x="317" y="1193"/>
                  </a:lnTo>
                  <a:lnTo>
                    <a:pt x="94" y="1921"/>
                  </a:lnTo>
                  <a:lnTo>
                    <a:pt x="19" y="2200"/>
                  </a:lnTo>
                  <a:lnTo>
                    <a:pt x="0" y="2368"/>
                  </a:lnTo>
                  <a:lnTo>
                    <a:pt x="0" y="2629"/>
                  </a:lnTo>
                  <a:lnTo>
                    <a:pt x="19" y="2927"/>
                  </a:lnTo>
                  <a:lnTo>
                    <a:pt x="75" y="3300"/>
                  </a:lnTo>
                  <a:lnTo>
                    <a:pt x="112" y="3356"/>
                  </a:lnTo>
                  <a:lnTo>
                    <a:pt x="149" y="3375"/>
                  </a:lnTo>
                  <a:lnTo>
                    <a:pt x="205" y="3375"/>
                  </a:lnTo>
                  <a:lnTo>
                    <a:pt x="224" y="3337"/>
                  </a:lnTo>
                  <a:lnTo>
                    <a:pt x="243" y="3319"/>
                  </a:lnTo>
                  <a:lnTo>
                    <a:pt x="243" y="3282"/>
                  </a:lnTo>
                  <a:lnTo>
                    <a:pt x="187" y="2927"/>
                  </a:lnTo>
                  <a:lnTo>
                    <a:pt x="168" y="2629"/>
                  </a:lnTo>
                  <a:lnTo>
                    <a:pt x="149" y="2387"/>
                  </a:lnTo>
                  <a:lnTo>
                    <a:pt x="187" y="2256"/>
                  </a:lnTo>
                  <a:lnTo>
                    <a:pt x="243" y="2014"/>
                  </a:lnTo>
                  <a:lnTo>
                    <a:pt x="429" y="1380"/>
                  </a:lnTo>
                  <a:lnTo>
                    <a:pt x="821" y="94"/>
                  </a:lnTo>
                  <a:lnTo>
                    <a:pt x="839" y="75"/>
                  </a:lnTo>
                  <a:lnTo>
                    <a:pt x="821" y="38"/>
                  </a:lnTo>
                  <a:lnTo>
                    <a:pt x="802" y="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185450" y="3970950"/>
              <a:ext cx="152425" cy="135200"/>
            </a:xfrm>
            <a:custGeom>
              <a:avLst/>
              <a:gdLst/>
              <a:ahLst/>
              <a:cxnLst/>
              <a:rect l="l" t="t" r="r" b="b"/>
              <a:pathLst>
                <a:path w="6097" h="5408" extrusionOk="0">
                  <a:moveTo>
                    <a:pt x="4233" y="1"/>
                  </a:moveTo>
                  <a:lnTo>
                    <a:pt x="299" y="1324"/>
                  </a:lnTo>
                  <a:lnTo>
                    <a:pt x="224" y="2070"/>
                  </a:lnTo>
                  <a:lnTo>
                    <a:pt x="131" y="2704"/>
                  </a:lnTo>
                  <a:lnTo>
                    <a:pt x="38" y="3245"/>
                  </a:lnTo>
                  <a:lnTo>
                    <a:pt x="19" y="3487"/>
                  </a:lnTo>
                  <a:lnTo>
                    <a:pt x="1" y="3711"/>
                  </a:lnTo>
                  <a:lnTo>
                    <a:pt x="1" y="3934"/>
                  </a:lnTo>
                  <a:lnTo>
                    <a:pt x="19" y="4140"/>
                  </a:lnTo>
                  <a:lnTo>
                    <a:pt x="57" y="4326"/>
                  </a:lnTo>
                  <a:lnTo>
                    <a:pt x="112" y="4494"/>
                  </a:lnTo>
                  <a:lnTo>
                    <a:pt x="206" y="4680"/>
                  </a:lnTo>
                  <a:lnTo>
                    <a:pt x="318" y="4848"/>
                  </a:lnTo>
                  <a:lnTo>
                    <a:pt x="467" y="5016"/>
                  </a:lnTo>
                  <a:lnTo>
                    <a:pt x="635" y="5165"/>
                  </a:lnTo>
                  <a:lnTo>
                    <a:pt x="877" y="5258"/>
                  </a:lnTo>
                  <a:lnTo>
                    <a:pt x="1101" y="5333"/>
                  </a:lnTo>
                  <a:lnTo>
                    <a:pt x="1343" y="5389"/>
                  </a:lnTo>
                  <a:lnTo>
                    <a:pt x="1585" y="5407"/>
                  </a:lnTo>
                  <a:lnTo>
                    <a:pt x="2051" y="5407"/>
                  </a:lnTo>
                  <a:lnTo>
                    <a:pt x="2294" y="5370"/>
                  </a:lnTo>
                  <a:lnTo>
                    <a:pt x="2517" y="5314"/>
                  </a:lnTo>
                  <a:lnTo>
                    <a:pt x="2760" y="5258"/>
                  </a:lnTo>
                  <a:lnTo>
                    <a:pt x="2984" y="5184"/>
                  </a:lnTo>
                  <a:lnTo>
                    <a:pt x="3207" y="5090"/>
                  </a:lnTo>
                  <a:lnTo>
                    <a:pt x="3431" y="4997"/>
                  </a:lnTo>
                  <a:lnTo>
                    <a:pt x="3878" y="4773"/>
                  </a:lnTo>
                  <a:lnTo>
                    <a:pt x="4289" y="4531"/>
                  </a:lnTo>
                  <a:lnTo>
                    <a:pt x="4661" y="4270"/>
                  </a:lnTo>
                  <a:lnTo>
                    <a:pt x="5016" y="4009"/>
                  </a:lnTo>
                  <a:lnTo>
                    <a:pt x="5314" y="3748"/>
                  </a:lnTo>
                  <a:lnTo>
                    <a:pt x="5575" y="3506"/>
                  </a:lnTo>
                  <a:lnTo>
                    <a:pt x="5948" y="3151"/>
                  </a:lnTo>
                  <a:lnTo>
                    <a:pt x="6097" y="3021"/>
                  </a:lnTo>
                  <a:lnTo>
                    <a:pt x="4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226475" y="3973750"/>
              <a:ext cx="48950" cy="32650"/>
            </a:xfrm>
            <a:custGeom>
              <a:avLst/>
              <a:gdLst/>
              <a:ahLst/>
              <a:cxnLst/>
              <a:rect l="l" t="t" r="r" b="b"/>
              <a:pathLst>
                <a:path w="1958" h="1306" extrusionOk="0">
                  <a:moveTo>
                    <a:pt x="1865" y="1"/>
                  </a:moveTo>
                  <a:lnTo>
                    <a:pt x="1827" y="19"/>
                  </a:lnTo>
                  <a:lnTo>
                    <a:pt x="38" y="1156"/>
                  </a:lnTo>
                  <a:lnTo>
                    <a:pt x="19" y="1175"/>
                  </a:lnTo>
                  <a:lnTo>
                    <a:pt x="0" y="1194"/>
                  </a:lnTo>
                  <a:lnTo>
                    <a:pt x="0" y="1231"/>
                  </a:lnTo>
                  <a:lnTo>
                    <a:pt x="19" y="1268"/>
                  </a:lnTo>
                  <a:lnTo>
                    <a:pt x="38" y="1287"/>
                  </a:lnTo>
                  <a:lnTo>
                    <a:pt x="75" y="1306"/>
                  </a:lnTo>
                  <a:lnTo>
                    <a:pt x="131" y="1287"/>
                  </a:lnTo>
                  <a:lnTo>
                    <a:pt x="1920" y="150"/>
                  </a:lnTo>
                  <a:lnTo>
                    <a:pt x="1939" y="131"/>
                  </a:lnTo>
                  <a:lnTo>
                    <a:pt x="1958" y="94"/>
                  </a:lnTo>
                  <a:lnTo>
                    <a:pt x="1958" y="56"/>
                  </a:lnTo>
                  <a:lnTo>
                    <a:pt x="1939" y="38"/>
                  </a:lnTo>
                  <a:lnTo>
                    <a:pt x="1920" y="19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268425" y="3938325"/>
              <a:ext cx="104425" cy="135650"/>
            </a:xfrm>
            <a:custGeom>
              <a:avLst/>
              <a:gdLst/>
              <a:ahLst/>
              <a:cxnLst/>
              <a:rect l="l" t="t" r="r" b="b"/>
              <a:pathLst>
                <a:path w="4177" h="5426" extrusionOk="0">
                  <a:moveTo>
                    <a:pt x="2051" y="1"/>
                  </a:moveTo>
                  <a:lnTo>
                    <a:pt x="0" y="1194"/>
                  </a:lnTo>
                  <a:lnTo>
                    <a:pt x="1175" y="3301"/>
                  </a:lnTo>
                  <a:lnTo>
                    <a:pt x="1976" y="4755"/>
                  </a:lnTo>
                  <a:lnTo>
                    <a:pt x="2349" y="5426"/>
                  </a:lnTo>
                  <a:lnTo>
                    <a:pt x="2424" y="5389"/>
                  </a:lnTo>
                  <a:lnTo>
                    <a:pt x="2629" y="5221"/>
                  </a:lnTo>
                  <a:lnTo>
                    <a:pt x="3263" y="4736"/>
                  </a:lnTo>
                  <a:lnTo>
                    <a:pt x="4176" y="4009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266075" y="3936475"/>
              <a:ext cx="108625" cy="139375"/>
            </a:xfrm>
            <a:custGeom>
              <a:avLst/>
              <a:gdLst/>
              <a:ahLst/>
              <a:cxnLst/>
              <a:rect l="l" t="t" r="r" b="b"/>
              <a:pathLst>
                <a:path w="4345" h="5575" extrusionOk="0">
                  <a:moveTo>
                    <a:pt x="2108" y="187"/>
                  </a:moveTo>
                  <a:lnTo>
                    <a:pt x="4158" y="4064"/>
                  </a:lnTo>
                  <a:lnTo>
                    <a:pt x="3189" y="4829"/>
                  </a:lnTo>
                  <a:lnTo>
                    <a:pt x="2480" y="5388"/>
                  </a:lnTo>
                  <a:lnTo>
                    <a:pt x="1921" y="4363"/>
                  </a:lnTo>
                  <a:lnTo>
                    <a:pt x="206" y="1305"/>
                  </a:lnTo>
                  <a:lnTo>
                    <a:pt x="2108" y="187"/>
                  </a:lnTo>
                  <a:close/>
                  <a:moveTo>
                    <a:pt x="2108" y="0"/>
                  </a:moveTo>
                  <a:lnTo>
                    <a:pt x="38" y="1193"/>
                  </a:lnTo>
                  <a:lnTo>
                    <a:pt x="20" y="1231"/>
                  </a:lnTo>
                  <a:lnTo>
                    <a:pt x="1" y="1249"/>
                  </a:lnTo>
                  <a:lnTo>
                    <a:pt x="1" y="1286"/>
                  </a:lnTo>
                  <a:lnTo>
                    <a:pt x="20" y="1305"/>
                  </a:lnTo>
                  <a:lnTo>
                    <a:pt x="1511" y="3971"/>
                  </a:lnTo>
                  <a:lnTo>
                    <a:pt x="2369" y="5519"/>
                  </a:lnTo>
                  <a:lnTo>
                    <a:pt x="2387" y="5556"/>
                  </a:lnTo>
                  <a:lnTo>
                    <a:pt x="2406" y="5574"/>
                  </a:lnTo>
                  <a:lnTo>
                    <a:pt x="2462" y="5574"/>
                  </a:lnTo>
                  <a:lnTo>
                    <a:pt x="2536" y="5537"/>
                  </a:lnTo>
                  <a:lnTo>
                    <a:pt x="2797" y="5351"/>
                  </a:lnTo>
                  <a:lnTo>
                    <a:pt x="3357" y="4903"/>
                  </a:lnTo>
                  <a:lnTo>
                    <a:pt x="4326" y="4139"/>
                  </a:lnTo>
                  <a:lnTo>
                    <a:pt x="4345" y="4102"/>
                  </a:lnTo>
                  <a:lnTo>
                    <a:pt x="4345" y="4046"/>
                  </a:lnTo>
                  <a:lnTo>
                    <a:pt x="2219" y="37"/>
                  </a:lnTo>
                  <a:lnTo>
                    <a:pt x="2201" y="19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337850" y="4027350"/>
              <a:ext cx="21475" cy="21925"/>
            </a:xfrm>
            <a:custGeom>
              <a:avLst/>
              <a:gdLst/>
              <a:ahLst/>
              <a:cxnLst/>
              <a:rect l="l" t="t" r="r" b="b"/>
              <a:pathLst>
                <a:path w="859" h="877" extrusionOk="0">
                  <a:moveTo>
                    <a:pt x="430" y="1"/>
                  </a:moveTo>
                  <a:lnTo>
                    <a:pt x="337" y="19"/>
                  </a:lnTo>
                  <a:lnTo>
                    <a:pt x="262" y="38"/>
                  </a:lnTo>
                  <a:lnTo>
                    <a:pt x="187" y="75"/>
                  </a:lnTo>
                  <a:lnTo>
                    <a:pt x="113" y="131"/>
                  </a:lnTo>
                  <a:lnTo>
                    <a:pt x="76" y="206"/>
                  </a:lnTo>
                  <a:lnTo>
                    <a:pt x="20" y="280"/>
                  </a:lnTo>
                  <a:lnTo>
                    <a:pt x="1" y="355"/>
                  </a:lnTo>
                  <a:lnTo>
                    <a:pt x="1" y="448"/>
                  </a:lnTo>
                  <a:lnTo>
                    <a:pt x="1" y="541"/>
                  </a:lnTo>
                  <a:lnTo>
                    <a:pt x="20" y="616"/>
                  </a:lnTo>
                  <a:lnTo>
                    <a:pt x="76" y="690"/>
                  </a:lnTo>
                  <a:lnTo>
                    <a:pt x="113" y="746"/>
                  </a:lnTo>
                  <a:lnTo>
                    <a:pt x="187" y="802"/>
                  </a:lnTo>
                  <a:lnTo>
                    <a:pt x="262" y="858"/>
                  </a:lnTo>
                  <a:lnTo>
                    <a:pt x="337" y="877"/>
                  </a:lnTo>
                  <a:lnTo>
                    <a:pt x="523" y="877"/>
                  </a:lnTo>
                  <a:lnTo>
                    <a:pt x="598" y="858"/>
                  </a:lnTo>
                  <a:lnTo>
                    <a:pt x="672" y="802"/>
                  </a:lnTo>
                  <a:lnTo>
                    <a:pt x="747" y="746"/>
                  </a:lnTo>
                  <a:lnTo>
                    <a:pt x="784" y="690"/>
                  </a:lnTo>
                  <a:lnTo>
                    <a:pt x="840" y="616"/>
                  </a:lnTo>
                  <a:lnTo>
                    <a:pt x="859" y="541"/>
                  </a:lnTo>
                  <a:lnTo>
                    <a:pt x="859" y="448"/>
                  </a:lnTo>
                  <a:lnTo>
                    <a:pt x="859" y="355"/>
                  </a:lnTo>
                  <a:lnTo>
                    <a:pt x="840" y="280"/>
                  </a:lnTo>
                  <a:lnTo>
                    <a:pt x="784" y="206"/>
                  </a:lnTo>
                  <a:lnTo>
                    <a:pt x="747" y="131"/>
                  </a:lnTo>
                  <a:lnTo>
                    <a:pt x="672" y="75"/>
                  </a:lnTo>
                  <a:lnTo>
                    <a:pt x="598" y="38"/>
                  </a:lnTo>
                  <a:lnTo>
                    <a:pt x="523" y="1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271;p48">
            <a:extLst>
              <a:ext uri="{FF2B5EF4-FFF2-40B4-BE49-F238E27FC236}">
                <a16:creationId xmlns:a16="http://schemas.microsoft.com/office/drawing/2014/main" id="{AD3D217F-7D86-3FB5-8996-462EF8F84C75}"/>
              </a:ext>
            </a:extLst>
          </p:cNvPr>
          <p:cNvGrpSpPr/>
          <p:nvPr/>
        </p:nvGrpSpPr>
        <p:grpSpPr>
          <a:xfrm>
            <a:off x="1159657" y="2895886"/>
            <a:ext cx="1009622" cy="1660874"/>
            <a:chOff x="10554050" y="3035751"/>
            <a:chExt cx="778688" cy="1721980"/>
          </a:xfrm>
        </p:grpSpPr>
        <p:sp>
          <p:nvSpPr>
            <p:cNvPr id="5" name="Google Shape;3272;p48">
              <a:extLst>
                <a:ext uri="{FF2B5EF4-FFF2-40B4-BE49-F238E27FC236}">
                  <a16:creationId xmlns:a16="http://schemas.microsoft.com/office/drawing/2014/main" id="{28AF6629-EDF5-1478-74D2-EC62EB02A74F}"/>
                </a:ext>
              </a:extLst>
            </p:cNvPr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273;p48">
              <a:extLst>
                <a:ext uri="{FF2B5EF4-FFF2-40B4-BE49-F238E27FC236}">
                  <a16:creationId xmlns:a16="http://schemas.microsoft.com/office/drawing/2014/main" id="{BCDF75C6-D2CF-B805-676A-4DA30EC3A4B7}"/>
                </a:ext>
              </a:extLst>
            </p:cNvPr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74;p48">
              <a:extLst>
                <a:ext uri="{FF2B5EF4-FFF2-40B4-BE49-F238E27FC236}">
                  <a16:creationId xmlns:a16="http://schemas.microsoft.com/office/drawing/2014/main" id="{A5867832-0A3F-9BC1-F7E3-F22A41259C89}"/>
                </a:ext>
              </a:extLst>
            </p:cNvPr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75;p48">
              <a:extLst>
                <a:ext uri="{FF2B5EF4-FFF2-40B4-BE49-F238E27FC236}">
                  <a16:creationId xmlns:a16="http://schemas.microsoft.com/office/drawing/2014/main" id="{17BFEB4F-A3D0-B049-FB65-624126126375}"/>
                </a:ext>
              </a:extLst>
            </p:cNvPr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76;p48">
              <a:extLst>
                <a:ext uri="{FF2B5EF4-FFF2-40B4-BE49-F238E27FC236}">
                  <a16:creationId xmlns:a16="http://schemas.microsoft.com/office/drawing/2014/main" id="{DF7A1167-24CB-A5EA-3944-4095D87A8156}"/>
                </a:ext>
              </a:extLst>
            </p:cNvPr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77;p48">
              <a:extLst>
                <a:ext uri="{FF2B5EF4-FFF2-40B4-BE49-F238E27FC236}">
                  <a16:creationId xmlns:a16="http://schemas.microsoft.com/office/drawing/2014/main" id="{015231B3-861E-8283-DAC4-93809B9B64AD}"/>
                </a:ext>
              </a:extLst>
            </p:cNvPr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78;p48">
              <a:extLst>
                <a:ext uri="{FF2B5EF4-FFF2-40B4-BE49-F238E27FC236}">
                  <a16:creationId xmlns:a16="http://schemas.microsoft.com/office/drawing/2014/main" id="{8A582BE8-0097-F561-4801-01E96C4D46DD}"/>
                </a:ext>
              </a:extLst>
            </p:cNvPr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79;p48">
              <a:extLst>
                <a:ext uri="{FF2B5EF4-FFF2-40B4-BE49-F238E27FC236}">
                  <a16:creationId xmlns:a16="http://schemas.microsoft.com/office/drawing/2014/main" id="{3900C358-BA43-1261-6BED-7D9CBB8CA3C8}"/>
                </a:ext>
              </a:extLst>
            </p:cNvPr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80;p48">
              <a:extLst>
                <a:ext uri="{FF2B5EF4-FFF2-40B4-BE49-F238E27FC236}">
                  <a16:creationId xmlns:a16="http://schemas.microsoft.com/office/drawing/2014/main" id="{0E2EE51E-EDBB-D01E-4424-B1F71732F3AB}"/>
                </a:ext>
              </a:extLst>
            </p:cNvPr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81;p48">
              <a:extLst>
                <a:ext uri="{FF2B5EF4-FFF2-40B4-BE49-F238E27FC236}">
                  <a16:creationId xmlns:a16="http://schemas.microsoft.com/office/drawing/2014/main" id="{8E242467-3B6F-4B00-6EF0-EE834A9926E2}"/>
                </a:ext>
              </a:extLst>
            </p:cNvPr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82;p48">
              <a:extLst>
                <a:ext uri="{FF2B5EF4-FFF2-40B4-BE49-F238E27FC236}">
                  <a16:creationId xmlns:a16="http://schemas.microsoft.com/office/drawing/2014/main" id="{FA6EB6C1-4FA6-D71B-9B1C-0C28A189147C}"/>
                </a:ext>
              </a:extLst>
            </p:cNvPr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83;p48">
              <a:extLst>
                <a:ext uri="{FF2B5EF4-FFF2-40B4-BE49-F238E27FC236}">
                  <a16:creationId xmlns:a16="http://schemas.microsoft.com/office/drawing/2014/main" id="{8D36E72D-E7B8-7741-C06B-609A628695E3}"/>
                </a:ext>
              </a:extLst>
            </p:cNvPr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84;p48">
              <a:extLst>
                <a:ext uri="{FF2B5EF4-FFF2-40B4-BE49-F238E27FC236}">
                  <a16:creationId xmlns:a16="http://schemas.microsoft.com/office/drawing/2014/main" id="{F9114026-682B-5917-7F5B-CD8824949535}"/>
                </a:ext>
              </a:extLst>
            </p:cNvPr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85;p48">
              <a:extLst>
                <a:ext uri="{FF2B5EF4-FFF2-40B4-BE49-F238E27FC236}">
                  <a16:creationId xmlns:a16="http://schemas.microsoft.com/office/drawing/2014/main" id="{463496EC-03E0-A5A6-DB6E-D695ED813FCB}"/>
                </a:ext>
              </a:extLst>
            </p:cNvPr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86;p48">
              <a:extLst>
                <a:ext uri="{FF2B5EF4-FFF2-40B4-BE49-F238E27FC236}">
                  <a16:creationId xmlns:a16="http://schemas.microsoft.com/office/drawing/2014/main" id="{9A2F907F-AA58-95A8-9F6A-2CDE1F38BACB}"/>
                </a:ext>
              </a:extLst>
            </p:cNvPr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87;p48">
              <a:extLst>
                <a:ext uri="{FF2B5EF4-FFF2-40B4-BE49-F238E27FC236}">
                  <a16:creationId xmlns:a16="http://schemas.microsoft.com/office/drawing/2014/main" id="{74141A3A-8E6E-F245-AC2D-E25B5DC4EB1D}"/>
                </a:ext>
              </a:extLst>
            </p:cNvPr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8;p48">
              <a:extLst>
                <a:ext uri="{FF2B5EF4-FFF2-40B4-BE49-F238E27FC236}">
                  <a16:creationId xmlns:a16="http://schemas.microsoft.com/office/drawing/2014/main" id="{89F08685-7113-EA61-28F0-FC6006017B99}"/>
                </a:ext>
              </a:extLst>
            </p:cNvPr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89;p48">
              <a:extLst>
                <a:ext uri="{FF2B5EF4-FFF2-40B4-BE49-F238E27FC236}">
                  <a16:creationId xmlns:a16="http://schemas.microsoft.com/office/drawing/2014/main" id="{6557A9DC-E2E1-0503-2D8B-F31D8714B868}"/>
                </a:ext>
              </a:extLst>
            </p:cNvPr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90;p48">
              <a:extLst>
                <a:ext uri="{FF2B5EF4-FFF2-40B4-BE49-F238E27FC236}">
                  <a16:creationId xmlns:a16="http://schemas.microsoft.com/office/drawing/2014/main" id="{4C7BF3A6-B3A7-9C88-1F21-E47D41A461F8}"/>
                </a:ext>
              </a:extLst>
            </p:cNvPr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1;p48">
              <a:extLst>
                <a:ext uri="{FF2B5EF4-FFF2-40B4-BE49-F238E27FC236}">
                  <a16:creationId xmlns:a16="http://schemas.microsoft.com/office/drawing/2014/main" id="{1D825611-1E5F-50C5-1C45-48CFED4BC6B7}"/>
                </a:ext>
              </a:extLst>
            </p:cNvPr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92;p48">
              <a:extLst>
                <a:ext uri="{FF2B5EF4-FFF2-40B4-BE49-F238E27FC236}">
                  <a16:creationId xmlns:a16="http://schemas.microsoft.com/office/drawing/2014/main" id="{DF82C60D-DCEC-193B-BCF3-862DC170B770}"/>
                </a:ext>
              </a:extLst>
            </p:cNvPr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93;p48">
              <a:extLst>
                <a:ext uri="{FF2B5EF4-FFF2-40B4-BE49-F238E27FC236}">
                  <a16:creationId xmlns:a16="http://schemas.microsoft.com/office/drawing/2014/main" id="{51DF023D-C767-6CE9-D62C-EAED320B38FA}"/>
                </a:ext>
              </a:extLst>
            </p:cNvPr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94;p48">
              <a:extLst>
                <a:ext uri="{FF2B5EF4-FFF2-40B4-BE49-F238E27FC236}">
                  <a16:creationId xmlns:a16="http://schemas.microsoft.com/office/drawing/2014/main" id="{8846940A-D447-DA6D-EFB8-DC89DD6A6E79}"/>
                </a:ext>
              </a:extLst>
            </p:cNvPr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95;p48">
              <a:extLst>
                <a:ext uri="{FF2B5EF4-FFF2-40B4-BE49-F238E27FC236}">
                  <a16:creationId xmlns:a16="http://schemas.microsoft.com/office/drawing/2014/main" id="{FB581E0A-9422-7DF2-51B2-C15C3FEDB412}"/>
                </a:ext>
              </a:extLst>
            </p:cNvPr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3" name="Google Shape;2733;p41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2734" name="Google Shape;2734;p41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8" name="Google Shape;2758;p41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759" name="Google Shape;2759;p41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41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761" name="Google Shape;2761;p41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63" name="Google Shape;2763;p41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4" name="Google Shape;276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6" name="Google Shape;2766;p41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7" name="Google Shape;276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9" name="Google Shape;2769;p41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0" name="Google Shape;277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2" name="Google Shape;2772;p41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3" name="Google Shape;2773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5" name="Google Shape;2775;p41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6" name="Google Shape;2776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8" name="Google Shape;2778;p41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9" name="Google Shape;2779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1" name="Google Shape;2781;p41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2" name="Google Shape;2782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4" name="Google Shape;2784;p41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5" name="Google Shape;2785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7" name="Google Shape;2787;p41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8" name="Google Shape;2788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0" name="Google Shape;2790;p41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1" name="Google Shape;2791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3" name="Google Shape;2793;p41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4" name="Google Shape;279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6" name="Google Shape;2796;p41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7" name="Google Shape;279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9" name="Google Shape;2799;p41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800" name="Google Shape;280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802" name="Google Shape;2802;p41"/>
          <p:cNvSpPr txBox="1">
            <a:spLocks noGrp="1"/>
          </p:cNvSpPr>
          <p:nvPr>
            <p:ph type="subTitle" idx="1"/>
          </p:nvPr>
        </p:nvSpPr>
        <p:spPr>
          <a:xfrm>
            <a:off x="1874520" y="1153140"/>
            <a:ext cx="5692140" cy="30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The </a:t>
            </a:r>
            <a:r>
              <a:rPr lang="en-US" sz="1700" b="1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goal of a cover letter</a:t>
            </a:r>
            <a:r>
              <a:rPr lang="en-US" sz="1700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 is to convince employers that you’re </a:t>
            </a:r>
            <a:r>
              <a:rPr lang="en-US" sz="1700" b="1" i="1" u="sng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interested in</a:t>
            </a:r>
            <a:r>
              <a:rPr lang="en-US" sz="1700" b="1" i="0" u="sng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n-US" sz="1700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and </a:t>
            </a:r>
            <a:r>
              <a:rPr lang="en-US" sz="1700" b="1" i="1" u="sng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qualified for</a:t>
            </a:r>
            <a:r>
              <a:rPr lang="en-US" sz="1700" b="1" i="0" u="sng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n-US" sz="1700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a job.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b="0" i="0" dirty="0">
              <a:solidFill>
                <a:srgbClr val="4A4A4A"/>
              </a:solidFill>
              <a:effectLst/>
              <a:latin typeface="Noto Sans" panose="020B050204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Your cover letter is also a great place to provide additional details about your work history, skills, or life situation to a prospective employer.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solidFill>
                <a:srgbClr val="4A4A4A"/>
              </a:solidFill>
              <a:latin typeface="Noto Sans" panose="020B050204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       When written well, your cover letter </a:t>
            </a:r>
            <a:r>
              <a:rPr lang="en-US" sz="1700" b="1" i="0" u="sng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provides important information</a:t>
            </a:r>
            <a:r>
              <a:rPr lang="en-US" sz="1700" b="0" i="0" dirty="0">
                <a:solidFill>
                  <a:srgbClr val="4A4A4A"/>
                </a:solidFill>
                <a:effectLst/>
                <a:latin typeface="Noto Sans" panose="020B0502040504020204" pitchFamily="34" charset="0"/>
              </a:rPr>
              <a:t> that your resume isn’t able to communicate.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solidFill>
                <a:srgbClr val="4A4A4A"/>
              </a:solidFill>
              <a:latin typeface="Noto Sans" panose="020B0502040504020204" pitchFamily="34" charset="0"/>
            </a:endParaRPr>
          </a:p>
        </p:txBody>
      </p:sp>
      <p:grpSp>
        <p:nvGrpSpPr>
          <p:cNvPr id="2804" name="Google Shape;2804;p41"/>
          <p:cNvGrpSpPr/>
          <p:nvPr/>
        </p:nvGrpSpPr>
        <p:grpSpPr>
          <a:xfrm>
            <a:off x="7913734" y="3435611"/>
            <a:ext cx="1034082" cy="1553342"/>
            <a:chOff x="4112038" y="3686550"/>
            <a:chExt cx="919920" cy="1381854"/>
          </a:xfrm>
        </p:grpSpPr>
        <p:sp>
          <p:nvSpPr>
            <p:cNvPr id="2805" name="Google Shape;2805;p41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رسم 29" descr="تقدم سريع مع تعبئة خالصة">
            <a:extLst>
              <a:ext uri="{FF2B5EF4-FFF2-40B4-BE49-F238E27FC236}">
                <a16:creationId xmlns:a16="http://schemas.microsoft.com/office/drawing/2014/main" id="{13D52923-D89E-2E61-9BC7-DCB703026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2140" y="2956560"/>
            <a:ext cx="472440" cy="46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345</Words>
  <Application>Microsoft Office PowerPoint</Application>
  <PresentationFormat>عرض على الشاشة (16:9)</PresentationFormat>
  <Paragraphs>78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8" baseType="lpstr">
      <vt:lpstr>Didact Gothic</vt:lpstr>
      <vt:lpstr>Nunito Light</vt:lpstr>
      <vt:lpstr>Roboto Condensed Light</vt:lpstr>
      <vt:lpstr>Bebas Neue</vt:lpstr>
      <vt:lpstr>PT Sans</vt:lpstr>
      <vt:lpstr>Barlow Medium</vt:lpstr>
      <vt:lpstr>Noto Sans</vt:lpstr>
      <vt:lpstr>Barlow</vt:lpstr>
      <vt:lpstr>Arial</vt:lpstr>
      <vt:lpstr>Amasis MT Pro Medium</vt:lpstr>
      <vt:lpstr>Chewy</vt:lpstr>
      <vt:lpstr>English for Business &amp; Management Workshop by Slidesgo</vt:lpstr>
      <vt:lpstr>Unit2 Careers  Writing</vt:lpstr>
      <vt:lpstr>Lesson Goals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Open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From The Holy Quraan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Business &amp; Management Workshop</dc:title>
  <dc:creator>ام الوليد</dc:creator>
  <cp:lastModifiedBy>انتصار بنت العبيدالله</cp:lastModifiedBy>
  <cp:revision>12</cp:revision>
  <dcterms:modified xsi:type="dcterms:W3CDTF">2022-09-24T22:34:55Z</dcterms:modified>
</cp:coreProperties>
</file>